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ink/inkAction2.xml" ContentType="application/vnd.ms-office.inkAction+xml"/>
  <Override PartName="/ppt/tags/tag23.xml" ContentType="application/vnd.openxmlformats-officedocument.presentationml.tags+xml"/>
  <Override PartName="/ppt/ink/inkAction3.xml" ContentType="application/vnd.ms-office.inkAction+xml"/>
  <Override PartName="/ppt/tags/tag24.xml" ContentType="application/vnd.openxmlformats-officedocument.presentationml.tags+xml"/>
  <Override PartName="/ppt/ink/inkAction4.xml" ContentType="application/vnd.ms-office.inkAction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ink/inkAction5.xml" ContentType="application/vnd.ms-office.inkAction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Action6.xml" ContentType="application/vnd.ms-office.inkAction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ink/inkAction7.xml" ContentType="application/vnd.ms-office.inkAction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8.xml" ContentType="application/vnd.ms-office.inkAction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610.xml" ContentType="application/vnd.openxmlformats-officedocument.presentationml.tags+xml"/>
  <Override PartName="/ppt/tags/tag72.xml" ContentType="application/vnd.openxmlformats-officedocument.presentationml.tags+xml"/>
  <Override PartName="/ppt/tags/tag180.xml" ContentType="application/vnd.openxmlformats-officedocument.presentationml.tags+xml"/>
  <Override PartName="/ppt/tags/tag190.xml" ContentType="application/vnd.openxmlformats-officedocument.presentationml.tags+xml"/>
  <Override PartName="/ppt/tags/tag510.xml" ContentType="application/vnd.openxmlformats-officedocument.presentationml.tags+xml"/>
  <Override PartName="/ppt/tags/tag520.xml" ContentType="application/vnd.openxmlformats-officedocument.presentationml.tags+xml"/>
  <Override PartName="/ppt/tags/tag530.xml" ContentType="application/vnd.openxmlformats-officedocument.presentationml.tags+xml"/>
  <Override PartName="/ppt/tags/tag540.xml" ContentType="application/vnd.openxmlformats-officedocument.presentationml.tags+xml"/>
  <Override PartName="/ppt/tags/tag580.xml" ContentType="application/vnd.openxmlformats-officedocument.presentationml.tags+xml"/>
  <Override PartName="/ppt/tags/tag590.xml" ContentType="application/vnd.openxmlformats-officedocument.presentationml.tags+xml"/>
  <Override PartName="/ppt/tags/tag611.xml" ContentType="application/vnd.openxmlformats-officedocument.presentationml.tags+xml"/>
  <Override PartName="/ppt/tags/tag620.xml" ContentType="application/vnd.openxmlformats-officedocument.presentationml.tags+xml"/>
  <Override PartName="/ppt/tags/tag630.xml" ContentType="application/vnd.openxmlformats-officedocument.presentationml.tags+xml"/>
  <Override PartName="/ppt/tags/tag640.xml" ContentType="application/vnd.openxmlformats-officedocument.presentationml.tags+xml"/>
  <Override PartName="/ppt/tags/tag650.xml" ContentType="application/vnd.openxmlformats-officedocument.presentationml.tags+xml"/>
  <Override PartName="/ppt/tags/tag69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40" r:id="rId4"/>
  </p:sldMasterIdLst>
  <p:notesMasterIdLst>
    <p:notesMasterId r:id="rId26"/>
  </p:notesMasterIdLst>
  <p:handoutMasterIdLst>
    <p:handoutMasterId r:id="rId27"/>
  </p:handoutMasterIdLst>
  <p:sldIdLst>
    <p:sldId id="5563" r:id="rId5"/>
    <p:sldId id="5568" r:id="rId6"/>
    <p:sldId id="5569" r:id="rId7"/>
    <p:sldId id="5612" r:id="rId8"/>
    <p:sldId id="5575" r:id="rId9"/>
    <p:sldId id="5638" r:id="rId10"/>
    <p:sldId id="5632" r:id="rId11"/>
    <p:sldId id="5633" r:id="rId12"/>
    <p:sldId id="5582" r:id="rId13"/>
    <p:sldId id="5583" r:id="rId14"/>
    <p:sldId id="5628" r:id="rId15"/>
    <p:sldId id="5630" r:id="rId16"/>
    <p:sldId id="5590" r:id="rId17"/>
    <p:sldId id="5635" r:id="rId18"/>
    <p:sldId id="5636" r:id="rId19"/>
    <p:sldId id="5645" r:id="rId20"/>
    <p:sldId id="5599" r:id="rId21"/>
    <p:sldId id="5625" r:id="rId22"/>
    <p:sldId id="5601" r:id="rId23"/>
    <p:sldId id="5640" r:id="rId24"/>
    <p:sldId id="5602" r:id="rId25"/>
  </p:sldIdLst>
  <p:sldSz cx="12192000" cy="6858000"/>
  <p:notesSz cx="10233025" cy="7102475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87350" indent="-3016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76289" indent="-619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65226" indent="-9366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54164" indent="-12541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131" algn="l" defTabSz="914377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320" algn="l" defTabSz="914377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509" algn="l" defTabSz="914377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47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pos="149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7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439">
          <p15:clr>
            <a:srgbClr val="A4A3A4"/>
          </p15:clr>
        </p15:guide>
        <p15:guide id="2" orient="horz" pos="125">
          <p15:clr>
            <a:srgbClr val="A4A3A4"/>
          </p15:clr>
        </p15:guide>
        <p15:guide id="3" pos="3223">
          <p15:clr>
            <a:srgbClr val="A4A3A4"/>
          </p15:clr>
        </p15:guide>
        <p15:guide id="4" pos="572">
          <p15:clr>
            <a:srgbClr val="A4A3A4"/>
          </p15:clr>
        </p15:guide>
        <p15:guide id="5" pos="587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266FF"/>
    <a:srgbClr val="C44D52"/>
    <a:srgbClr val="CCB974"/>
    <a:srgbClr val="7F7F7F"/>
    <a:srgbClr val="B3B300"/>
    <a:srgbClr val="0000FF"/>
    <a:srgbClr val="FFFFFF"/>
    <a:srgbClr val="B9CDE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/>
    <p:restoredTop sz="90559"/>
  </p:normalViewPr>
  <p:slideViewPr>
    <p:cSldViewPr snapToGrid="0">
      <p:cViewPr>
        <p:scale>
          <a:sx n="230" d="100"/>
          <a:sy n="230" d="100"/>
        </p:scale>
        <p:origin x="2280" y="400"/>
      </p:cViewPr>
      <p:guideLst>
        <p:guide orient="horz" pos="147"/>
        <p:guide orient="horz" pos="119"/>
        <p:guide orient="horz" pos="2159"/>
        <p:guide pos="149"/>
        <p:guide pos="3840"/>
        <p:guide pos="7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4439"/>
        <p:guide orient="horz" pos="125"/>
        <p:guide pos="3223"/>
        <p:guide pos="572"/>
        <p:guide pos="58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875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6875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8660D5CD-9F4F-4DC3-9701-0A16C86E8F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995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6T22:21:12.5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497">
    <iact:property name="dataType"/>
    <iact:actionData xml:id="d0">
      <inkml:trace xmlns:inkml="http://www.w3.org/2003/InkML" xml:id="stk0" contextRef="#ctx0" brushRef="#br0">24927 6618 1152 0,'0'0'102'3,"0"0"-82"1,-4-3-20-4,4 3 0 9,-8 0 120-9,-4 0 19 5,5 3 4-5,-1 1 1 10,0-1-70-10,0 1-14 5,-4 3-2-5,4 3-1 12,-3-3-38-12,-1 7-8 3,0 0-2-2,0 4 0 6,0-1-9-6,-3 4 0 8,-1 3 0-9,0 1 0 11,-3-1 0-11,3 8 0 3,4-4 0-3,0 7 0 9,-7-7 0-9,-1 3 0 9,0 4 12-9,1-4-4 5,-1 4-8-5,0 0 0 17,1 0-12-17,-1 0 12 0,0 3 0 0,1 1 0 12,-1-1 0-9,0 1 0-3,1 3 16 0,-5-1 4 10,5 1 0-6,-1 0 1-4,-4-7 2 0,1 7 0 10,3-3 0-4,-3 2 0-6,-1 1-7 0,0 7-2 8,1 0 0 1,-1 0 0-9,1 3-14 1,-1 1 8 3,0 3-8-4,5-4 0 9,-5 0 0-5,5 4 8-4,3 0-8 0,-4 3 0 9,5 4 0-3,-5 0 0-6,8 4 8 0,-4-1-8 9,5-3 0-1,-5 3 0-8,4-3 0 0,0 3 0 8,0 1 0-1,5-1 8-7,-1 0-8 0,-4 1 0 9,4-4 0-1,4-1 0-8,-4-2 8 0,4-4-8 7,-3-4 0-3,3-3 11-4,0-4-11 0,0 4 10 10,4-3 2-5,-4 3 0-5,4-1 0 0,-4 1 0 9,4-3-12-8,0-4 10 3,-4 3-10-2,4 0 10 5,0 1-10-5,0-1 0 2,4-3 0-4,-4 3 8 10,0-3-8-10,0 7 0 5,4 4 0-4,0-1 0 10,-4-3 0-11,4-4 0 2,0 1 0-2,0 3 0 10,-1-8 0-10,1 5 0 6,4-4 0-6,-4 0 0 8,4-4 0-8,0 4 0 8,0-4 0-7,-4 1 0 5,4-1 0-6,-5 1 0 9,5-1 0-9,4 0 0 6,-4-3 0-6,4 0 0 10,0 0 0-10,-1 0 0 5,-3 0 0-5,4-3 0 7,4 2 0-7,-1 1 0 10,-3-3 0-10,4 3 0 5,0-7 0-5,-5 7 0 8,5-7 0-8,0 3 0 7,7-3 10-7,-7 3-10 9,4 1 0-9,-4-1 0 6,3-3 0-6,1 0-12 10,-4 0 12-10,-1-4-11 5,1 1 11-5,4-1-10 12,-5 1 10-12,1-1 0 3,0-6 0-1,0-1 0 5,-1 1 0-7,1-1 0 7,0-3 0-7,-1 0-8 9,1 0 8-9,4-4 0 6,-4 1 0-4,-1-1 0 3,5 1 0-5,3-4 0 9,-3 0 0-9,0-4 0 6,-1 1 0-6,9-4 8 10,-1 0-8-10,-7 0 0 5,0 0 18-5,-5-4-1 8,9-3 0-8,0-3 0 7,-1-1-17-7,1-3 10 6,-1-3-10-6,5-1 8 10,-5 1 6-10,5-4 1 7,-8 0 0-7,7-3 0 8,-3-4-3-8,-1-4 0 7,-3 1 0-7,4-1 0 9,-1-2 0-9,1-5-1 5,-1 1 0-5,1-1 0 12,-1 1 5-12,1 3 0 3,0-3 1-1,3 3 0 6,-7-4 5-8,-1 1 1 5,1-1 0-5,-4 4 0 8,-1-6-7-8,5 2-2 7,0-6 0-7,-5-1 0 9,1-6-14-8,0 3 11 6,0-3-11-6,-1 3 10 4,-3-7-10-5,0 4 12 10,0-4-12-10,0 0 12 5,-1-7-4-5,1-3-8 10,0 3 12-10,-4-4-4 6,4 5 2-5,-5-5 0 4,1 4 0-1,0 0 0 1,0-3 4-3,-4 0 1 2,4-4 0-2,-4 4 0 5,4 3-5-6,-5 0-1 4,-3-3 0-3,4 3 0 6,0 3-9-8,-4-3 10 5,0 1-10-5,0-1 10 12,0-4-10-12,0 8 0 3,0 0 0-1,0 3 8 6,0-4 0-8,0 8-8 5,0 0 12-5,0-4-4 9,-4 0-8-9,4-3 0 7,-4-1 0-5,1 4 8 4,3 0-8-3,-4 4 8 4,0 0-8-5,0-1 8 4,4 4-8-2,-4 1 8 2,0-5-8-4,-4 8 8-1,0-4-8-1,4 3 0 8,-4 1 9-5,1 3-9 2,-1 0 0-3,-4 0 0 5,4 4 0-3,-4 0 0-3,4-1 0-1,-3 4 0 6,-1 4 0-6,-4-4 0 9,4 3 0-7,0 1 16 2,-3 3-4-2,3-3-1 7,-4 3-11-9,1-4 0 4,-5 1-10-3,4 3 10 9,8 0 0-10,-3-3 0 3,-13-1 0-3,4 1 0 10,5 3 0-10,-5 0 0 6,-4 0 0-4,9 0 0 4,-5 0 0-6,4 4 0 8,-3-4 0-6,3 0 0 3,-4 3 0-4,5 1 0 7,-1-1 0-7,4 8 0 4,-4-4 0-4,1 0 0 7,-5 4 0-8,4-4 0 5,0 3 0-4,1-3 0 7,-5 4 0-8,4-1 0 7,1 1 0-7,-1 3 0 10,-4 0 0-10,1 0 0 5,3 7 8-4,0-4-8 6,0 1 0-7,-3 3 0 7,-1 3 0-6,1-3-17 4,7 7 3-5,-4-3 1 11,-4-1-3-11,1 1 0 4,-5 3 0-4,1 3 0 22,3 4-12-22,-4 4-2 1,5-1-1 2,-1 4 0 8,0-3-25-10,5 3-6-1,-1-4-1 0,-4 1 0 13,5 3-69-13,-5 0-15 1,4 0-2-1,0-4-815 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7T01:11:38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543">
    <iact:property name="dataType"/>
    <iact:actionData xml:id="d0">
      <inkml:trace xmlns:inkml="http://www.w3.org/2003/InkML" xml:id="stk0" contextRef="#ctx0" brushRef="#br0">25304 15142 1612 0,'0'0'72'2,"-4"-7"14"-2,-7-3-69 0,-1-4-17 6,0 0 0-6,-4 0 0 11,-7-3 156-11,-5-1 28 3,1 4 6-3,-5-7 1 8,-7 4-147-8,-8-4-30 7,-4 3-6-7,-8-3 0 8,-4 4-8-8,-8-4 0 8,0 3 0-8,-7 1 0 9,-1 0 0-9,-11-1 0 8,-5 1 0-8,-7 3-8 6,-4 0 8-6,-4 0 0 11,-4 3 0-11,-8 4 0 3,-15 4 0-2,3-1 0 8,8 1 0-9,-11 3 0 6,-13 0 0-6,5 3 0 6,11 4 0-6,-7 4 0 8,0-1 0-8,3 1 11 7,8 3-3-7,1 3 0 10,-9 4 2-10,8 0 0 6,9 0 0-6,-1 7 0 9,8 3-10-8,4 1 0 4,4 3 0-5,-1-4 0 11,9 4-18-11,8 0-2 3,3 3-1-1,9-3 0 5,3 0 4-7,8 0 1 6,4 0 0-5,8 0 0 6,12 0 0-7,8 0 1 8,3 3 0-8,9 1 0 21,7 3-12-20,12-1-2 0,8 5-1-1,12-1 0 12,7 4-11-12,13-4-3 1,7-3 0-1,8 4 0 2,8-4 19-1,12 0 3 5,11 0 1-6,9-1 0 8,3-2 21-8,4-4 0 7,8 0-9-7,4-4 9 8,12-3 0-8,4-4 0 7,4-3 0-7,3 0 0 9,9-7 11-9,-1-3 2 6,1-1 1-6,-5-6 0 10,5-4-4-10,-1-4-1 5,9-3 0-5,-9-3 0 11,-11-8 3-11,3 1 1 4,9-4 0-4,-9 0 0 11,-7-7 23-11,-4 4 4 4,-8-8 0-3,0 1 1 6,-12-1 15-7,-8-3 2 8,-3-3 1-8,-5 0 0 7,-11-1-9-7,0-6-2 8,-5-1 0-8,-3-6 0 7,-12 0-20-7,-4-4-4 10,-11 0 0-10,-9 0-1 5,-7 0 2-4,-9 0 1 6,-3 0 0-7,-12-3 0 7,-12 0 14-7,-7-1 4 7,-17 1 0-7,-7 3 0 8,-8 0-18-8,-12 4-3 7,-12 6-1-7,-3 5 0 9,-9 6-12-9,-7 3-2 5,-8 4-8-5,-4 4 12 11,4 6-12-10,-8 4 0 3,-4 4 0-4,0 3 0 21,-4 3-31-21,0 4 1 1,-4 4 0 1,0 6 0 9,0 1-104-10,-7 6-21-1,-5 4-4 1,-4 4-937 8</inkml:trace>
    </iact:actionData>
  </iact:action>
  <iact:action type="add" startTime="14837">
    <iact:property name="dataType"/>
    <iact:actionData xml:id="d1">
      <inkml:trace xmlns:inkml="http://www.w3.org/2003/InkML" xml:id="stk1" contextRef="#ctx0" brushRef="#br0">21504 6189 403 0,'0'0'36'1,"-4"-14"-36"3,0 3 0-4,0-6 0 8,0-1 348-8,0 1 64 6,0-1 12-6,4 4 2 8,0-3-289-8,-4 7-57 8,4-4-12-8,0 3-3 9,0 1-26-9,4-1-6 6,-4 1-1-6,0 3 0 10,4-4-21-10,0 4-11 3,-4 7 10-2,0 0-10 11,0 0 8-12,0 0-8 4,4-7 0-4,-4 7 9 8,0 0-9-8,0 0 0 6,8 14 0-6,0 0 0 8,-4 11-10-8,4-1 10 8,0 11 0-8,-1 7-9 8,-3 3 9-8,0 8 0 8,0-1 0-8,4 7-8 7,0-3 8-7,-4 7 0 10,0 7 0-10,-4 0 0 5,8 3 0-3,-4 1 0 4,-4-5 0-6,0 5 0 8,0-4 0-8,0 3 0 7,-4-3 0-6,4 3 0 5,0 4 0-6,0-4 0 7,-4 1 0-7,4-8 0 9,-4 0 0-9,4 1 0 6,-4-1 0-6,0-3 0 10,4 3 0-10,-4 0 0 5,4 4 0-4,-4 0 8 9,4-3-8-10,-4 2 0 4,0 5 0-4,0-4 0 9,0 3 0-9,0-3 0 6,0 3 0-6,1-3 0 8,-5-4 0-8,4 1-13 8,-4-5 5-8,4 5 8 7,0-8-13-7,0 4 5 8,0-4 8-7,4 4-13 6,-4-7 13-7,0-4-12 9,4 1 12-9,-4-4-12 6,4-4 12-6,-4-3 0 7,4-7 0-7,0 0 0 8,-3 0 0-8,-1-4 0 6,4-3 0-3,0-7 0 3,-4 0 0-6,4-3 0 6,0-5 10-6,0 1-10 8,0-3 8-8,0 3-8 8,0-7 0-8,0-7 8 8,0 0-8-8,0 0 0 5,0 0 0-5,0 0 8 13,0 0 0-13,0 0-8 2,0 0 12-1,0 0-4 7,0 0 4-8,0 0 1 7,-4-11 0-7,4 1 0 7,-4-1 4-7,0-6 1 7,0 3 0-7,-4 0 0 9,4 0 3-9,-4-3 1 9,4-4 0-9,-3 0 0 6,-1 0-2-6,0-4 0 10,4 1 0-10,0-1 0 5,-8-2-9-5,4-1-3 10,4-4 0-10,-4 1 0 5,-3-1-8-5,3-6 0 7,-4-1 9-7,0 5-9 9,0-5 8-9,1 1-8 5,-1 3 10-5,0 0-10 9,0 0 14-9,4 0-3 7,-3 4-1-7,-1-1 0 9,4 8-10-9,0 3 0 5,0 0 0-5,0 7 0 12,1 0 0-12,-1 3 0 3,4 4 0-3,4 7 0 10,0 0-15-10,0 0-5 6,0 14 0-6,4 7-1 8,0 7 3-8,0 11 1 8,7 3 0-8,1 3 0 7,0 7 9-7,0 4 8 8,0 0-12-7,3-3 12 18,1-5-32-16,4-6 1-3,-5-3 0 0,1-4 0 0,0-4 17 0,3-3 3 8,-3-7 1-8,0-4 0 6,4-3 10-5,-1-3 0 4,1-1 10-5,-1-6-10 10,-3-4 32-10,8 0 0 7,-5-11 0-6,5 1 0 7,0-1 9-8,3-10 3 4,1-3 0-4,3-4 0 11,0-3 3-10,1-8 1 3,-1-3 0-3,1-7 0 10,-1-6 1-11,1-1 1 3,-5-4 0-3,1 4 0 10,-5 1-17-10,1-1-3 5,-5 3-1-5,1 1 0 9,-4 0-18-9,0 10-11 7,-1 3 12-7,-3 8-12 7,-4 3 0-7,4 3 0 9,-8 8 0-9,4 3 0 7,-8 0-13-7,0 4-10 9,0-1-1-9,0 4-1 18,0 7-160-18,-4-7-32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7T01:11:38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59">
    <iact:property name="dataType"/>
    <iact:actionData xml:id="d0">
      <inkml:trace xmlns:inkml="http://www.w3.org/2003/InkML" xml:id="stk0" contextRef="#ctx0" brushRef="#br0">11239 4272 1612 0,'0'0'144'2,"0"-4"-116"5,-4-3-28-6,0 0 0 6,4 0 129-7,-4 0 20 8,-4 0 4-8,-4 0 1 7,5 0-84-7,-5 0-17 10,-4-3-3-10,-4 6-1 7,-3 1-33-7,-5-8-6 9,1 4-2-9,-5 4 0 5,-7-1-8-5,-4 1-17 6,-4 6 4-6,3 1 1 9,-3-1-9-9,-4 4-2 6,-8 4 0-6,4-1 0 9,0 4 10-9,-8 0 1 8,-7 4 1-8,-5-1 0 9,0 4 11-9,1 4-8 5,-1 2 8-5,4-2-8 11,0 3 8-11,1 3 0 3,-5 1 8-3,0-1-8 13,-3 8 0-13,3-5 0 3,8 5 0-3,-3-1-8 7,3 4 8-6,0 0 0 6,4 3 0-7,4 4 0 8,0 0 0-8,4 4 0 8,4 3 0-8,4-4-8 7,8 4 8-7,3 0 0 10,5-4-9-10,3 4 9 6,9 0 0-6,3 3-9 10,12-3 9-10,0 3 0 4,8 1-16-3,4-4 4 7,8-4 1-8,3 0 0 6,1-6 11-6,7-1 0 7,5-3 0-7,7-4 0 8,4 1 0-7,5-4-12 6,3 0 4-7,4-7 0 8,0 0 8-7,8-4-10 5,7-3 10-6,-3-4-10 10,-4-3 10-10,8-3 0 5,3-4 10-5,5-4-10 11,-4-3 11-11,3-3-11 3,1-4 12-2,3-7-12 7,5 3 21-8,-5-6-2 6,-7-4-1-6,4 0 0 8,3-3-3-8,-7-4-1 8,-8 0 0-8,7-7 0 8,5-4 6-8,-8 1 2 8,-12-4 0-8,0-3 0 7,-1-8 4-7,-3-3 1 11,-7-3 0-11,-1 3 0 3,-8 0 3-2,0 1 1 7,-3-5 0-8,-9-3 0 7,-3 0-9-7,-8 1-2 6,-1-8 0-6,-7-4 0 8,-8 5 2-8,-4 2 0 7,0-3 0-6,-7 1 0 8,-9-1-4-9,-4-4-1 6,-7 1 0-6,-1 7 0 10,-7 3-17-10,-4 3 8 4,-8 5-8-4,-4 6 0 12,0 7 0-12,-12 7 0 4,-16 7 0-4,9 7 0 8,-1 7 0-8,-7 11 0 6,-9 3-12-5,1 13 3 19,-5 8-27-20,5 7-4 0,0 11-2 1,-5 6 0 12,-3 15-179-12,0 6-36-1</inkml:trace>
    </iact:actionData>
  </iact:action>
  <iact:action type="add" startTime="19428">
    <iact:property name="dataType"/>
    <iact:actionData xml:id="d1">
      <inkml:trace xmlns:inkml="http://www.w3.org/2003/InkML" xml:id="stk1" contextRef="#ctx0" brushRef="#br0">24778 7222 1036 0,'-8'-7'92'1,"8"7"-73"4,-4 0-19-5,4 0 0 10,-8-3 172-9,4 3 32 3,-4-4 5-4,8 4 2 9,-4-3-134-9,4 3-26 5,-4 10-6-5,-4-3-1 12,1 4-36-12,3 6-8 3,0 4 0-3,-4 4 0 8,0-1 0-8,-4 8-10 7,0 3 10-7,5 3-8 9,-5 0 8-9,0 4 0 8,0 0 0-8,0 4 0 6,1 2 17-6,-1 5 6 9,0 6 1-9,0 1 0 7,0 2-24-6,5 5-10 9,-5-1 1-10,8-7 0 5,-4 1 9-5,4-4 0 8,-4 0 10-8,8-4-10 6,-4 0 24-6,4-3 0 6,-4 0-1-6,4-3 0 10,-4-5-9-10,4 1-2 7,0-3 0-7,0-4 0 8,-3-4-12-7,3 1 9 4,0-5-9-5,-4-2 8 11,4-4-8-11,0-7 0 4,-4-4 0-3,4 1 0 9,-4-1-19-10,0-3 1 4,4-7 0-4,0 0 0 21,0 0-19-20,0 0-4-1,-4-3-1 0,0-1 0 13,0-6-50-12,0 3-9-1,-4-11-3 0,4 4-403 11,0-3-81-10</inkml:trace>
    </iact:actionData>
  </iact:action>
  <iact:action type="add" startTime="19760">
    <iact:property name="dataType"/>
    <iact:actionData xml:id="d2">
      <inkml:trace xmlns:inkml="http://www.w3.org/2003/InkML" xml:id="stk2" contextRef="#ctx0" brushRef="#br0">24392 8158 115 0,'0'-24'0'2,"0"17"10"-2,0 0-10 0,-3-4 0 4,3 4 0-3,-4-3 0 8,4 10 314-9,0 0 61 2,0 0 12-2,0 0 2 9,0 0-245-9,0 0-50 6,0 0-10-6,0 17-1 8,0 4-40-8,0 7-8 8,0 7-2-8,0 4 0 8,4 2 7-8,-1 12 0 8,1 6 1-8,0 1 0 7,0 2-5-7,0-6 0 10,4-3-1-10,0-8 0 4,0-3-15-4,4-4-2 9,-5-6-1-9,1-8 0 9,4 1 2-9,-4-4 0 5,4-11 0-5,0 1 0 8,-1-8 5-7,5 1 0 5,-4-8 1-6,0-3 0 9,7-3-4-9,-3-1-1 6,0-6 0-6,-4 3 0 21,3-7-38-20,-7 0-8-1,4 3-2 3,-4 1 0 7,-4-4-149-9,4 4-31-1,-8-1-5 0</inkml:trace>
    </iact:actionData>
  </iact:action>
  <iact:action type="add" startTime="20313">
    <iact:property name="dataType"/>
    <iact:actionData xml:id="d3">
      <inkml:trace xmlns:inkml="http://www.w3.org/2003/InkML" xml:id="stk3" contextRef="#ctx0" brushRef="#br0">22687 8539 1497 0,'0'0'66'0,"8"0"14"0,-8 0-64 0,12-4-16 9,-12 4 0-9,0 0 0 5,0 0 125-5,0 0 22 8,15 7 4-8,-7 7 1 7,-8 0-114-7,8 7-22 7,4 7-5-6,-8 0-1 8,-4 4-2-8,0 2-8 3,8 8 12-4,-5 4-4 12,-3 3-8-12,0 3 0 3,0 4 0-3,0 3 8 8,4 8-8-8,-4-4 0 7,-4-1 0-7,4 1 0 9,4 0 0-9,-4 0 0 8,-7-4 0-8,3 4 0 7,4-3 0-7,-4 2 13 9,4-2-1-9,-4-8-1 6,0 1 13-6,4-5 2 10,4-2 1-10,-4-8 0 5,-4 1-5-5,4-4-1 8,4-1 0-8,0-2 0 7,-4-4-5-7,0-4 0 7,8 1-1-7,-5-4 0 8,-3 3-15-8,0-6 11 7,4-8-11-5,4 4 10 21,0-4-38-22,-8-3-8 0,0-7-2-1,0 0-647 4,0 0-130-4</inkml:trace>
    </iact:actionData>
  </iact:action>
  <iact:action type="add" startTime="20629">
    <iact:property name="dataType"/>
    <iact:actionData xml:id="d4">
      <inkml:trace xmlns:inkml="http://www.w3.org/2003/InkML" xml:id="stk4" contextRef="#ctx0" brushRef="#br0">22608 9566 1782 0,'-15'-7'79'1,"15"7"16"-1,0 0-76 0,0 0-19 4,0 0 0-4,-4 10 0 10,4 4 52-10,-4 10 6 5,0 8 2-5,0 6 0 10,4 1-32-10,-4 6-5 5,8 4-2-5,0 0 0 11,-4 0-4-11,4 0-1 4,4 0 0-4,3-1 0 8,-7-2 11-7,8 3 1 6,8-4 1-7,-1-6 0 7,-3-5 1-7,4-6 0 9,-5-7 0-9,5-3 0 8,0-4 16-7,-1-4 3 6,1-6 1-6,0-4 0 3,3-4 0-4,-3-3 0 11,-12-3 0-10,4-4 0 4,3-4-31-5,1-3-7 9,-12-7 0-9,4 4-1 20,0 0-119-20,0-1-24 1,-8 1-5-1,-8-1-593 6,0 1-118-5</inkml:trace>
    </iact:actionData>
  </iact:action>
  <iact:action type="add" startTime="21136">
    <iact:property name="dataType"/>
    <iact:actionData xml:id="d5">
      <inkml:trace xmlns:inkml="http://www.w3.org/2003/InkML" xml:id="stk5" contextRef="#ctx0" brushRef="#br0">21681 9443 1720 0,'0'0'76'2,"0"0"16"2,0 0-73-1,0 0-19-3,0 0 0 1,0 0 0 5,0 0 69-5,0 0 11 7,0 0 1-8,4 14 1 7,0 0-58-7,0 11-11 8,-4-4-2-8,4 7-1 8,-1 10-10-8,-3 4 10 9,0 0-10-9,4 10 10 5,0 8-10-5,0 2 0 9,0 5 0-9,-4 3 0 5,4 6 0-5,4 1 8 9,0 7-8-9,0 0 8 8,-4-4-8-8,7 1 8 7,-3-1-8-7,0 4 8 8,-4-8-8-8,4 1 8 7,0 0-8-6,0-7 8 6,0-4-8-6,-5 1 0 4,-3-8 9-5,4 0-9 12,0 1 12-11,-4-8-3 2,0 1 0-3,4-5 0 9,-4 1 3-8,0-3 0 4,-4-4 0-5,0-4 0 7,0-3 0-7,1 0 0 8,-5-11 0-8,4 1 0 7,0-4 0-7,-4-4 0 9,4-3 0-8,-4-3 0 5,-4-8 7-6,1-3 1 10,-5-3 1-10,-4-8 0 5,-3 1 15-5,-1-8 4 8,-3-6 0-8,-1-4 0 7,1-4-12-7,-1-10-3 6,0 1 0-6,5-1 0 9,3 3-10-9,1 4-3 6,7 7 0-5,0 7 0 6,4 4-12-7,8 10 8 7,-4 0-8-7,4 7 0 9,12 7 0-9,4 10 8 6,-1 8-8-6,13 13 0 11,3 8 0-11,5 10 0 4,7 3 0-4,-4 4 0 10,1 0 0-10,3-4 0 5,-4 0 0-4,-3-3 0 7,-1-7 0-8,0-10 0 7,1-8 0-7,-9-3 0 8,-3-7 0-8,-1-11 14 8,1-6-4-8,-1-8-1 7,-3-3 23-6,0-10 5 8,-1-11 1-9,-3-3 0 4,0-11-23-3,-4-4-5 7,-5 1-1-6,5-4 0 17,0-3-101-19,-8-4-20 1,4 0-4-1,-4 0 0 14,4 0-77-13,0 4-15-1,-5 3-4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7T01:11:38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33">
    <iact:property name="dataType"/>
    <iact:actionData xml:id="d0">
      <inkml:trace xmlns:inkml="http://www.w3.org/2003/InkML" xml:id="stk0" contextRef="#ctx0" brushRef="#br0">14261 5117 748 0,'0'0'67'3,"0"0"-54"3,0 0-13-6,0 0 0 8,0 0 247-8,0 0 46 7,-4-7 10-7,4 7 1 8,0 0-174-8,0-7-35 7,-4 3-7-7,4 4-2 9,-8-7-39-9,0 4-8 6,1-1-2-6,-5 1 0 11,4 3-20-11,-8 0-4 4,4 0-1-4,-7 3 0 9,-1 1-12-9,-7-1 0 6,-1 4 0-6,-3-3 0 8,-9 3 8-8,5 3-8 6,-4 1 0-6,-5-1 0 9,-3 4 12-8,0 0-3 19,0 0-1-19,0 0 0-1,-4 0 6 0,0 3 1 0,-4-3 0 0,-4 4 0 9,-8-1-5-9,8 1-1 7,0 3 0-7,0 0 0 8,4 0-9-7,0 3 10 4,4 8-10-5,-4-5 10 11,-4 8-10-11,0 0 0 4,4 4 0-4,-8 3 8 10,4 3-8-10,-4-3 0 5,8 3 0-4,0-3 0 8,4 4 0-9,0 2 0 6,0-2-9-6,4-1 9 11,0 4 0-11,3 0 0 3,1-4 0-3,4 4 0 10,0-3 0-10,7 3 0 6,5-4 0-6,-1 4 0 7,5-4 0-6,3 4 0 5,0-3-8-6,8 6 8 8,1 0 0-8,3 4 0 9,4-3 0-9,4-1 0 6,4 0 0-6,4 4-8 10,3-3 8-10,5-4 0 5,4-1 0-5,-1-2 0 9,9-1 0-9,3 1 0 7,1-4 0-7,7-1 8 6,0 1-8-6,1-7 12 9,-1 7-12-9,8-7-16 6,0-4 3-6,1-3 1 9,7 4 12-9,0-8 0 6,4 1 0-6,-1-4-9 10,5 0 9-10,-4-4 0 6,4-6 0-6,0-1 0 11,0 1 0-11,0-4 0 3,0-4 0-3,4-3 0 13,7-3 9-13,-3-1-9 3,0-6 12-3,-1-4-12 8,-3 0 13-8,0-7-4 7,8-4-1-7,-5-3 0 8,-3-7 2-8,0 0 0 8,0-3 0-8,0-4 0 7,-4-7-1-6,-1 0 0 7,1-3 0-7,0-4 0 4,-4-3 4-5,0-1 1 11,0-9 0-11,-4 2 0 4,-4 1 12-4,-4-4 2 6,-3 0 1-6,-1 0 0 9,-4 0-11-9,-4-3-2 7,-3-11-1-7,-9 7 0 8,-3 1-15-8,0-1 9 7,-12 0-9-7,-1 4 8 9,-7-1 1-9,-3 5 0 6,-9-5 0-6,0 4 0 11,-8 1 7-11,-7 2 2 4,-1 1 0-4,-11 6 0 12,-4 8-2-12,-4 0-1 3,-4 3 0-3,-12 3 0 8,-4 4-15-8,-4 8 0 7,-8 6 0-7,-7 3 0 8,-8 15 9-8,-5 10-9 8,-7 7 8-7,0 7-8 17,0 7-20-17,-8 10-8-1,0 0-3 0,0 11 0 14,0 7-63-14,0 11-13 1,-8 9-2 0,1 12-1 13,-1 6-102-14,4 7-20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5T04:58:25.8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3400">
    <iact:property name="dataType"/>
    <iact:actionData xml:id="d0">
      <inkml:trace xmlns:inkml="http://www.w3.org/2003/InkML" xml:id="stk0" contextRef="#ctx0" brushRef="#br0">5996 13850 1800 0,'0'0'80'2,"-11"4"16"-2,3-1-77 0,-4 1-19 4,4 3 0-3,-4-4 0 5,4 4 56-6,-3 0 8 11,3 4 2-11,0-4 0 4,-4 3-36-4,0 1-7 11,-3 3-2-11,3-4 0 5,0 8-13-5,0 2-8 9,0 1 10-9,-3 4-10 6,-1 3 0-6,0-4 0 8,1 8 0-8,-5 3 0 7,0 3 10-7,8 4-10 6,-11 3 10-5,-1 8-10 8,5 3 0-9,-1 3 0 6,0 4 0-6,-3 0 0 12,3 3 0-12,0 0 0 3,-3 1 0-1,7 3 0 5,4-4 0-7,-3 0 0 6,-1 4 0-6,0 0 0 12,4-7 0-12,-3 3 0 3,3 0 0-1,0 4 0 5,0 0 0-7,8 0 0 8,-11-4 0-6,3 1 0 2,4-1 0-4,4 0 0 9,-8-3 0-9,8 4 0 6,0-1 0-6,1 0 0 11,3 4 0-11,0-4 0 4,0 1 0-4,3-1 0 8,-3-3 0-4,0-4 0-1,4 1 15-1,0-4-3 3,0 0-1-5,4-1 0 8,4-2-11-8,-8 3 10 7,4-7-10-7,0-1 10 9,3-2-10-9,-3-1 0 6,8-3 0-6,-4 0 8 12,-4-4 1-12,3 1 0 3,5-1 0-1,-4-3 0 8,7 4-9-8,-3-1-11-2,0 0 3 0,8 1 0 9,-13-1 8-9,9-3 0 8,0-3 0-8,-1-1 0 7,1 0 9-7,3-3-9 9,1 0 12-7,0-3-12 2,-1-1 10-4,1 1-10 9,-1-1 8-9,5-3-8 6,-5 0 9-6,1 0-9 11,4 0 10-11,-5-4-10 5,5 1 8-5,-5-1-8 5,1-6 0-5,3 3 0 9,9-4 8-9,-13 1-8 7,5-1 0-7,-1-3 9 8,1-3-9-8,-1-4 12 6,-3 0-12-6,3-4 12 11,1-6 1-11,-1 3 1 5,1-7 0-4,-4 0 0 8,-1 0 0-9,1-4 0 5,-1 1 0-5,1-8 0 12,-1 4 8-12,1-3 2 3,3-4 0-1,-3 0 0 3,0-3 8-2,3-1 1 2,-7-3 1-5,3-3 0 8,1-4-6-8,-4 0-2 8,-1-3 0-8,1-1 0 7,0 1-6-7,7-4-2 10,-15 0 0-10,8 4 0 5,-1-4-6-5,-3 3 0 11,4 1-1-9,-5-4 0 1,-3 0-3-1,0-3 0 5,4-4 0-7,-5 0 0 6,-3 0-8-6,0 0 8 6,4-3-8-6,-4 3 8 8,0 0-8-8,-4-3 0 7,3 0 0-7,-3-1 8 9,0 1-8-7,0 0 0 4,-4 3 0-6,0 3 0 8,8 1 0-6,-8-1 8 1,-8 1-8-3,8-4 8 12,-4 0-8-12,0 0 10 3,0-3-10-1,0 3 10 3,1 0-10-1,-5 1 0 0,0-1 9-4,-4 0-9 8,0 0 0-8,0 4 9 8,1-4-9-8,-1 3 0 7,-4-3 8-7,0 4-8 10,1-4 0-10,3 4 0 5,-8-1 0-5,8 4 10 13,5 1-10-13,-9 2 8 2,4 1-8 0,-4 3 0 4,-3 0 0-6,7 0 0 7,-4 4 0-7,0-1 0 7,1 8 0-7,3-1 0 8,-8-3 0-7,12 4 0 5,-15 0 0-6,7-1 0 9,0 8 0-9,5-4 0 6,-5 3 0-6,0 1 0 11,0-4 8-11,1 7-8 4,-1-3 0-2,0 3 8 10,-3 3-8-12,3-6 0 1,4 3 0-1,-7 3 0 8,7 1 0-8,-8-1 0 7,4 1 0-5,1 3 0 4,-1-3 0-6,-4 3 0 8,1 0 0-8,3 0 0 7,-4 3 0-7,1-3 0 9,-9 0 0-9,8 4 0 9,1 3 0-9,-1 0 0 8,0 0 0-8,-3 0 0 5,7 3 0-5,0 1 0 6,5 3 0-6,-9 3 0 9,4-3 0-9,-3 4 0 6,3 3 0-5,0 0 0 6,1 0 0-7,-5 3-11 7,4 4 11-7,0-3-12 10,9 3-8-10,-9 0-3 5,4-4 0-5,0 4 0 21,4-3-70-21,1 2-15 1,-1-2-2-1,4 3-669 8,4-4-133-7</inkml:trace>
    </iact:actionData>
  </iact:action>
  <iact:action type="add" startTime="15303">
    <iact:property name="dataType"/>
    <iact:actionData xml:id="d1">
      <inkml:trace xmlns:inkml="http://www.w3.org/2003/InkML" xml:id="stk1" contextRef="#ctx0" brushRef="#br0">4892 1653 633 0,'0'0'56'3,"0"0"-44"4,0 0-12-7,-8 0 0 8,-4 0 135-8,1 0 25 8,3 0 4-8,-4 3 2 6,-8 4-75-5,5 0-15 4,3 4-4-5,-4-4 0 9,0 3-34-9,5 0-7 8,-9 4-2-8,8 4 0 9,-8-1-12-9,5 8-2 9,-5 3-1-9,0 0 0 5,5 3 1-5,-1 4 0 10,-8 3 0-10,9 4 0 4,-9 0 1-4,1 4 1 10,3-1 0-10,-8 4 0 6,1 0 6-6,3 0 1 6,1 3 0-6,-5 0 0 9,9 1-4-9,-13-1-1 7,5 1 0-7,7 6 0 9,-4 0-8-9,9 1-2 6,-13 3 0-4,8-1 0 7,1 1 0-9,3 4 0 3,-7 6 0-1,7-7 0 8,-12 4 3-10,16 0 1 4,-11 3 0-4,7-6 0 7,0-1 2-7,-7 0 0 8,7 8 0-6,4-11 0 4,-3 10-1-6,-5-3 0 7,8-4 0-5,4 0 0 3,-11-3-6-5,11 0 0 10,-4 3-8-10,-4-3 12 8,5 4-12-8,-1-1 8 8,0 4-8-8,8-4 0 4,-8-3 8-4,12 0-8 12,-12 0 0-12,9-4 0 3,3-3 9-1,-4 3-9 4,4 1 8-6,0-4-8 7,4 0 12-7,3-1-4 8,1-6 0-8,4-3 0 8,-4-1 12-8,4-3 1 6,-1 3 1-6,5-3 0 10,4 0-7-10,-4-3-2 6,-5-1 0-6,9 0 0 11,0 1-5-11,-1-1 0 3,1 1-8-1,7-4 12 5,-11-1-12-7,8-2 0 6,3-1 0-6,5 1 0 9,-5-1 8-9,1-3-8 7,-1-3 0-7,9 3 0 8,-9-4 0-8,5-3 8 8,-1 0-8-6,-3-4 0 3,3-3 0-5,-4 0 0 10,1-3 8-10,-1-1-8 4,1 1 8-4,0-4-8 8,-5-4 11-8,5 4-11 8,-5-3 13-8,1-4-4 7,3 0-1-7,-7-4 0 8,4-3 7-8,-1 0 1 6,5-3 0-6,-9-1 0 9,1-3 7-9,-4-3 1 6,7-1 1-6,-3-3 0 10,3-3-6-10,1-1-2 5,4 1 0-5,-9-7 0 12,5-4-5-12,-1 0 0 4,5-4-1-2,-12 1 0 4,3 0 5-6,1-1 2 7,-4-6 0-5,7 3 0 10,-7-4-4-12,0 5-1 4,-1-8 0 2,5 3 0-6,-12-6-4 0,11-1-1 9,-7 1 0-6,-4-4 0 2,0 0 0 4,4-3-8-9,-8 0 12 0,4 3-4 4,-5 0-8-1,1 0 12 3,4 0-12-1,-4-3 12-5,4-1-12 0,-8-2 8 7,4 2-8-7,0 4 8 9,-4 0-8-6,4 4 0 1,-4 0 0 0,4 3 0 2,0-7 0-4,-4 0 8 0,0 0-8-2,0 4 0 11,0-4 0-11,0 0 0 4,0 7 8 0,0-3-8 7,0 3 0-11,0 0 0 0,0 0 0 0,0 0 0 9,-4-7 0-9,0 4 0 9,4 0 0-9,-4-4 0 6,-4 3 0-6,8-3 0 9,0 4-11-7,-8 7 11 2,4-8-9-1,-4 11 9 3,1-10-10-3,3 10 10 0,-4-7 0 0,0 7 0 5,0 4-8-5,-4-7 8-3,4 3 0 0,4 3 0 7,-11 1-10-7,7 3 10 8,4-4 0-8,-12 5 0 6,4-1 0-6,1 0 0 9,-1 7 0-7,0-7-9 3,0 0 9-5,-7 3 0 8,7 5-13-8,-12-8 4 6,5 0 1-6,-5 3 0 11,0 4 0-11,1-7 0 5,3 7 0-5,-7 4 0 13,7 0 8-13,0 6-10 2,-3 1 10 0,-1-8-10 4,5 15 10-6,-9-8 0 8,5 8-9-8,-1 3 9 7,4-7 0-7,-7 10 0 7,-1 1 0-7,9-1 0 8,-1 8-13-8,-8-1 5 8,5 4 8-8,-1 4-13 21,5-4-35-20,-1 3-6-1,4 8-2 3,1-1-719 6,3 8-144-9</inkml:trace>
    </iact:actionData>
  </iact:action>
  <iact:action type="add" startTime="26265">
    <iact:property name="dataType"/>
    <iact:actionData xml:id="d2">
      <inkml:trace xmlns:inkml="http://www.w3.org/2003/InkML" xml:id="stk2" contextRef="#ctx0" brushRef="#br1">9970 13794 0 0,'-12'-3'0'2,"4"-4"0"3,4 0 0-5,0 3 0 9,-4-3 365-9,4 0-73 6,-4 1 58-6,4-1 12 12,4 7-221-12,-4-7-44 4,-7 0-9-4,7 0-1 12,4-4-24-12,-4 4-5 4,-8 0-1-4,8 0 0 6,0 4-4-6,0-4-1 6,-4 3 0-6,-3 4 0 9,-1-3-27-9,0 3-5 8,0 3-2-8,-3 1 0 8,-5 3 2-8,4 0 1 8,8 3 0-7,-7 1 0 4,-9 3-1-5,4 0-1 9,12-1 0-9,-7 5 0 6,-5 3-11-6,0 0-8 7,1 3 12-7,-1 4-12 9,4-3 8-7,-7 3-8 2,-1 0 0-1,5-1 0 3,3 1 15-4,-4 4-4 3,1-4-1-5,-5 7 0 9,4 0-2-9,1 0-8 6,-5-1 12-6,5 5-4 11,-1 3-8-11,0 0 0 3,1 0 9-1,-1 0-9 6,0-4 0-8,1 4 0 5,3-4 0-5,-4 8 0 9,1-4 0-9,-1-1 0 6,4 1 0-4,1 4 0 5,-5-1 0-7,4 1 0 7,-4 2 0-7,5 1 0 8,-5-3 0-8,4 3 0 9,1-4 0-9,-1-3 8 5,0 3 4-5,1 4 0 9,7-3 1-9,-4-5 0 7,0 5-1-5,4-1-1 3,4 1 0-5,-4-1 0 8,4 0-11-8,-3 1 0 6,3-1 0-6,0 1 0 9,4-4 0-9,0 3 0 6,0-7 0-6,4 1 0 11,0-1 0-11,0 1 0 5,-4-4 0-3,3 6 0 7,1-2 0-9,0-1 0 3,0 1 8 0,4-1-8 4,-4 4 8-7,4-4-8 5,0 4 0-5,0-3 8 9,-4-1 0-9,0 1 0 7,7-1 0-7,1-3 0 8,0 3 5-6,0 1 1 4,3-4 0-4,1 0 0 3,-4-1-2-5,4 1 0 9,-1-3 0-9,1 3 0 5,0 0-12-5,3 0 11 10,1-1-11-10,0 1 10 6,-5-3-10-6,5-1 0 7,0 1 9-2,3-1-9-2,-7 1 0-1,4-5 0 3,-1 5 0-5,1-4 0 8,0 0 0-8,-1 0 0 6,-3-4 0-6,4 1 0 10,3-1 0-10,1 1 8 6,-8-1-8-6,3 0 0 13,9-3 0-13,-5 0 0 2,-3-3 0 0,4-1 8 5,-5 1-8-7,9-1 0 5,-5-3 0-3,-3 0 8 5,-4 0-8-7,3-3 0 6,13-1 0-6,-9-3 0 9,-7 3 8-9,8-3-8 8,7 0 10-8,-3-3-10 7,-9 3 8-7,1-7-8 9,3 3 0-9,1-3 9 6,0-3-9-6,-1 3 8 11,-3 0-8-11,3-4 8 4,1-3 8-4,0 4 2 7,-9-4 0-7,5 0 0 8,7-4-18-8,-3 1 0 7,-4-4 0-7,-5 0 0 9,1 0 0-9,4-3 15 5,-1-4-2-5,-3 0 0 10,-4-4-5-10,8 1-8 6,-1-4 11-6,1 3-11 10,-8-2 16-10,3-1-3 4,5-4-1-2,0 4 0 6,-9-3 0-8,5-4 0 5,4 3 0-5,-4 1 0 9,-1 0-4-9,1-4 0 7,-8-7-8-7,8 3 12 8,-1-3-12-8,-3 1 0 8,-4-1 8-8,0 0-8 7,8-4 0-7,-5 8 0 9,-7 0 8-6,4 3-8 0,0-4 0 0,0 1 0 6,-4-1 0-9,-4 1 0 3,4 3 0-1,0-3 8 2,-4-1-8 1,0 4 0-1,-4-7 0-2,4 7 8 3,4-3-8-5,-4 0 0 8,-4 3 0-8,4 0 8 7,0 0-8-7,4 3 0 10,-4-2 0-10,-4 2 0 5,0 1 8-5,4-1-8 12,8-3 0-12,-8 4 0 3,-8-1 0-1,4-2 0 5,8-5 0-7,-4 1 0 6,-8-1 0-6,4 1 0 10,0-1 0-10,0 1 0 5,0 0 0-3,-4 3 0 4,0 3 0-6,-3-3 0 8,7 0 0-8,-4 4 0 9,-4-4 0-9,4 0 0 8,4 4 0-8,-4-4 0 5,1 0 0-5,-1 4 0 8,0-1 0-8,4-3 0 7,0 4 0-7,-8-1 0 10,4 1 0-9,4 3 0 3,4 0 0-2,-4-3 0 3,-7-1 0-5,3 4 0 8,8 4 0-8,-4-1 0 7,-8-3 0-7,0 4 0 10,8 3 0-10,-7-3 0 5,-1-1 0-5,0-3 0 11,-4 4 0-11,5 3 0 6,3 0 0-4,-8 0 0 6,-4-4 0-8,8 4 0 3,9-3 0-1,-5 3 0 4,-4 0 0-6,4 0 0 9,0 0 8-9,0 0-8 6,-3 0 0-6,-1 0-16 8,4 0 3-8,-4 4 1 7,8-1 12-5,-4 1 0 6,-11 0 0-8,7 3 0 5,4 3 0-5,0-6 0 8,-8 6 0-8,5-3 0 7,-1 0 0-7,0 0 0 11,0 0 0-11,-3 4 0 4,-1-1 0-2,0 1 0 4,4-4 0-6,-3 3 0 8,-5 1 0-8,4-1 0 6,4 1 0-6,1 0 0 9,-9-1 0-9,0 1 0 6,9 3 0-6,-5-4 0 11,0 1 16-11,-4 3-3 5,1-4-1-5,3 4 0 8,8 4-12-8,-7-4 0 6,-13 3 0-6,12 1 0 10,5-1-12-10,-5 4-3 5,-8-3 0-3,5-1 0 4,7 4 15-6,-8 4 0 8,0-1 0-8,-3 4 0 8,-1-7-11-8,5 7 11 9,-1 4-12-9,4-4 12 5,-7 7 0-5,3 0-8 13,4 0 8-13,1 0 0 2,-5 0-9 1,4 3 9 5,4 0-13-8,1 1 5 20,-1-1-84-19,4 4-17 0,-4 0-3 5,4 0-1036 3</inkml:trace>
    </iact:actionData>
  </iact:action>
  <iact:action type="add" startTime="28472">
    <iact:property name="dataType"/>
    <iact:actionData xml:id="d3">
      <inkml:trace xmlns:inkml="http://www.w3.org/2003/InkML" xml:id="stk3" contextRef="#ctx0" brushRef="#br1">24306 4663 0 0,'-8'-4'0'3,"4"-3"0"1,-4 0 0-4,4 0 0 9,-3 0 560-9,3 0-112 5,-4 0 89-5,4 0 19 9,-4 0-392-9,4 4-79 13,-4-8-15-13,0 8-3 2,1-1-25-2,3 4-5 8,-8 0-1-8,4 0 0 9,-8 0-5-9,8 4-2 6,-3-1 0-6,-1 1 0 12,-4 3-29-11,4 3 0 1,-3 1 0-2,-5 6 0 9,4 1 0-9,-3-1 0 8,-5 4 0-7,0 4 0 12,1 6 8-13,-5 0-8 0,5 8 0 1,-5-1 0 6,1 4 8-6,-1 7-8 7,1 0 0-5,-1 3 9 1,-3 1-9 1,3 6 0 0,1-3 0-2,-1 7 0-3,-3 3 9 0,3-6-9 9,1 2 10-9,7 1-10 8,0 0 11-8,-3 0-11 6,-1 0 12 0,1-4-12-6,7 1 12 1,-8 6-12 6,-3 0 12-7,3 1-12 10,9-1 13-10,-5 0-4 4,0-3-1-1,-3-3 0 5,-1 2 4-5,4 1 0-2,1 0 0-1,3-4 0 12,-4 8 7-12,5-4 1 3,3 0 1 0,-4-1 0 6,-3-6-13-9,7 0-8 4,4 0 10-1,0-4-10 1,-4 4 8 1,4 0-8-1,1 0 0-2,3 3 0 3,0-3 0-5,0 4 0 8,0-5 0-8,4 1 0 6,4-3 0-6,-4-1 0 11,0 0 0-11,0-3 0 5,8 0 0-5,-4 4 8 12,-8-1-8-12,4-3 0 3,4 0 0-1,-1-4 0 3,-3 4 8-5,4-7-8 7,-4-4 0-7,4 1 0 10,0-1 0-10,0-3 0 7,-4 0 0-7,0 0 0 5,8 0 0-5,4 0 0 9,-12-4 0-9,8 4 0 8,0 0 0-8,3 0 0 8,1-7 0-7,0 0 0 3,0 0 0-4,3 0 0 12,5 0 0-12,-8-4 0 3,0 1 0-1,3-1 0 5,13-3 0-7,-8 3 0 6,-9-3 0-6,5-3 0 9,12-1 0-9,-9 4 8 8,-3-3-8-8,0-1 0 7,3-3 0-7,5 4 0 10,-1-4 0-10,1 0 0 5,-8-4 0-5,3 0 0 11,9 1 0-11,-8-4 0 4,-1 0 0-2,1 0-10 2,3-4 2 1,1 1 0-1,0-1 8-2,-5 1 0 3,1-1 0-5,3-3 0 8,-3 0 0-8,4 0 0 6,-5 0 0-6,5-3 0 11,-4 3 0-11,-1-4 8 4,1 1-8-4,0-4 11 11,3 0-11-9,-3-4 0 1,7 4 0-1,-3 0 0 7,-1-3 0-9,5 0 0 4,-1-4 0-4,1 0 0 11,-4-4 9-11,3 4-9 4,1-3 10-2,-1 3-10 3,-3-4 8-5,-5 1-8 8,5-4 0-8,-4 3 9 8,-1 1-9-6,5-1 8 6,-5-6-8-8,1 3 8 5,-4-3 4-5,3-1 0 10,1-6 0-10,0-4 0 4,-5 0 1-4,9-3 1 12,-4 3 0-12,3-4 0 4,-3 1 0-2,0-4 0 3,-1 0 0-5,1 0 0 8,0 0-3-8,-1-3-1 7,-3-1 0-7,7 1 0 10,-7 0 1-10,4 3 0 5,-4 0 0-5,-1 0 0 10,1 0 1-10,0-3 0 5,-4 3 0-3,-1-4 0 8,5-3-2-10,-4 0 0 3,0-3 0-3,-1 0 0 12,1-8-10-12,-4 8 0 3,4-7 0-1,-4 6 8 4,3 1-8-6,-3 3 0 8,0 0 9-8,0 4-9 7,-4-4 0-7,4 0 0 10,-4 3 0-10,0 1 8 5,4-4 6-5,-8 0 2 10,4 0 0-10,-1 4 0 5,1-4-16-3,0 7-13 6,0-3 2-8,0 3 1 6,0 0 10-6,0 0 0 5,0 4 10-5,0-4-10 9,0-4 15-9,-4 5-3 7,4-1-1-5,-4 0 0 4,4 0-11-3,-4 0 0 1,0 0 0-4,0 0 0 10,-4 4 0-10,0-1 0 5,4-3 0-3,-8 4 0 8,4 0 0-10,0-4 0 3,0 3 9-3,0 1-1 10,0-1-8-10,4 4 0 5,-8 1-8-3,5-1 8 4,-1 3 0-6,-4-3 0 8,4 7 0-8,-4-3 0 9,0 3 0-9,0 4 0 8,0-4 0-8,-3 7 0 5,-1-7-8-5,0 0 8 11,0 3-8-9,0 1 8 1,1-1 0-1,-5-2 0 5,4 2 0-7,-4 1 8 5,5-1-8-3,-5 1 0 3,0-8-8-5,-4 8 8 8,5 3 0-8,-1 0 0 6,0 0 9-6,-3 7-9 12,3-10 0-12,0 3 0 4,4 3 0-2,-3 1 0 6,-1-1 0-8,-4 1 0 6,1 3 0-6,-1-4 0 14,0 4 0-14,1 0 0 0,3 0-12 0,-4 0 3 10,1 1 9-10,-1 2-12 5,0 1 12-3,1-1-12 4,-1 4 12-6,0-3-8 8,-3-1 8-8,-1 4-8 7,1 0 8-7,-5 0-8 10,5 4 8-10,-1-1-8 5,-7 4 8-5,3-3-12 11,1 3 12-11,-1 3-12 5,1 1 12-3,-1-1 0 6,-3 4 0-8,3 0 0 5,1 4-14-5,-1 3-1 6,1-4 0-6,-1 4 0 8,1 4 15-8,-1-1 0 7,5 4 0-7,-1 3 0 9,0 4 0-9,5 0-9 6,-5 4 9-4,8 3-12 17,-3 3-12-18,3 7-2 0,0-3-1 5,8 7 0 2,5-3-221-7,-1 6-44-1</inkml:trace>
    </iact:actionData>
  </iact:action>
  <iact:action type="add" startTime="37541">
    <iact:property name="dataType"/>
    <iact:actionData xml:id="d4">
      <inkml:trace xmlns:inkml="http://www.w3.org/2003/InkML" xml:id="stk4" contextRef="#ctx0" brushRef="#br2">13224 14126 691 0,'-8'-7'61'3,"4"0"-49"0,8 0-12-1,-4 0 0 7,-4 4 176-9,0-8 32 4,4 1 6-4,0-1 2 12,0 1-102-12,-4 3-20 5,0-4-4-5,4 1-1 11,-4-1-41-11,4 4-8 2,-4 0-1-2,0-3-1 8,4 3-9-8,-4-3-1 7,-4 3-1-7,4 3 0 8,-3-3 6-8,-1 4 2 8,4-1 0-8,-8 4 0 9,4-3-3-9,0 3-1 8,0-4 0-8,-3 8 0 5,-1-1-17-5,4 1-3 11,0 3-1-11,0 0 0 4,-4 3-10-3,1 0 0 5,-1 4 0-6,-4 0 0 10,4 0 0-10,-3 7 0 6,-1-3 0-6,0 6 0 8,1 4 0-8,-5 0 0 7,4-3 0-7,-4 9 0 9,5 1 8-9,-1 0-8 6,-4 0 8-6,1 7-8 10,-1 0 0-10,4 3 0 4,1 1 0-4,-5-1 0 13,0-3 0-13,5 4 0 3,3-5 0-1,-4 5 0 4,-4-4 0-6,5 0 0 7,3 3 0-5,0 0 0 4,-7 4 0-6,3 0 0 8,0-3 0-8,0 3 0 7,1-1 0-7,3 1 0 9,-4 0 0-9,4 0 0 6,-3 0 0-6,3 3 0 11,-4 4 0-11,4 0 0 4,1 0 0-1,-1 3 0 1,0-6 8 0,0-1-8 0,0-3 12-2,1 0 0 4,-1 0 0-6,0-4 0 7,0-3 1-5,4 3 1 3,0-3 0-5,-3 4 0 9,3-1-5-9,0 1-1 5,4 2 0-5,0-2 0 11,0-4-8-11,0 3 10 5,0-3-10-3,0 3 10 8,4-3-10-10,0 7 0 3,0 0 0-3,0 3 0 12,4 1 0-12,0-1 0 3,-4 4 0-1,4-4 0 4,4-3 0-6,-4 0 0 8,0-3 0-8,4-1 0 7,-4 0 0-7,4 1 0 11,-1-1 0-11,1 1 0 4,4 6 0-2,0-3 0 7,0 0 0-9,-1-4 0 4,1-3-9-2,8 0 9 2,-4 0 0 1,-1-4 0-1,1-3 0-2,4 0 12 5,-1 0 0-7,5 0 0 6,0 0-12-4,-1-4-16 2,5 1 3-1,-5-1 1 5,5-3 12-8,-5 0 16 5,5 0-3-5,-1-4-1 10,1-3-12-10,-1 4-16 4,1-4 3-3,-1 0 1 11,1 0 12-12,-1-4 0 3,1-3 0-1,-5 4 0 4,5-1 0-6,-4-3 0 7,3-3 0-5,1-1 0 4,-1 0 0-6,1 4 0 7,3-7 0-7,-3 0 0 9,-1-3 0-9,1-4 0 9,3 3 0-9,-4 1 0 5,5-4 0-5,-1-4 0 11,-3-3 9-9,-1 0-9 1,5-3 15-1,-5-1-3 2,1-6-1 1,-5 0 0-2,5-4 0 0,-4-4 0 2,3-3 0-4,-3-3 0 5,3-1 5-4,-3-3 0 3,3-3 1-5,1 0 0 9,-1-1-1-9,1-3-1 6,-5 4 0-6,1-4 0 10,-1 0 2-10,1-3 1 5,0-4 0-5,-1 0 0 12,-3 4-18-12,0-8 0 3,-1 1 0-1,-3 3 0 4,4-4 0-6,-5 8 0 7,5-4 0-5,-4 7 0 4,-5-3 0-6,1-4 0 8,-4 4-11-8,4-4 11 7,0 0 0-7,-5 0 12 8,-3-3 0-7,4-1 0 5,-4 4-12-4,4-3 0 7,-4 3 0-9,4-3 0 4,-4-1 0-1,0 1 0 1,0-1 0 1,0-2 9-1,0-1-9-2,-1 0 0 2,-3 0 0 1,4 4 8-2,-4 3-8 0,0 0 0 2,-4 0 0-5,4 7 0 8,-3-3 9-8,-1-1-9 6,-4 4 10-6,4 0-10 10,-4 1 9-9,0-5-9 2,-4 1 8-3,0 3-8 13,5 0 11-13,-5 4-3 3,0-4-8-1,0 3 12 4,4 1-12-6,-3-4 0 7,-1 3 0-5,0 5 0 4,-4-1 0-6,5-4 0 9,-1 1 0-9,-4-1 0 6,4 1 0-6,0 3 0 9,-3 4 0-9,-1-4 0 6,4 3 8-6,-4 1-8 10,9-4 0-9,-9 4 0 3,-4 3 0-4,5 0 8 6,3 3-8-5,-4 1 0 7,4-4 0-8,-3 3 0 7,-1 4 8-7,4-3-8 8,-4 0 0-8,1 3 0 7,-1 0 0-7,0 0 0 9,0 3 0-9,-3 1 0 6,-1-1 0-6,4-3 0 10,-3 4 0-9,-1-1 0 3,0 1 0-4,1 0 0 15,-1-4 0-15,0 3 0 0,-3 4 0 0,-1-3 0 8,1-1 0-8,-5 4 0 7,5 0 0-7,-1-3 0 12,-3 3 0-12,7 0 0 5,-4 3-9-2,1-6 9 1,-5 6-10-2,5 1 10 5,-5 0-10-5,5-1 10 2,3 1 0-2,0 3-9 7,-3 0 9-9,3 0 0 4,0 3 0-2,1-3 0 3,-1 4 0-1,4 3 0 0,-3 0 0-2,3 0 0 5,-4 0 0-7,5 3 0 5,-1 1 0-3,-4-1 0 3,5 4 0-5,-1 4 0 9,-4-4-11-9,4 7 11 6,-3-4-13-6,-1 7 5 10,1 1-9-10,-1 3-2 5,0 3 0-5,1 1 0 23,7-1-14-23,-4 4-3 1,0 0-1 5,5 4 0 4,-5-1-124-10,4 7-25 1,0 1-5-1</inkml:trace>
    </iact:actionData>
  </iact:action>
  <iact:action type="add" startTime="40004">
    <iact:property name="dataType"/>
    <iact:actionData xml:id="d5">
      <inkml:trace xmlns:inkml="http://www.w3.org/2003/InkML" xml:id="stk5" contextRef="#ctx0" brushRef="#br2">24204 9304 1594 0,'0'0'71'2,"-4"0"14"-2,-4 0-68 0,4-4-17 4,-4 4 0-2,8 0 0 3,-4 4 84-5,4-4 14 8,-8 0 2-8,5 0 1 8,-5 3-60-8,0 1-12 8,-4-1-2-8,4 8-1 7,-4-4-18-5,1 3-8 8,-1-3 0-10,-4 0 8 2,0 4 5-2,1-1 1 11,-1 4 0-11,0-4 0 5,1 4 14-4,-1 0 2 4,0 0 1-5,0 4 0 8,1-1-5-7,-5 1-1 5,4 6 0-6,1-3 0 9,-1 4-9-9,-4 2-3 7,1 8 0-6,-1 0 0 8,0 4 0-9,4-4 0 5,-7 3 0-5,3 4 0 12,-3 0 1-9,3 0 0-3,0 3 0 0,-3-3 0 11,-5 3-1-11,5 1 0 4,3-1 0-2,-4 8 0 4,-3-8-13-6,3 4 0 8,13-4-9-8,-5 4 9 7,0-7 0-7,-3 4 0 8,-1-1 8-8,4 0-8 8,4 1 0-8,1 3 0 9,-9-1 0-7,8 5 0 2,8-1 0-1,-8 4 0 3,-3 3 9-4,-1-6-9 2,12 3 8-2,-4-4-8 2,-4 4 0 0,1 3 0 1,3 1 0-3,4-1 8 2,0 4-8-2,-4 0 0 4,0 0 0-4,4 0 0 4,4-1 8-6,0-2-8 8,-8-1 0-7,8 4 0 4,0 0 0-5,4 0 0 12,-8 0 0-12,4-4 0 2,4-3 0 1,0 0 0 4,4 0 8-7,-4-4-8 6,0-3 0-6,4 7 9 8,4-4-9-8,-5 0 0 8,-3 4 0-8,4-7 8 7,8 0-8-7,-4-4 0 8,-8-3 0-8,11 4 0 8,5-4 0-8,4-4 8 8,-9 4-8-7,1-4 0 4,-8-3 0-5,12 7 0 7,7-7 8-6,-7 0-8 6,-8 0 0-6,3-4 0 5,13 1 0-1,-5-4 0-1,-3-4 0-2,4 1 0 2,-1-1 0-2,1-6 8 5,-1 3-8-5,1-4 0 2,-1 0 0-2,1-3 0 7,0 0 0-9,-1 0 0 4,1-3 0-2,-1-1 0 7,5-3 0-9,-5 0 0 4,5-3 9-2,-1-4-9 5,1 7 0-7,0-7 9 6,-1-7-9-4,1 3 0 4,-1-3 11-6,1-3-11 7,-1-1 10-7,1-3-10 11,-5 0 18-11,1-3-2 6,-1-8-1-4,1 1 0 2,-1 0 3-1,1-4 1 6,0-4 0-9,-5-3 0 4,1-3-1-2,3 3 0 3,-3-3 0-1,4-1 0 0,-1-3-6-2,1-3-2 2,-1-1 0 1,1 1 0-1,0-7-10-1,-1 3 0 0,5-7 9 1,-5 4-9 1,-3-1 0-2,4 4 9 0,-5 0-9 0,5-3 0 6,-9 3 10-9,1-3-10 4,4 3 8-2,-4-7-8 6,-1 0 21-8,-3-3-1 4,0-1 0-1,0 5 0 4,-1-5-20-7,-3-3 0 5,4 0 0-3,-4 1 0 4,0-1 0-6,0 0 0 10,-4-3 0-10,0 3 0 5,-1 7 0-5,1-4 12 8,-4 8 0-8,4 0-1 7,-4-1-2-7,0 1 0 11,0 0 0-11,-4-1 0 5,4 4-9-5,-4 0 8 7,1-3-8-7,-1 3 8 8,0 0 2-8,0 0 0 6,-4 0 0-1,4 4 0-2,-4-4-10-1,-4 4 0 6,4-8 0-8,1 8 0 6,-1-4 0-4,0 4 0 2,-4 3 0-2,0 0 0 7,4 3 0-9,1 1 0 4,-5 3 0-2,0 4 0 8,0-1 0-10,-4 1 0 3,5 6 0-3,-1 1 0 12,4-4 0-12,-4 7 0 4,0-3 0-2,1-1 8 3,-5 1-8-5,0 3 0 8,4-7 0-6,1 7 0 3,-5-7 0-5,4 4 0 9,-4-1 0-9,1 4 0 6,3-3 0-6,-4 3 0 10,0 0 0-9,1-4 0 4,-1 8 0-5,0-1 0 7,1 1 0-7,-1 3 0 7,0 0 0-7,0 0 0 7,1 0 0-2,3 0 0-1,-4 4 0-1,0-1 0 1,1-3 0-1,3 4 0 3,-8-1-8-4,1 4 8 2,3-3 0-2,-4 3 0 7,5 0 0-9,-5 0-9 4,0 3 9-2,5 1 0 7,-1-1-10-9,-4 4 10 4,1-3-8-2,-5 6 8 5,4 4-9-7,-3-3 9 5,3-1-10-2,-3 4 10 3,-1 4-9-6,0 3 9 7,5-4-8-7,-5 4 8 8,4 0 0-5,1 4 0 2,-1-4 0-3,1 3-8 3,-1 0 8-3,4 4 0 8,-4-3-9-10,9 3 9 4,-1-4 0-2,-4 1-11 3,4-1 11-2,1 4-8 15,3 0-74-18,0 0-14 0,-4 0-4 0,0 3-719 8,4 1-144-4</inkml:trace>
    </iact:actionData>
  </iact:action>
  <iact:action type="add" startTime="47120">
    <iact:property name="dataType"/>
    <iact:actionData xml:id="d6">
      <inkml:trace xmlns:inkml="http://www.w3.org/2003/InkML" xml:id="stk6" contextRef="#ctx0" brushRef="#br2">19959 16916 345 0,'0'0'31'3,"0"0"-31"0,-7 0 0-1,-5-3 0 4,12 3 302-6,0 0 54 8,0 0 12-8,-8-4 1 7,0 1-249-7,8 3-49 11,0 0-11-11,0 0-1 6,0 0-10-6,0 0-1 5,0 0-1-5,0 0 0 8,-4-7-25-8,4 7-5 9,0 0-1-9,0 0 0 8,4-7 12-8,4 3 3 4,0 1 0-3,4 3 0 10,-1 0-9-10,5 0-2 2,0 0 0-3,4 0 0 9,3 0-11-9,1 0-9 7,3 3 12-7,1 1-12 10,3-4 11-9,5 3-11 3,-1-3 10-1,0 4-10 1,8-4 9-4,1 3-9 9,7-3 8-9,0 4-8 7,8-1 11-7,-4 1-3 10,0-1-8-10,8 1 12 5,-4-4-12-5,8 0 0 7,-1 0 0-7,5 0 0 7,0 3 0-7,0-3 0 7,3 4 0-7,1-4 0 9,0 0 13-9,-1 0-3 7,5 0-1-6,7 3 0 6,1-3 9-7,-1 0 2 6,1 0 0-6,-1 0 0 10,-7 0-9-10,7 0-2 5,16-3 0-5,-3 3 0 12,-13 3-9-12,4-3 0 4,5 0 0-4,3-3 0 12,0 3 0-12,1 0 0 3,-1 0 0-1,0 0 8 4,0-4 4-6,1 1 0 8,-1 3 0-8,4-4 0 7,0-3-3-7,4 4 0 8,-11-1 0-6,7-3 0 3,4 4-9-5,-4-4 0 10,-4 0 9-10,-3 3-9 4,-1 1 26-4,0-1 1 7,-3-3 0-7,3 4 0 8,0-1-16-8,-7 1-3 8,-1-1-8-8,1 1 12 8,7-4 10-8,-4 3 2 6,1-2 0-6,-9 2 0 9,1 1 9-6,-5-1 3 0,-3 4 0-1,0-3 0 6,-5-4-25-8,-3 7-11 5,0-4 10-5,-4 4-10 12,0 4 28-11,-12-1-1 1,-4-3 0 0,0 4 0 5,-7-1 9-7,-5 4 1 7,-4-3 1-7,-3-1 0 8,-5 0 14-8,1-3 4 7,-8 4 0-4,-4-1 0 4,-1-3-40-7,1 0-7 7,-4 0-1-7,-8 0-8 5,0 0 9-5,0 0-9 11,0 0 0-9,0 0 9 13,0 0-81-15,0 0-16 1,-4-7-3-1,-4-10-1345 4</inkml:trace>
    </iact:actionData>
  </iact:action>
  <iact:action type="add" startTime="48137">
    <iact:property name="dataType"/>
    <iact:actionData xml:id="d7">
      <inkml:trace xmlns:inkml="http://www.w3.org/2003/InkML" xml:id="stk7" contextRef="#ctx0" brushRef="#br2">25666 16511 1094 0,'0'0'48'1,"0"0"11"1,0 0-47 4,0 0-12-5,0 0 0-1,0 0 0 8,0 0 273-8,0 0 53 8,0 0 10-8,0 0 3 7,0 0-249-7,0 0-50 11,0 0-9-11,0 0-3 4,12-3-28-4,-1 3-16 6,1 3 1-5,4-3 1 9,0 4 5-10,3-1 1 5,1 4 0-5,3 4 0 8,9-1 8-8,-5 1 0 6,5-1 0-6,3 4 0 10,5 4 0-10,-1-1 0 5,4 0 0-5,-4 1 0 10,5-1 0-6,-5 1 0-1,0-1 8-1,1 4-8 6,-5-3 13-8,4-1-1 4,-3 1-1-2,-1-4 0 5,0 0 17-7,-7-4 3 5,-1 4 1-2,-3-4 0 3,-4 1 21-6,-5-1 5 7,-3-3 1-7,-8 4 0 10,-4 3-34-10,-4-4-6 7,0 4-2-5,-8-3 0 3,-3 3-1-5,-5 0-1 9,-4 0 0-9,-3 3 0 5,-5-3 25-5,5 0 6 9,-1 4 1-6,-3-4 0 1,0-1-25-2,-1 5-5 2,-3-4-1 1,-1 3 0-1,-3-3-16-2,0 0-11 2,-4 0 2-1,-5-3 0 17,-3-1-133-20,4-3-26 0,-4 0-6 3</inkml:trace>
    </iact:actionData>
  </iact:action>
  <iact:action type="add" startTime="52853">
    <iact:property name="dataType"/>
    <iact:actionData xml:id="d8">
      <inkml:trace xmlns:inkml="http://www.w3.org/2003/InkML" xml:id="stk8" contextRef="#ctx0" brushRef="#br2">6016 6147 1364 0,'0'0'60'3,"0"0"13"-3,4-4-58 0,0-3-15 8,4 4 0-8,-4-4 0 8,3 0 62-8,1 3 10 4,0 1 1-4,4-4 1 8,-4 3-22-8,0 1-5 7,3 3-1-6,1 0 0 7,-4 0-46-8,4 3 0 7,-12-3 0-7,12 4-10 9,0 3 10-9,-1 0 0 4,-11-7 0-4,12 7 0 13,-12-7 0-13,4 10 0 3,0 1 0-3,0-1 0 11,-4 4 8-11,0-3-8 4,0 6 8-4,-4-3-8 8,-4 0 0-8,8 4 9 8,-12-4-9-8,4 3 0 7,-3-3 14-7,3 0-4 10,-8 0-1-10,8 0 0 6,-4 0-9-6,8 0 8 11,-7-4-8-11,3 1 8 4,0-1 15-2,-8 1 2 8,8-4 1-10,4 3 0 3,4-10-3-1,-7 11-1 3,3-4 0-5,4 0 0 8,0 3-7-8,4 1-2 6,3-1 0-6,1-3 0 10,4 4 12-10,0-4 3 5,-4 3 0-5,7-3 0 11,5 0-7-9,0 0-1 1,-1 0 0-1,5-4 0 7,0 1-8-9,-5-4-3 3,9 0 0-1,-5 0 0 4,5-4-9-2,-5 1 0-1,1-4 0-3,4 0-678 16,-1-3-130-16</inkml:trace>
    </iact:actionData>
  </iact:action>
  <iact:action type="add" startTime="53756">
    <iact:property name="dataType"/>
    <iact:actionData xml:id="d9">
      <inkml:trace xmlns:inkml="http://www.w3.org/2003/InkML" xml:id="stk9" contextRef="#ctx0" brushRef="#br2">9541 4925 979 0,'0'0'43'2,"0"0"9"-2,0 0-41 0,0 0-11 9,0 0 0-9,0 0 0 4,-8 0 177-4,8 0 34 5,0 0 6-4,0 0 2 9,-11 0-128-10,3 3-26 4,0 1-5-3,4 3 0 7,-8-4-36-8,0 4-6 7,8 0-2-7,-4 7 0 10,1-10-4-10,-1 6-2 4,-4-3 0-3,4 3 0 10,0 1-1-11,4 3 0 4,-4-4 0-3,-3 4 0 11,7 0-9-12,-4 0 10 2,4-3-10-2,0-1 10 8,0 4-1-8,0 0 0 7,0-3 0-7,4 3 0 9,0-4 15-9,0 1 4 8,0-1 0-8,4 4 0 7,-4-4-28-7,0 1-9 11,8-1 0-11,-4-6 0 3,4 6 9 0,0 1 8 4,3-4-8-7,1 0 11 7,0 3-11-7,0-3 12 5,0-3-12-5,7 3 12 8,5 0-12-8,-4-4 0 7,-5 4 0-7,5-3 0 10,3-1-12-10,-3 1-8 6,-4-4-2-6,3 0 0 20,1 0-112-20,0 0-22 1,-1-4-5 4</inkml:trace>
    </iact:actionData>
  </iact:action>
  <iact:action type="add" startTime="54134">
    <iact:property name="dataType"/>
    <iact:actionData xml:id="d10">
      <inkml:trace xmlns:inkml="http://www.w3.org/2003/InkML" xml:id="stk10" contextRef="#ctx0" brushRef="#br2">9804 5085 1645 0,'0'0'36'0,"0"0"7"0,0 0 1 0,0 0 4 0,0 0-39 0,0 0-9 4,-7-3 0-1,7 3 0 9,0 0 50-12,0 0 8 0,-12 7 2 0,12 3 0 7,0-10-29-7,0 11-6 7,-4-1-1-7,-4 8 0 8,4-1 1-8,0 1 0 8,0-1 0-8,0 4 0 9,-11 0 14-9,3 0 2 8,12 0 1-8,-8 0 0 5,-8 3-7-5,4 1-2 11,12-4 0-11,-4 0 0 5,-3 0-22-5,-1-1-11 5,8 1 10-5,4 0-10 24,0 0-128-22,0-3-32-2,-1-1-7 3,5-6-1-3</inkml:trace>
    </iact:actionData>
  </iact:action>
  <iact:action type="add" startTime="54824">
    <iact:property name="dataType"/>
    <iact:actionData xml:id="d11">
      <inkml:trace xmlns:inkml="http://www.w3.org/2003/InkML" xml:id="stk11" contextRef="#ctx0" brushRef="#br2">13184 4404 230 0,'0'0'20'2,"0"0"-20"2,0 0 0-2,0 0 0 4,-4-7 254-6,-4 4 46 4,5-1 10-3,3 4 2 7,0 0-165-8,-8 0-33 7,-4 0-6-7,4 0-2 11,0-3-50-11,0 3-9 4,0-4-3-4,-3 4 0 12,-1 7-23-12,-4-3-5 5,4 3 0-5,1 0-1 5,-5-4-15-5,4 1 0 8,4 3 8-8,-4 0-8 8,1 3 0-8,-1 4 0 8,0-14 0-8,4 11 0 7,0-1 0-7,0 1 0 10,5-1-8-10,-1 1 8 5,0-4 0-5,0 3 0 13,0 4-8-13,4-4 8 2,4 4 0-2,-4-3 0 8,4-1 0-7,0 1 0 5,3 3 0-6,1 0 0 7,4-4 0-7,0 8 0 8,0-4 0-7,-1-4 0 5,1 8 0-2,0-4 0 2,4 3 0-4,-1-3 0 2,1 4 0-2,0-5 0 5,0 5 0-4,3-1 0 0,-3 1 0-1,0 3 0 7,-1 0 0-9,-3 0 0 3,4 0 0 0,-4 0 0 4,3 0 0-7,-3 3 0 5,-8-10 0-2,4 3 0 2,-4 1 0-5,0-1 0 8,-4-3 8-8,0-3-8 8,0 3 8-8,0 0 0 8,8-4-8-5,-8-3 12 1,-4 4 19-1,-4-4 3 4,4 0 1-5,-8 0 0 1,0 0-7-1,1-4 0 2,-1 1-1 1,-4-4 0-1,0 0-5-2,-3 0-1 2,3-4 0-4,4-3 0 8,-7 4-1-8,3-1 0 7,-4-3 0-6,5 0 0 8,-1-3-5-7,0 3-2 2,0-4 0-2,5 1 0 6,-1 3-13-6,-4 0 11 3,8 0-11-3,0 0 10 5,-3-4-10-4,3 4 0-3,4 0 9 0,-4 0-9 9,4 0 0-9,0-3 0 6,4 3 0-6,-4 0 0 8,0-3 0-2,4 3 0-3,4-4 0-1,0 1-12 3,0-1 12-5,0 4-10 9,0-3 10-9,4-1-10 5,0 1 10-5,-1-1 0 11,1-3-9-11,4 4 9 5,0-1 0-5,0 4 0 7,-4-3 0-7,7-1 0 8,-3-3 0-8,4 0 0 6,-1 0 0-6,1 0 0 9,0 1 0-9,0-1 0 6,-1 0 0-6,1 0 0 9,0 0 0-9,3-4 8 6,-3 4-8-6,-4-3 0 10,4 3 8-10,-5 3-8 5,-3-6 0-5,-4 3 8 13,4 0 4-13,0 0 1 3,-4 0 0-1,0 0 0 11,-4 4 12-13,4-4 3 0,-4 0 0 0,0 0 0 7,0 3-2-7,0 1 0 8,-4-8 0-8,0 8 0 8,0-4-11-8,0 0-3 12,-4 7 0-12,0-4 0 8,-3 4-12-2,3-3 8-5,-4 3-8-1,-4 0 0 5,0 0 0 1,1 0 8-6,-5 0-8 0,0 3 0 8,-3 4 0-5,-1 0 8 2,1 0-8 1,-1 7 0-6,1 7 0 0,-5-3 0 8,4-1-13-8,1 8 4 22,-1 3-23-22,1 3-5 1,-1 1-1 2,4-4 0 7,1 10-130-3,-1 0-25-7,-3 4-6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7T01:55:37.1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52759">
    <iact:property name="dataType"/>
    <iact:actionData xml:id="d0">
      <inkml:trace xmlns:inkml="http://www.w3.org/2003/InkML" xml:id="stk0" contextRef="#ctx0" brushRef="#br0">27242 15404 1638 0,'0'0'72'3,"0"0"16"-3,0 0-71 0,0 0-17 5,0 0 0-5,0 0 0 8,0 0 56-8,0 0 8 7,4 7 2-7,-4 0 0 8,0 0-49-8,0 4-9 7,4-1-8-7,-4 4 9 8,0-3-9-8,0 6 0 8,4 1 0-8,-4-1 8 7,-4 4 0-7,4 0-8 7,4 3 12-7,-4 4-4 9,0 0 13-9,0-3 3 5,0 6 0-4,0-3 0 9,0 3-3-10,0-3 0 5,0 7 0-5,-4-3 0 9,4-1 3-7,0 1 0 2,-4 2 0-2,0 1 0 4,4 0-8-6,-4 0 0 8,0 0-1-7,4 0 0 5,0 4-15-6,0-5 11 8,0 1-11-8,0 0 10 8,0-3 0-8,0-1 0 8,0 1 0-8,0-1 0 6,0 0-10-6,0 1 0 9,8-4 0-9,-8 3 0 7,0 1 0-7,0-1-11 11,0 4 11-11,0-4-8 3,0 1 8-1,0-1 0 4,0 4 0-6,0-3 0 9,0-1 8-9,0 0-8 5,-4 1 8-5,4-4-8 10,0 0 0-10,-4 0 0 4,4-4 0-4,0 4 0 12,0 0 0-12,-4-4 0 4,4 1-10-4,0-4 10 12,-4 0 0-12,4-4 0 3,0 4 0-1,0-3 0 4,0-1 0-6,-4 1 0 7,8-4 0-7,-4 0 9 8,-4 0-9-8,8-1 0 8,-4-6 0-8,0 4 0 7,-4-4 0-5,4-7 0 6,0 0 0-8,4 10 0 5,-4-3 0-5,0-7 0 7,0 0 0-7,0 0 0 9,4 11 0-9,-4-11 0 5,0 0 0-5,0 0 0 9,0 0 0-9,0 0 0 6,0 0 0-6,0 0 8 8,0 0-8-8,0 0 0 7,0 0 0-7,0 0 0 10,0 0 0-10,0 0 0 6,0 0 0-6,0 0 0 10,-4-7 0-10,4 7 0 4,0 0 0-4,-4-7 0 10,4-4 0-10,-4 4 0 6,0 4 0-5,4 3 8 6,0-11-8-7,0 4 0 8,-4 1-12-6,0-1 12 3,4 0 0-5,0 0 0 8,-8-4 0-8,5 4 0 8,-1 0 0-8,0-3 0 9,-4 6 0-9,4-6 0 5,4 3 0-5,-4-4 0 11,-4 1-12-11,4-4 12 4,-4 3-13-4,8-3 5 7,0 0 8-6,-8 0-13 7,1 0 13-6,-5 0 0 3,8-3 12-5,-4 0-12 8,-4-1 0-8,0 1 0 6,5-1-15-6,-5 1 5 10,-4-4 10-10,4 3 0 5,4-3 0-5,-3 4 0 12,-1-4 0-12,0 0 0 3,0 3 10-1,0-2-10 5,5-1 8-6,-1 3-8 4,0-3 0-5,0 4 9 8,4 3-9-8,0-4 8 9,0 8-8-9,0-4 8 7,0 3 3-7,4 4 0 8,0 0 0-8,0 7 0 6,0 0-3-5,0 0-8 8,0 0 12-9,0 0-4 5,0 0-8-5,0 0 0 11,12 11 0-11,-4-1 0 4,0 1-8-4,0 3 8 7,0 0-10-7,-1 0 10 9,1 3-12-7,4 1 3 3,0-1 1-5,0 4 0 8,0 4-2-8,-1 2 0 6,1 1 0-6,0 0 0 11,4 0 10-11,-1 4 0 4,-7-4 0-2,4 0 0 8,0-4-9-10,0 0-7 3,3 1 0-1,-3-1-1 5,-4-3 17-7,4 0 0 6,3 0 0-6,-3-3 0 10,0-4 12-10,-4-4 5 6,4 4 2-5,-4-3 0 6,-5-4-19-7,5 0-11 8,-8-7 2-8,0 0 0 6,0 0 21-6,8-4 5 10,-8 4 1-10,8-3 0 6,-4-1-5-6,4 1-1 7,0-4 0-5,-4 0 0 4,0-4-1-6,-1 4-1 7,-3-3 0-7,4-1 0 9,4 1 2-9,-4-1 0 5,0 1 0-5,0-1 0 10,4 1 13-10,-4-4 3 6,4 3 1-6,-4-3 0 10,3 0-9-8,1 0-1 2,4 0-1-3,-4-3 0 9,0 0 4-10,4-1 1 4,-1 1 0-3,1-4 0 8,4 0-8-9,-4 3-2 4,3-3 0-2,1 4 0 8,-4-1-3-8,4 1-1-2,-1-1 0 1,-3 1 0 7,4 0 3-8,0-1 0 8,-5 4 0-8,5-3 0 6,-4 6 3-6,-4-3 1 10,0 0 0-10,0 0 0 6,-5 7 0-6,5-3 1 8,-4 3 0-8,-4 3 0 6,4-3-1-6,-4 7 0 7,0 0 0-7,0 0 0 9,0 0-4-9,0 0 0 6,0 0-1-6,0 0 0 8,0 0-11-7,0 0 0 6,0 0 0-7,0 0 8 9,-8 4-8-9,4 3-14 5,-3-4 3-5,3 4 1 21,-4 4-75-21,-4-1-15 0,4 1-4 5,-4-4-714 0,0 3-143-5</inkml:trace>
    </iact:actionData>
  </iact:action>
  <iact:action type="add" startTime="58193">
    <iact:property name="dataType"/>
    <iact:actionData xml:id="d1">
      <inkml:trace xmlns:inkml="http://www.w3.org/2003/InkML" xml:id="stk1" contextRef="#ctx0" brushRef="#br0">22251 13190 1299 0,'0'0'57'2,"0"0"13"-2,0 0-56 0,4-3-14 7,-4 3 0-7,0-7 0 7,0 7 85-7,0-7 15 7,-8 0 2-6,4 0 1 6,4 7-48-7,-4-7-10 7,-8-4-1-7,4 4-1 11,0 4-43-11,-3-1 0 5,3-3 0-5,-8 7 0 9,0-3 16-9,1 3 5 6,3 0 1-6,-4 3 0 12,-4-3 7-12,5 4 2 3,-5 3 0-3,0 0 0 7,1 3-8-6,-5 1-2 6,1 3 0-7,3 3 0 7,-8-3-9-6,5 4-3 6,-5-1 0-7,1 1 0 8,3-1 1-8,-3 4 0 9,3 0 0-9,1 0 0 6,-5 0-10-6,1 0 8 7,-1 0-8-7,1 0 8 9,3 0-8-9,0 3 0 8,1-3 0-8,-1 4 0 6,5-1 0-3,3 0 0 1,-4 1 0 1,4 3 0-1,1 0 0-2,3 0 0 3,0 0 0 0,0 0 0 0,1 3 0-2,-1 0 0-2,4-3 0-1,0 0 0 10,4 7 0-10,0-7 0 5,-4 4 0-5,4-1 0 11,0 4 0-11,4-4 0 3,0 1 0-1,0-1 0 5,0 4 0-7,8-3 0 7,-4-1 0-7,4 0 0 8,0 4 0-8,0 0 0 7,4-3 0-7,3-1 0 8,-3-3 0-8,4 3 0 8,0-3 0-8,3 0 0 7,1 0 0-7,3-3 0 11,1-1 0-11,0 1 0 4,3-4 0-4,-3 0 0 6,3-4 0-5,1 0 0 7,-5 1 0-8,5-8 0 6,3 4 0-6,-3 0 0 9,-1-3 11-9,1-4-3 6,-1-4-8-6,1 4 12 9,3-3-12-9,-3-1 11 6,-5-3-11-6,9 0 10 11,-1 0-2-11,1-3-8 4,-9-1 12-4,5-3-4 13,7 0 5-13,-3-3 1 3,-5-1 0 0,1-3 0 4,-5-3 6-7,1-1 0 5,3 1 1-3,-3-4 0 4,-5 0-21-6,1-7 8 8,12 4-8-8,-9-1 0 6,-3-3 14-6,3 0-2 9,1 0 0-9,-4 1 0 8,-5-1 0-8,1 3 0 9,0 1 0-9,0-4 0 5,3 0 9-5,-7 3 2 7,0 1 0-7,0-4 0 7,-1 4-5-7,1-1-1 10,-8-3 0-10,4 0 0 6,4 0-9-4,-4-3-8 3,-5 3 12-2,5-3-12 4,-8 3 9-5,4-4-9 2,0 4 0-2,0 0 9 6,-8 0-9-6,4 4 0 1,4-4 0-1,-4 4 8 7,-8-1-8-9,4 1 0 3,8 3 9-1,-8 0-9 5,-4 7 8-7,5-4-8 6,-5-3 8-6,4 4-8 12,0-1 10-12,-4 1-2 4,0-1-8-2,0 1 12 3,0 0-4-5,4 3-8 9,-7-4 11-9,-1 1-11 6,4 6 9-6,0-3-9 12,-4-7 0-12,-3 7 9 3,3-3-9-1,0 3 0 7,0 3 0-9,-3 1 8 5,-5-8-8-5,4 8 10 6,0 0-10-6,1 3 10 11,-9-4-10-11,5 4 0 4,3-3 0-2,0 3 0 5,-4 0 0-5,1-4 0 2,7 4 0-2,-4 0 0 6,1 0 0-8,-5 4 0 6,-4-4 0-6,5 7 0 10,-1-4-14-10,0 4 5 4,-7 4 1-4,7-1 0 12,1 8 8-12,-5-1 0 3,0 1 0-1,5 3-8 4,-5 0 8-6,1 3 0 8,3 1 0-8,-4 2 0 7,-3 1 0-7,3 4-10 9,5-1 10-9,-5 1 0 6,0-4-10-6,5 3 10 10,-1-3-8-9,-3 4 8 17,-1-1-40-18,4 0-2 0,5 1-1 0,-5-1-722 8,0 1-145-8</inkml:trace>
    </iact:actionData>
  </iact:action>
  <iact:action type="add" startTime="60370">
    <iact:property name="dataType"/>
    <iact:actionData xml:id="d2">
      <inkml:trace xmlns:inkml="http://www.w3.org/2003/InkML" xml:id="stk2" contextRef="#ctx0" brushRef="#br0">20525 12893 1321 0,'0'0'58'4,"0"0"13"-4,0 0-57 0,0 0-14 4,0-7 0-4,-4 1 0 11,1-1 86-11,-1 0 14 6,0 0 4-6,0 3 0 6,4 4-56-1,-4-3-10-3,0-4-2-2,-8 0-1 8,0 3-19-8,1 1-4 10,-5 3-1-10,0 0 0 5,0 0 5-5,1 0 2 10,-1 7 0-10,0-4 0 5,-3 1 6-5,-1-1 2 8,-4 8 0-8,5-1 0 7,-1 1-14-7,-4-1-4 9,1 0 0-9,-1 4 0 7,-3 4-8-7,-5-4 12 6,5 3-12-5,-1 4 12 8,-3-3-12-8,-1 3 8 4,-3 3-8-5,4 1 8 10,-1-1-8-10,1 4 0 5,-5 0 0-5,5 0 0 11,3 7 0-11,-3-4 0 4,3 1 9-3,1-1-9 7,-1 0 0-8,5 1 9 6,-1 3-9-6,5-4 0 8,-1 4 0-8,0-3 0 7,5-1 0-5,-1 4 0 4,0-4 0-6,4 8 0 7,-3-1 0-7,3-3 0 8,0 0 0-8,4 3 0 9,0 1 0-9,4 3 0 6,-3 0 0-6,7 0 0 11,-4-4 0-11,8 0 0 4,3 4 0-4,-3 0 0 7,4 0 0-7,0 3 0 9,0 4 0-7,0-7 0 2,0 4 0-3,0-1 0 6,3 0 0-5,1-6 0 3,-4 3 0-5,4-7 0 9,3 0 0-9,-3 0 0 6,0-4 0-6,4 0 0 10,-4 1 0-9,3-8 0 3,1 1 0-4,0-1 0 11,3 1 0-11,1-4 0 3,4 3 0-1,-1-3 0 5,1-4 0-7,-5-3 0 7,5 0 0-5,0-3 0 4,-5-4 8-6,5-4-8 8,3 4 0-8,5-3 0 7,-5-4 12-7,1-4-4 9,-5 4 0-9,1-7-8 6,0 0 22-6,-1-3-2 10,1 3-1-10,-1-7 0 6,1 0 9-6,3-4 1 5,-3 1 1-4,0-4 0 7,-1 0-7-8,5-3-2 6,-1-4 0-6,1 3 0 9,-1 1-12-9,5-4-9 6,-9 0 12-6,5 0-12 10,-5 0 23-10,1 0-3 5,3 0 0-5,1-3 0 12,-5-1-9-12,1 1-3 5,4 0 0-5,-9 3 0 9,5-4-8-6,-5 4 0 0,1 4 0-2,0-1 0 5,-5-3 0-6,1 4 15 8,0-4-4-8,-4 0-1 7,3 4-1-7,-3-1 0 8,-4-3 0-8,4 0 0 7,0 4-9-7,-5-1 12 9,1-3-12-9,0 1 12 6,0 2-4-6,0 1-8 10,0-1 12-10,-4 1-4 6,0-1-8-6,0 1 10 5,-1-1-10-5,1 1 10 9,0 0-10-9,-4-1 0 8,4 4 0-8,-4 0 8 8,0 0-8-8,0 0 0 6,-8 4 9-6,8-8-9 9,0 8 0-9,-4-4 0 5,1 4 0-5,-5-1 8 12,4 1-8-12,-4-1 0 4,-4-3 0-4,4 4 8 12,0-4-8-12,-3 3 0 3,-5-3 0-1,0 0 0 4,4 4 12-6,-3-1 0 9,3 1 1-9,-4 3 0 6,-4-7-13-6,5 4-18 8,-1-1 4-8,-4 1 1 7,1-1 13-7,-5 1 0 11,5 3 0-11,-1 0 0 4,-4 0 0-2,1 3 0 7,3-3 0-9,0 7 0 4,-3-3 0-2,-1 3 0 6,1-3 0-8,-1 3 0 5,1 3 0-3,-1-3 0 4,0 4-9-6,1-1 9 9,-1 1 0-9,5 3-8 6,-5 0 8-6,4 3 0 8,-3-3 0-8,-1 4-10 6,5 3 10-6,-5 0 0 12,0-4-9-12,5 4 9 5,-5 3 0-3,4 4-9 4,-3-3 9-1,3-1 0-5,1 1 0 0,-1-1 0 8,4 4 0-8,-3-3 0 7,7-1 0-7,0 1 0 8,-4-1 0-8,8 1 0 8,1-4 0-8,3 0 0 7,-4 0 0-7,0-4 0 12,0 4 0-12,0 0 0 4,0-3-12-2,0 3 2 3,5 0 1-1,-5 0 0 12,0 0-115-16,4 3-22 3,-4 4-5 0,0-4-850-3</inkml:trace>
    </iact:actionData>
  </iact:action>
  <iact:action type="add" startTime="62489">
    <iact:property name="dataType"/>
    <iact:actionData xml:id="d3">
      <inkml:trace xmlns:inkml="http://www.w3.org/2003/InkML" xml:id="stk3" contextRef="#ctx0" brushRef="#br0">29757 12673 1382 0,'-8'-13'123'2,"8"6"-99"3,-4 0-24-5,4 7 0 8,-4-7 148-8,4 7 24 7,-4-7 4-7,4 7 2 7,0 0-94-7,0 0-18 8,0 0-4-8,0 0-1 8,0 0-46-8,0 0-15 8,0 14 8-8,0 0-8 8,0 6 0-8,0 8 0 6,-4 0 0-6,4 4 0 7,-4 3 14-7,4 7-1 10,-7 3 0-10,7 4 0 8,-4 3 7-8,0 8 2 5,0 6 0-5,0 4 0 7,-4 0-10-6,0-1-3 6,0 1 0-7,4 0 0 10,-4 0 9-10,5 0 2 4,-5 0 0-4,0 3 0 11,4-3-11-11,-4 0-1 5,4-7-8-5,0 3 12 12,0 0 2-12,0 1 0 3,-4-1 0-1,4 4 0 3,1 3-5-5,-1 0-1 8,0 1 0-8,0-4 0 8,0 3-8-8,0 4 0 8,0-4 9-8,0 4-9 7,4 0 0-5,-4 0 0 7,0-4 0-9,4-3 0 6,0-4 0-6,-4 0 0 9,0 1 8-9,4-4-8 4,0-4 0-4,0 0 0 8,0-3 0-8,0 4 0 7,4-8 0-5,-4 0 0 2,4-3 0-3,-4 0 0 7,4 0 0-8,0 0 8 7,0 0-8-7,4-4 8 10,-4 4-8-10,0-3 0 6,0-5 0-6,0-2 0 9,-1-4 0-9,1-4-12 5,-4 1 4-5,0-8 0 11,0-3 8-11,4-4 0 4,-4 1 0-2,0-4 0 4,0 0 10-6,4-7-2 7,-4-7-8-7,0 7 12 8,0-7 10-8,0 0 2 8,0 0 0-8,0 0 0 9,0 0-11-9,0 0-1 7,0 0-1-7,0 0 0 6,0 0 5-6,-8-7 0 8,8 7 1-8,-4-7 0 8,1-7-1-6,-5 0-1 6,0 0 0-8,0 3 0 6,8-2-15-6,-8-1-12 5,0-4 3-5,0 1 0 8,4-1 9-8,-3 1 12 7,-5-1-2-7,4-3-1 9,8 4-9-9,-4 3 8 6,-4-4-8-6,0 1 8 11,-3-4-8-8,-1 4 0-2,4-8-12-1,-4 4 12 12,-4 0-11-12,1 0 11 4,3 4-8-2,-4-1 8 6,4-3 0-8,1 4 0 5,-1 3 0-3,0-4-8 4,4 5 8-6,-4-1 0 7,1 0 0-5,3 3 0 3,0-3 0-5,0 7 0 9,0-3 0-9,0 6 0 6,4 1 0-6,0-1 0 11,0 1 0-11,4 3-8 4,0 0 8-4,0 0-10 6,0 0 10-6,0 10-10 12,0 4 0-12,4 7 0 7,4 4 0-7,4 2 0 5,-4 1 0-2,4 7 0 2,-1 4 0-5,1-1 0 8,0-3-2-8,4 7 0 6,-4 0 0-6,3-4 0 11,1 4 12-11,0-3-12 4,-1-4 12-4,1-1-12 9,-4-6 12-5,0 0 0-1,-8 0 0-1,0-3 0 7,3-8 0-9,1 1 9 4,-4-1-1-1,4-3-8 2,0-3 9-5,4-4-9 7,-4 0 0-5,-1-1 9 5,9-2 4-7,0-4 1 8,-4 0 0-8,-1 0 0 6,1-4 2-6,4-2 0 11,4-8 0-11,-5 0 0 3,5 0 16-3,0-7 3 7,3-4 1-7,1 1 0 8,-1-1-8-8,1-3-2 7,4 0 0-6,-1 1 0 7,-3-1 2-8,3-4 0 6,-3 4 0-6,3 4 0 10,1-1-3-10,-5 4 0 5,5 4 0-5,-9-1 0 11,-3 4-5-11,0 1 0 5,-4-1-1-3,-1 7 0 7,1-4-3-9,-4 4-1 3,0 0 0 0,-4 4 0 3,-4 3-15-6,8-4 0 9,-8 4 0-9,0 0-10 18,0 0-26-17,0 0-6-1,0 0-1 1,0 0-921 9,0-7-184-10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6T21:45:31.61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2500">
    <iact:property name="dataType"/>
    <iact:actionData xml:id="d0">
      <inkml:trace xmlns:inkml="http://www.w3.org/2003/InkML" xml:id="stk0" contextRef="#ctx0" brushRef="#br0">13094 1691 403 0,'0'0'36'4,"0"0"-36"1,-4-3 0-3,0-4 0 8,0 0 166-10,0 0 26 0,-4 3 6 1,4-3 1 11,-4 4-103-12,1 3-20 2,-5-4-4-1,0 4 0 7,0-3-31-8,-3 3-5 6,3 0-2-6,-4 0 0 9,0 0-16-8,1 0-3 7,-1 0-1-8,-4 3 0 6,1 1-6-6,-1-1 0 9,-4 4-8-9,1-3 12 7,-1 3-12-7,1 0 0 7,3 3 8-4,-4 4-8 2,-7-4 0-5,-1 4 0 6,1-3 0-6,4 6 0 10,-5 1 0-10,5-8 0 7,-1 4 0-2,1 0 0-2,-5 4 0-3,5-4 0 7,3 3 8-7,-3 8-8 9,-1-8 0-6,4 7 9 0,1 4-9-3,-5-3 8 10,5-8 5-10,-5 8 1 6,5 3 0-3,3-4 0 5,-4 1-4-5,5 3-1-3,-1-4 0 0,0 4 0 12,5-11 8-12,-1 8 2 5,0-1 0-2,5-3 0-1,3 4-6-2,-4-4-1 9,0 0 0-9,4 3 0 6,-4-3-12-3,5 3 0 4,3 1 0-2,0 3 0-5,0-11 0 0,0 8 0 11,4-8 0-11,4 8 0 6,-4-4 0-2,4 3 0-3,4-3 0-1,-1 3 0 8,-3-3 0-8,4 0 11 6,4 4-11-6,0-8 10 8,-4 8-10-8,7-1 8 7,-3-6-8-7,4 2 8 11,0 5-8-11,-1-8 8 4,5 1-8-3,4-1 8 9,-1-3 1-10,-3 4 0 4,3-4 0-3,1 0 0 10,0-4-9-11,-1 1 10 3,1-1-10-3,3 1 10 8,-3-1-1-8,3 1 0 7,1-4 0-7,-1-1 0 11,1 1 7-11,-1 4 0 5,5-8 1-3,-1 1 0 6,1 6-1-8,-5-6 0 7,5-1 0-5,-5 1 0 1,5-4 1-1,-5-4 0 7,8 4 0-9,-3 0 0 4,-1-3-1-4,1-1 0 7,-5-3 0-7,5 0 0 10,-5-3 8-10,5 3 0 5,-5-3 1-5,5-4 0 8,-1 0-25-8,0 3 8 7,-3-3-8-7,3 0 0 10,-7 0 13-10,4 0-2 5,-5-3-1-5,5-4 0 10,-1 3 5-10,-3-3 1 5,-1 4 0-5,1-1 0 12,-4-2 0-12,3-1 0 3,-7-4 0-3,3 4 0 11,-3-3-5-11,0 3-1 4,-4 3 0-2,-1-3 0 5,1 0 2-7,-4-3 1 7,0 0 0-6,0-1 0 5,-4 4-4-5,4-3-1 7,-4-4 0-8,0 3 0 7,-4 1-8-7,3 3 8 10,-3-4-8-10,0 5 8 5,-3-1 5-5,-1-7 1 7,0 7 0-7,0 0 0 8,-4-4 8-7,0 1 2 4,-4-4 0-5,0 0 0 9,1 4 3-9,-1 6 1 6,0-6 0-6,-4-4 0 9,1 3-7-9,-1 8-1 6,0-8 0-5,0 4 0 9,-3 0-20-10,-5 0 0 4,1-3 0-3,-1 7 0 10,4-1 0-11,-3-6 0 3,-5 6 0-3,-3 1 0 12,3-1 0-12,1 1 0 4,-1 6 0-2,1 4 0 4,-5-7 0-6,1 11 0 7,-4-8 0-5,3 8 0 4,-3-1-10-6,-5 8 10 8,1-1-12-5,-4 8 12 14,0-4-28-16,-1 3 0-1,1 8 1 0,-4-1 0 13,0 8-116-12,-4-1-23-1,0 4-5 1,0 7-531 6,-4 0-106-7</inkml:trace>
    </iact:actionData>
  </iact:action>
  <iact:action type="add" startTime="15969">
    <iact:property name="dataType"/>
    <iact:actionData xml:id="d1">
      <inkml:trace xmlns:inkml="http://www.w3.org/2003/InkML" xml:id="stk1" contextRef="#ctx0" brushRef="#br0">11011 2903 576 0,'-12'-11'25'2,"12"11"6"-2,0 0-31 0,0 0 0 3,-4-7 0-1,4 7 0 9,4-10 154-11,0 3 25 2,-4 7 5-2,4-7 0 9,-4-4-111-9,8 4-22 7,0-3-5-6,-4 3-1 8,4 0-9-9,-1-4-1 6,5 1-1-6,4-4 0 8,0 4-4-8,3-4-1 10,5 0 0-9,-1-4 0 4,5 4 3-4,7-3 0 4,-3-1 0-5,7 1 0 8,-4 3-2-8,5-4 0 8,3-3 0-8,-4 0 0 9,-3 1-8-9,3-5-2 9,-4 1 0-3,5 3 0-5,-9 0 6-1,0 0 1 6,1 3 0-3,-5 1 0 2,1-11 1-3,-4 10 1 2,-1-3 0-3,-3 8 0 7,-5-1-29-8,5-4 0 5,-4 4 0-3,-4 4 0 18,3-1-132-20,-3 1-28 0</inkml:trace>
    </iact:actionData>
  </iact:action>
  <iact:action type="add" startTime="16720">
    <iact:property name="dataType"/>
    <iact:actionData xml:id="d2">
      <inkml:trace xmlns:inkml="http://www.w3.org/2003/InkML" xml:id="stk2" contextRef="#ctx0" brushRef="#br0">11058 2505 748 0,'0'0'33'2,"0"0"7"-2,0 0-32 0,0 0-8 3,0 0 0-1,0 0 0 6,0 0 132-8,-4 10 25 5,-4 1 5-5,0 3 1 8,8-4-108-7,-3 1-22 6,-5 2-4-7,0 1-1 8,4 7 7-8,-4-3 1 7,4 3 0-7,-4-4 0 8,-4 4-36-6,5-3 0 5,-1-1 0-7,0 4 0 6,-4-7 23-6,0 4-3 8,8-8 0-8,0 0 0 9,0 4 8-9,1-7 2 4,3-7 0-4,0 0 0 9,7 11 10-9,1-4 3 7,-8-7 0-7,12 3 0 8,12 4 5-8,-5-7 2 7,5 0 0-7,3 0 0 11,1-7-19-10,3 4-4 3,1-1-1-2,-1 1 0 6,5-4-17-7,-1 3-9 4,-4 1 10-3,1-1-10 15,-1 4-64-16,-3-7-20-1,-1 7-3 7</inkml:trace>
    </iact:actionData>
  </iact:action>
  <iact:action type="add" startTime="37152">
    <iact:property name="dataType"/>
    <iact:actionData xml:id="d3">
      <inkml:trace xmlns:inkml="http://www.w3.org/2003/InkML" xml:id="stk3" contextRef="#ctx0" brushRef="#br0">31765 8920 864 0,'-8'-11'76'3,"4"4"-60"2,0-7-16-3,-3 0 0 3,3 4 223-4,-4-4 41 6,4-4 9-7,-4 8 2 7,0-4-172-7,-4 3-35 11,1-3-6-11,-5 4-2 5,0-4-23-5,-4 3-5 7,1-3 0-7,-5 4-1 11,1 3-23-11,-9-3-8 4,-3 3 0-3,-1 0 9 7,1 0 1-8,-4 3 0 6,-8 1 0-6,-4 3 0 10,-1 0 6-10,1 0 0 5,-4 7 1-5,0-4 0 11,-4 4 0-4,-4 7 0-7,-7-4 0 7,-1 8 0-7,0 3-6 0,-3 0-2 8,-1 7 0 0,-8 0 0-8,1 0-9 0,-9 7 8 8,-3 3-8-3,-4 4 8-5,4 3-8 0,-1 1 0 11,1-1 9-6,-4 0-9-4,-1 8 20-1,1-1-1 11,4 1 0-7,0 2 0-4,-1 5-3 0,1 3-1 11,-8 0 0-7,7 6 0-4,-3 5-15 0,8 3 9 13,-1-1-9-9,5 5 8-4,-4 3-8 1,7-1 0 2,0 8 9-2,9-4-9 7,-1 1 0-2,12-1 0-6,0 4 0 0,4 0 8 12,4-1-8-8,4 5 0-4,0-8 0 0,8 4 0 13,8-4 0-9,-1 4 0-4,5 0 0 0,3-1 8 13,9-2-8-8,-1-1 0-4,8-7 0 0,8-3-8-1,4 4 8 0,4-8 0 9,4 4-9-3,4-7 9-6,4 3 0 0,3-3 0 9,5-7 0-2,3-1 0-7,9-2 0 0,3 3 0 11,0-1-9-7,5-2 9-4,3-1-8 0,8-3 8 13,8-4-12-9,3 1 12-4,1-1-22 1,8-3 2 2,3-3 1-3,-3-1 0 8,8-7 3-1,-5 1 0-7,9-1 0 0,-1-6 0 12,5-4 16-8,-5-4-8-4,1-3 8 0,-1-4 0 13,8-3 0-8,-3-3 0-5,-1-8 0 1,4-3 0 10,1-3 0-3,3-4 0-8,4-4 12 0,4 1-3 1,0-8 9-1,0-3 2 7,-7 1 0 0,3-8 0-7,-4-4-20 0,8 1 0 14,0-8-11-4,0-6 11-10,-3-4 0 0,-1-7 14 0,4-3-1 0,4-8 0 15,-4-2 1-10,-4-5 0-5,-7 1 0 0,3-7 0 0,-4-4 0 0,-3-3 0 11,-9-4 0-7,-3-4 0-4,3 1 6 0,-11 0 0 10,-4-4 1-5,-4-3 0-5,-4-4 13 0,-4-3 2 11,4 7 1-7,-8-4 0-3,-4-7-7-1,-4 4-2 9,0 0 0-2,-3-1 0-7,-5 4-9 0,-4 1-3 10,1-1 0-5,-5 4 0-5,-7 3-16 0,0 4 0 14,-9 3 0-8,1 0-9-6,-4 0 24 0,-8 4 5 0,-4 3 0 0,-4 0 1 14,0 8-8-10,-7-1-1-4,-9-4-1 0,-3 8 0 13,-1-4-11-10,-11 7 0-3,-1-6 0 0,-7 6-11 12,-4 7-4-4,-8-3-1-8,0 3 0 0,-4 0 0 0,-11 3 1 0,-9 5 0 10,-3 2 0-6,-5 4 0-4,-11 4 15 0,-4 10 0 11,-12 4 0-8,0 10 0 15,-7 3-24-18,-1 11-1 1,-4 11-1 0,0 10 0-1,-3 3 26 1,-1 18-10 2,1 14 10-3,-1 10 0 13,-8 8-10-12,5 9 10-1,3 8-8 0,1 14 8 26,-5 10-108-26,5 11-16 0,-1 7-3 0,8 13-1002 0</inkml:trace>
    </iact:actionData>
  </iact:action>
  <iact:action type="add" startTime="42800">
    <iact:property name="dataType"/>
    <iact:actionData xml:id="d4">
      <inkml:trace xmlns:inkml="http://www.w3.org/2003/InkML" xml:id="stk4" contextRef="#ctx0" brushRef="#br0">15397 17486 633 0,'0'0'56'2,"-8"-4"-44"2,0 1-12-2,0 3 0 7,0 0 300-9,1 0 57 2,-1-4 12-1,0 1 3 9,0-1-226-10,0 4-45 5,4 0-9-5,-4 0-1 9,8 0-57-9,0 0-11 8,0 0-3-7,0 0 0 4,4 11-31-4,0-1-6 5,8 4-2-6,-4-4 0 8,4 8 9-8,7-4 2 6,1 3 0-6,3-3 0 9,1 4-6-9,7 3-1 6,5-4 0-6,-1 8 0 9,1-8 15-9,7 8 0 8,0-5 0-8,0 8 0 12,4 0-11-11,1 0 11 1,-1 0-12-2,0 4 12 10,-4-4 0-10,4 3 0 3,0-7 0-3,1 1 0 12,7-1 13-12,-12-3 10 4,-4 0 1-2,0-3 1 3,1-1 26-5,-5 1 5 8,1-1 0-8,-5-3 1 8,0 0-28-8,-3 0-5 8,-1 7-2-6,-7-4 0 3,0-3-10-4,-5 0-3 7,1 0 0-6,-4-3 0 3,0-1-21-3,-4-3-5 5,-1 0-1-5,1 0 0 15,-8-7-138-17,0 0-28 1,0 0-6 0</inkml:trace>
    </iact:actionData>
  </iact:action>
  <iact:action type="add" startTime="43443">
    <iact:property name="dataType"/>
    <iact:actionData xml:id="d5">
      <inkml:trace xmlns:inkml="http://www.w3.org/2003/InkML" xml:id="stk5" contextRef="#ctx0" brushRef="#br0">16466 17796 1954 0,'0'0'87'1,"0"0"17"0,0 0-83-1,0 0-21 10,0 0 0-7,4 7 0-2,0 4 29-1,0-1 2 6,3 1 0-6,1 3 0 7,4 3-31-7,0 1 0 8,4-1 0-8,-1 1 0 23,1-8-37-23,0 4-4 1,-1 0-1 0,-3 0 0-1,4 3 22 0,-4-3 5 4,0 0 1-4,-1 0 0 11,-3-3 27-11,0-1 6 7,0 1 1-7,0 3 0 9,-4-4 32-9,0 1 8 4,0-1 0-3,-4-3 1 6,0 4 2-7,-4-4 0 7,-4 3 0-7,-4 0 0 11,0-3-19-11,-4 4-3 3,1-4-1-2,-9 0 0 7,5 0 13-8,-5 0 3 8,-4-4 0-8,5 4 0 8,-5 0-27-8,1 0-5 9,-5-3 0-9,5 3-1 6,3-4-23-4,-3 4 0 5,-5-3 0-5,1 3 8 17,-4-7-111-19,3 7-21 0,1 0-5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6T21:04:08.6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act:action type="add" startTime="4807">
    <iact:property name="dataType"/>
    <iact:actionData xml:id="d0">
      <inkml:trace xmlns:inkml="http://www.w3.org/2003/InkML" xml:id="stk0" contextRef="#ctx0" brushRef="#br0">2345 2550 1321 0,'-7'0'58'3,"-5"0"13"-3,0 0-57 0,4 7-14 4,0-3 0-4,-4 3 0 7,5-1 65-7,-1 5 11 7,-4-1 1-7,0 1 1 8,4 3-19-8,-7 0-4 6,3 0-1-6,4 0 0 9,-4 3-18-7,0 4-4 2,1-3-1-3,-5 3 0 6,4 0-18-6,-4 0-3 8,5 6-1-9,-5-6 0 7,-4 7-9-6,4 0 8 6,1-3-8-7,-1 6 8 6,-12 1 8-6,17 3 0 7,-13 6 1-7,1-6 0 8,3 0-17-6,-4 7-9 8,9-7 1-9,-9 3 0 3,4 8 20-2,1-1 5 2,-1 1 1-1,0 3 0 3,5-4-5-5,-1 0-1 5,0 11 0-6,-3-7 0 8,3 14 2-7,0-11 0 4,0 1 0-5,-3 6 0 11,-1 0-2-11,8 1-1 4,-3-1 0-3,3-3 0 6,0 3 5-6,-4 1 2 4,5 3 0-5,-5 3 0 8,4-10-18-6,0 0 0 3,-3-4 0-5,3 1 0 8,0-1 10-8,0 0 5 8,0 1 1-7,4-4 0 5,-3 3-2-6,-1 0 0 9,-4 1 0-9,4 3 0 6,1-4-2-6,-1 4-1 11,8-4 0-11,-8 4 0 4,4 0-1-4,0 0 0 7,1 0 0-5,3 0 0 4,-4 3-10-6,4 0 0 7,4 1 9-6,0-1-9 7,0 0 0-8,0-3 0 7,0 0 0-6,4 0 8 6,4 3-8-7,-8 1 8 6,4-1-8-6,3 4 8 11,-3-4-8-11,0 1 8 4,4-4-8-4,4-1 8 12,-8 1 0-12,8 0 0 3,-8-3 0-2,7-1 0 7,1 0 0-8,0 1 0 6,0-4 0-6,-1 3 0 8,-3-3-8-8,4-4 9 9,0 1-9-9,0-1 10 6,0-3-10-6,-1 0 0 10,-3-4 9-10,4 1-9 5,0-1 0-5,0 0 0 11,-1 4 0-11,-7-3 8 4,8-1-8-4,0 8 0 7,0-8 0-7,-5 0 8 9,5 4-8-9,0-3 0 6,4-1 0-6,-4-3 0 9,-1 4 0-9,5-1 0 6,4-3 0-6,-5 3 0 10,1 4 0-10,8-3 8 5,-9-1-8-5,1-3 0 11,0 0 0-11,4 0 0 4,-5 3 0-3,1-3 0 10,0 0 0-11,3-4 14 3,-3 1-2-2,-4-4 0 7,0-4-4-8,7 1-8 6,-3-1 11-5,-4 1-11 7,7-8 9-8,-11 4-9 8,12-4 0-8,-16-3 9 6,12 4-9-6,-9-8 0 10,5 4 0-10,-4-3 0 18,0-4-26-17,-4 0-4 0,4 0-1-1,-8-7-732 8,0 0-146-8</inkml:trace>
    </iact:actionData>
  </iact:action>
  <iact:action type="add" startTime="8859">
    <iact:property name="dataType"/>
    <iact:actionData xml:id="d1">
      <inkml:trace xmlns:inkml="http://www.w3.org/2003/InkML" xml:id="stk1" contextRef="#ctx0" brushRef="#br1">2204 8455 633 0,'-8'-3'56'2,"-4"-1"-44"3,8 1-12-4,-7-1 0 8,-1 1 208-9,8-1 40 5,4 4 8-5,-8 0 2 9,0-3-150-9,-4 3-31 8,1-4-5-8,-1 4-2 8,0 7-30-8,-8-3-5 9,8 3-2-9,-7 3 0 5,3 1-17-5,-4 3-4 6,1 3-1-6,-1 0 0 9,-7 4-11-9,7 0 0 6,0 7 0-6,-7 4 0 8,3-1 0-7,1 8 0 6,-5-1 0-7,9 4 0 8,-5 3 0-6,0 8 18 2,5 3-3-3,-5 3-1 9,1 0-25-10,3 8-5 6,-4-5 0-6,9 8-1 11,-9 4 17-11,8 6 0 3,-7 0 0-2,7 1 0 9,0 2 0-10,-3-2 0 4,3-4 0-3,0-4 0 6,4-3 11-7,1 0-11 7,7-8 12-7,-8 1-12 8,12 0 20-8,0-4-2 8,0 4-1-8,12-3 0 7,-8-1 7-7,11 0 0 10,-3-3 1-10,12 4 0 5,-9-1 2-4,9 4 0 5,4 0 0-6,-5 0 0 8,5-8-12-8,-1 1-3 7,1-7 0-7,-1-3 0 8,-3-1-4-8,3-7-8 7,1-3 11-7,-1 0-11 8,1 0 0-8,-1-7 0 7,-3 0 0-7,3-3-681 15,-7-1-134-15</inkml:trace>
    </iact:actionData>
  </iact:action>
  <iact:action type="add" startTime="13319">
    <iact:property name="dataType"/>
    <iact:actionData xml:id="d2">
      <inkml:trace xmlns:inkml="http://www.w3.org/2003/InkML" xml:id="stk2" contextRef="#ctx0" brushRef="#br2">2302 11388 288 0,'-4'-14'25'2,"4"11"-25"2,-12-4 0-4,1 3 0 10,7 4 287-9,-8-3 52 8,0-1 10-9,0 4 3 3,1 0-178-3,-1 4-35 7,4-1-7-7,-12 1-2 9,8 6-79-8,-3-3-16 4,-5 7-3-5,0 0-1 8,1 7-3-7,-9 0 0 6,9-3 0-7,-9 6 0 9,1 8-11-9,-1-4-2 8,-3 6-1-8,-1-2 0 14,1 6-14-14,3-3 9 0,1 7-9 1,-1-3 8 6,1 6-8-6,-1 4 0 7,5 0 0-8,-5 7 8 9,5-1-8-9,-5-2 0 8,4 3 0-4,5 0 0-4,-5-4 0 11,9 4 0-6,-9 0 0-5,8 3 0 1,1 7 0-1,-5 1 10 10,4 3-10-6,4-1 10-4,-3 8-10 0,3 0 0 10,0 3 0-4,4 1 0-5,0-1 0-1,4 0 0 8,-7 1 0-2,11-8 0-6,-4-3 0 0,4 0 0 8,0-4 0-5,0 0 0 1,4-3 0-4,0 0 0 4,3 3 0-2,5-3 0 7,-8-3 0-7,8-1 0 5,0-3 0-4,3 0 8 1,-3 0-8-3,4 0 0 4,0-1 9-3,3-2-9 9,-3-1 0-9,0 1 9-2,-1-5-9 0,9-2 0 8,-12-1 11-2,7-3-11-6,5-3 10 0,0 2-10 7,-13-2 14-4,9-1-3 5,4 1-1-3,-9-4 0-5,9 0 10 0,0 3 1 10,-9-3 1-7,5 0 0-2,3 0-13-1,-7 0-9 10,4-4 12-9,-4-3-12 2,-1 0 8-2,-3-4-8 4,0-3 0-1,0-3 0 1,-4 3-12-4,-1-7-10 4,5 0-2-5,-4-4-707 16,0-3-141-15</inkml:trace>
    </iact:actionData>
  </iact:action>
  <iact:action type="add" startTime="17103">
    <iact:property name="dataType"/>
    <iact:actionData xml:id="d3">
      <inkml:trace xmlns:inkml="http://www.w3.org/2003/InkML" xml:id="stk3" contextRef="#ctx0" brushRef="#br3">2353 15621 1306 0,'0'0'58'1,"0"0"12"-1,0 0-56 0,0 0-14 4,0 0 0-3,0 0 0 8,-8-4 72-9,4-3 11 5,1 4 2-4,-5-4 1 11,8 7-29-12,-4-4-5 3,-8 1-2-1,4 3 0 4,0-4-21-6,0 1-4 6,-3-1-1-6,3 4 0 8,-4 0-8-7,-8 0-1 6,12 0-1-7,-11 4 0 8,3 3 7-8,0-7 2 8,1 7 0-8,-9 0 0 7,0 3-23-7,5 4 0 9,-9 0 0-8,5 7 8 5,-5 4-8-6,1-1 0 9,-1 4 8-9,-7 3-8 6,3 1 10-5,5 3-2 7,-9 3-8-8,9 1 12 6,-1 6-12-5,5-3 0 4,-5 3 0-5,1 4 0 8,3 4 0-8,5-1-8 7,3 0 8-7,-4-3 0 10,5 4-10-10,3-1 10 5,0 4-8-5,8 3 8 11,4 4 0-11,-4 3 0 3,8 1 0-2,0-1 0 11,4-3 16-12,8-4 1 3,-1-6 1-1,9-1 0 5,-1-3 20-7,5-4 4 6,3-3 1-6,5-3 0 9,7-1-12-9,0-6-3 7,4-5 0-7,-7 1 0 7,7-3 2-7,0-1 0 10,-8-3 0-9,-3-3 0 3,3-1-11-4,0-3-3 11,-3 0 0-11,3 0 0 5,-8-7-16-5,-3 4 8 7,7-4-8-7,-7 3 0 21,-1-7-80-20,5 4-22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92113" y="831850"/>
            <a:ext cx="11017251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81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65225" y="198438"/>
            <a:ext cx="8604250" cy="646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/>
              <a:t>test1</a:t>
            </a:r>
          </a:p>
          <a:p>
            <a:pPr lvl="0"/>
            <a:r>
              <a:rPr lang="de-DE" noProof="0"/>
              <a:t>test2</a:t>
            </a:r>
          </a:p>
          <a:p>
            <a:pPr lvl="0"/>
            <a:r>
              <a:rPr lang="de-DE" noProof="0"/>
              <a:t>test3</a:t>
            </a:r>
          </a:p>
        </p:txBody>
      </p:sp>
    </p:spTree>
    <p:extLst>
      <p:ext uri="{BB962C8B-B14F-4D97-AF65-F5344CB8AC3E}">
        <p14:creationId xmlns:p14="http://schemas.microsoft.com/office/powerpoint/2010/main" val="226297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sz="14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42932" indent="-28574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2pPr>
    <a:lvl3pPr marL="1142971" indent="-22859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3pPr>
    <a:lvl4pPr marL="1600160" indent="-22859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4pPr>
    <a:lvl5pPr marL="2057349" indent="-22859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5pPr>
    <a:lvl6pPr marL="2443444" algn="l" defTabSz="977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2133" algn="l" defTabSz="977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20822" algn="l" defTabSz="977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9512" algn="l" defTabSz="9773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438"/>
            <a:ext cx="8396288" cy="215900"/>
          </a:xfrm>
          <a:noFill/>
          <a:ln w="9525"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603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61950" y="830263"/>
            <a:ext cx="10934700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1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0" u="none"/>
              <a:t>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23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92113" y="831850"/>
            <a:ext cx="11017251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7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92113" y="831850"/>
            <a:ext cx="11017251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74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61950" y="830263"/>
            <a:ext cx="10934700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8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61950" y="830263"/>
            <a:ext cx="10934700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165225" y="198438"/>
            <a:ext cx="8604250" cy="107721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7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92113" y="831850"/>
            <a:ext cx="11017251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1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92113" y="831850"/>
            <a:ext cx="11017251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400" kern="120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2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3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1347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271" y="1889050"/>
            <a:ext cx="6718187" cy="562463"/>
          </a:xfrm>
        </p:spPr>
        <p:txBody>
          <a:bodyPr anchor="t" anchorCtr="0"/>
          <a:lstStyle>
            <a:lvl1pPr algn="l">
              <a:defRPr sz="43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274" y="4732417"/>
            <a:ext cx="3765455" cy="369332"/>
          </a:xfrm>
        </p:spPr>
        <p:txBody>
          <a:bodyPr anchor="t" anchorCtr="0"/>
          <a:lstStyle>
            <a:lvl1pPr marL="0" indent="0">
              <a:buNone/>
              <a:defRPr sz="2400"/>
            </a:lvl1pPr>
            <a:lvl2pPr marL="488589" indent="0">
              <a:buNone/>
              <a:defRPr sz="1900"/>
            </a:lvl2pPr>
            <a:lvl3pPr marL="977176" indent="0">
              <a:buNone/>
              <a:defRPr sz="1700"/>
            </a:lvl3pPr>
            <a:lvl4pPr marL="1465766" indent="0">
              <a:buNone/>
              <a:defRPr sz="1500"/>
            </a:lvl4pPr>
            <a:lvl5pPr marL="1954354" indent="0">
              <a:buNone/>
              <a:defRPr sz="1500"/>
            </a:lvl5pPr>
            <a:lvl6pPr marL="2442940" indent="0">
              <a:buNone/>
              <a:defRPr sz="1500"/>
            </a:lvl6pPr>
            <a:lvl7pPr marL="2931528" indent="0">
              <a:buNone/>
              <a:defRPr sz="1500"/>
            </a:lvl7pPr>
            <a:lvl8pPr marL="3420117" indent="0">
              <a:buNone/>
              <a:defRPr sz="1500"/>
            </a:lvl8pPr>
            <a:lvl9pPr marL="390870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3003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Page (agen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271" y="3684397"/>
            <a:ext cx="6718187" cy="562463"/>
          </a:xfrm>
        </p:spPr>
        <p:txBody>
          <a:bodyPr anchor="t" anchorCtr="0"/>
          <a:lstStyle>
            <a:lvl1pPr algn="l">
              <a:defRPr sz="43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274" y="4732417"/>
            <a:ext cx="3765455" cy="369332"/>
          </a:xfrm>
        </p:spPr>
        <p:txBody>
          <a:bodyPr anchor="t" anchorCtr="0"/>
          <a:lstStyle>
            <a:lvl1pPr marL="0" indent="0">
              <a:buNone/>
              <a:defRPr sz="2400"/>
            </a:lvl1pPr>
            <a:lvl2pPr marL="488589" indent="0">
              <a:buNone/>
              <a:defRPr sz="1900"/>
            </a:lvl2pPr>
            <a:lvl3pPr marL="977176" indent="0">
              <a:buNone/>
              <a:defRPr sz="1700"/>
            </a:lvl3pPr>
            <a:lvl4pPr marL="1465766" indent="0">
              <a:buNone/>
              <a:defRPr sz="1500"/>
            </a:lvl4pPr>
            <a:lvl5pPr marL="1954354" indent="0">
              <a:buNone/>
              <a:defRPr sz="1500"/>
            </a:lvl5pPr>
            <a:lvl6pPr marL="2442940" indent="0">
              <a:buNone/>
              <a:defRPr sz="1500"/>
            </a:lvl6pPr>
            <a:lvl7pPr marL="2931528" indent="0">
              <a:buNone/>
              <a:defRPr sz="1500"/>
            </a:lvl7pPr>
            <a:lvl8pPr marL="3420117" indent="0">
              <a:buNone/>
              <a:defRPr sz="1500"/>
            </a:lvl8pPr>
            <a:lvl9pPr marL="390870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17589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3" y="1076325"/>
            <a:ext cx="5581649" cy="4616451"/>
          </a:xfrm>
        </p:spPr>
        <p:txBody>
          <a:bodyPr wrap="square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58658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Content (two thi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2" y="1076325"/>
            <a:ext cx="8098416" cy="4616451"/>
          </a:xfrm>
        </p:spPr>
        <p:txBody>
          <a:bodyPr wrap="square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04717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2053" y="1076325"/>
            <a:ext cx="5581649" cy="4616451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3" y="1076325"/>
            <a:ext cx="5581649" cy="4616451"/>
          </a:xfrm>
        </p:spPr>
        <p:txBody>
          <a:bodyPr wrap="square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3302" y="1076325"/>
            <a:ext cx="5583767" cy="4616451"/>
          </a:xfrm>
        </p:spPr>
        <p:txBody>
          <a:bodyPr wrap="square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251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3" y="1076325"/>
            <a:ext cx="5581649" cy="4616451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3302" y="1076325"/>
            <a:ext cx="5583767" cy="4616451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56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8453" y="1076326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83302" y="1076327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83302" y="3460751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067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617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970845" y="1083735"/>
            <a:ext cx="104422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l">
              <a:buFont typeface="Arial"/>
              <a:buChar char="•"/>
            </a:pPr>
            <a:r>
              <a:rPr lang="en-US" sz="3200">
                <a:latin typeface="Helvetica Light"/>
                <a:cs typeface="Helvetica Light"/>
              </a:rPr>
              <a:t>Introduction</a:t>
            </a:r>
          </a:p>
          <a:p>
            <a:pPr marL="285744" marR="0" lvl="1" indent="-285744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>
                <a:latin typeface="Helvetica Light"/>
                <a:cs typeface="Helvetica Light"/>
              </a:rPr>
              <a:t>Basic SQL Queries</a:t>
            </a:r>
          </a:p>
          <a:p>
            <a:pPr marL="285744" indent="-285744" algn="l">
              <a:spcBef>
                <a:spcPts val="1200"/>
              </a:spcBef>
              <a:buFont typeface="Arial"/>
              <a:buChar char="•"/>
            </a:pPr>
            <a:r>
              <a:rPr lang="en-US" sz="3200">
                <a:latin typeface="Helvetica Light"/>
                <a:cs typeface="Helvetica Light"/>
              </a:rPr>
              <a:t>Aggregation</a:t>
            </a:r>
            <a:r>
              <a:rPr lang="en-US" sz="3200" baseline="0">
                <a:latin typeface="Helvetica Light"/>
                <a:cs typeface="Helvetica Light"/>
              </a:rPr>
              <a:t> and Grouping</a:t>
            </a:r>
          </a:p>
          <a:p>
            <a:pPr marL="285744" marR="0" indent="-285744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err="1">
                <a:latin typeface="Helvetica Light"/>
                <a:cs typeface="Helvetica Light"/>
              </a:rPr>
              <a:t>NULLs</a:t>
            </a:r>
            <a:endParaRPr lang="en-US" sz="3200">
              <a:latin typeface="Helvetica Light"/>
              <a:cs typeface="Helvetica Light"/>
            </a:endParaRPr>
          </a:p>
          <a:p>
            <a:pPr marL="285744" marR="0" indent="-285744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>
                <a:latin typeface="Helvetica Light"/>
                <a:cs typeface="Helvetica Light"/>
              </a:rPr>
              <a:t>Nested SQL Queries</a:t>
            </a:r>
          </a:p>
          <a:p>
            <a:pPr marL="285744" indent="-285744" algn="l">
              <a:spcBef>
                <a:spcPts val="1200"/>
              </a:spcBef>
              <a:buFont typeface="Arial"/>
              <a:buChar char="•"/>
            </a:pPr>
            <a:r>
              <a:rPr lang="en-US" sz="3200">
                <a:latin typeface="Helvetica Light"/>
                <a:cs typeface="Helvetica Light"/>
              </a:rPr>
              <a:t>Views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619363" y="145537"/>
            <a:ext cx="2064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800" b="1" i="1" u="sng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Helvetica Light"/>
              </a:rPr>
              <a:t>Outline</a:t>
            </a:r>
            <a:endParaRPr lang="en-US" sz="4800" b="1" i="1" u="sng" kern="12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8149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46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77734"/>
            <a:ext cx="4882747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29766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 title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C4517A53-5E58-7B45-9EE1-FBA7BFA6C88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03983" y="195298"/>
            <a:ext cx="4334520" cy="527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4000" kern="0"/>
              <a:t>Approximate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6B561-8418-E443-BABB-4F8C74ED85E1}"/>
              </a:ext>
            </a:extLst>
          </p:cNvPr>
          <p:cNvSpPr txBox="1"/>
          <p:nvPr userDrawn="1"/>
        </p:nvSpPr>
        <p:spPr>
          <a:xfrm>
            <a:off x="403983" y="1094900"/>
            <a:ext cx="10442223" cy="354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l">
              <a:buFont typeface="Arial"/>
              <a:buChar char="•"/>
            </a:pPr>
            <a:r>
              <a:rPr lang="en-US" sz="3200">
                <a:latin typeface="Helvetica Light"/>
                <a:cs typeface="Helvetica Light"/>
              </a:rPr>
              <a:t>Problem 1: How to propagate compatibilities? Linearized Belief Propagation</a:t>
            </a:r>
          </a:p>
          <a:p>
            <a:pPr marL="285744" marR="0" lvl="1" indent="-285744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>
                <a:latin typeface="Helvetica Light"/>
                <a:cs typeface="Helvetica Light"/>
              </a:rPr>
              <a:t>Problem 2: How to learn/estimate compatibilities? "CE"</a:t>
            </a:r>
          </a:p>
          <a:p>
            <a:pPr marL="946139" marR="0" lvl="2" indent="-45720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800">
                <a:latin typeface="Helvetica Light"/>
                <a:cs typeface="Helvetica Light"/>
              </a:rPr>
              <a:t>Baseline: Hold-out method</a:t>
            </a:r>
          </a:p>
          <a:p>
            <a:pPr marL="946139" marR="0" lvl="2" indent="-45720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800">
                <a:latin typeface="Helvetica Light"/>
                <a:cs typeface="Helvetica Light"/>
              </a:rPr>
              <a:t>Myopic CE: High-level idea of frequency propagation </a:t>
            </a:r>
          </a:p>
          <a:p>
            <a:pPr marL="946139" marR="0" lvl="2" indent="-45720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800">
                <a:latin typeface="Helvetica Light"/>
                <a:cs typeface="Helvetica Light"/>
              </a:rPr>
              <a:t>Distant CE: Factorized graph representations</a:t>
            </a:r>
          </a:p>
          <a:p>
            <a:pPr marL="946139" marR="0" lvl="2" indent="-457200" algn="l" defTabSz="45718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800">
                <a:latin typeface="Helvetica Light"/>
                <a:cs typeface="Helvetica Light"/>
              </a:rPr>
              <a:t>Experiments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341399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de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09554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D523-85E5-44CA-B1A3-2487E719E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700" y="2718207"/>
            <a:ext cx="9004601" cy="79175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654C1-A6B0-4FEF-9BE2-1CBBFDF6B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3088" y="3602038"/>
            <a:ext cx="4105824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06BF-18BD-4F46-96DA-1565A4B7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16741EAD-0B42-4F9F-BE3C-FD0C624C1C91}" type="datetimeFigureOut">
              <a:rPr lang="en-US" smtClean="0"/>
              <a:pPr/>
              <a:t>6/13/20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85A1-A975-4551-B4B4-B2B2EFC1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0066-5E71-47B3-A5B5-8257CB57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793E2C5A-0810-46ED-B1BF-36AFF77BB0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26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8815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8590"/>
            <a:ext cx="6009659" cy="527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2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9" y="1600202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2590800" y="6305553"/>
            <a:ext cx="7154333" cy="474663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zh-CN" altLang="en-GB"/>
              <a:t>Zheng Zhang, 27.05.2010        Exact Matching</a:t>
            </a: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10033000" y="6305553"/>
            <a:ext cx="1534584" cy="474663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zh-CN">
                <a:latin typeface="Calibri" panose="020F0502020204030204" pitchFamily="34" charset="0"/>
              </a:rPr>
              <a:t>slide </a:t>
            </a:r>
            <a:fld id="{F03D7175-13BB-4BCC-95E1-54F1A4FD8D28}" type="slidenum">
              <a:rPr lang="en-GB" altLang="zh-CN" smtClean="0">
                <a:latin typeface="Calibri" panose="020F0502020204030204" pitchFamily="34" charset="0"/>
              </a:rPr>
              <a:pPr/>
              <a:t>‹#›</a:t>
            </a:fld>
            <a:endParaRPr lang="en-GB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70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8590"/>
            <a:ext cx="6009659" cy="527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2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3369" y="1600201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3369" y="3938590"/>
            <a:ext cx="5052665" cy="203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2590800" y="6305553"/>
            <a:ext cx="7154333" cy="474663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zh-CN" altLang="en-GB"/>
              <a:t>Zheng Zhang, 27.05.2010        Exact Matching</a:t>
            </a:r>
            <a:endParaRPr lang="en-GB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10033000" y="6305553"/>
            <a:ext cx="1534584" cy="474663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zh-CN">
                <a:latin typeface="Calibri" panose="020F0502020204030204" pitchFamily="34" charset="0"/>
              </a:rPr>
              <a:t>slide </a:t>
            </a:r>
            <a:fld id="{BE2868F3-D97B-4399-BECB-49B12440C192}" type="slidenum">
              <a:rPr lang="en-GB" altLang="zh-CN" smtClean="0">
                <a:latin typeface="Calibri" panose="020F0502020204030204" pitchFamily="34" charset="0"/>
              </a:rPr>
              <a:pPr/>
              <a:t>‹#›</a:t>
            </a:fld>
            <a:endParaRPr lang="en-GB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3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100651"/>
            <a:ext cx="4565352" cy="395879"/>
          </a:xfrm>
        </p:spPr>
        <p:txBody>
          <a:bodyPr/>
          <a:lstStyle>
            <a:lvl1pPr>
              <a:defRPr sz="300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33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4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3"/>
            <a:ext cx="11670453" cy="2162131"/>
          </a:xfrm>
        </p:spPr>
        <p:txBody>
          <a:bodyPr wrap="square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426788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40, enumer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3"/>
            <a:ext cx="11670453" cy="2162131"/>
          </a:xfrm>
        </p:spPr>
        <p:txBody>
          <a:bodyPr wrap="square"/>
          <a:lstStyle>
            <a:lvl1pPr marL="514338" indent="-514338">
              <a:buFont typeface="+mj-lt"/>
              <a:buAutoNum type="arabicPeriod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631470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9" y="64640"/>
            <a:ext cx="5171287" cy="448649"/>
          </a:xfrm>
        </p:spPr>
        <p:txBody>
          <a:bodyPr/>
          <a:lstStyle>
            <a:lvl1pPr>
              <a:defRPr sz="3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4"/>
            <a:ext cx="11670453" cy="2039020"/>
          </a:xfrm>
        </p:spPr>
        <p:txBody>
          <a:bodyPr wrap="square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28075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4,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57412"/>
            <a:ext cx="6016605" cy="527837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4"/>
            <a:ext cx="11670453" cy="1946687"/>
          </a:xfrm>
        </p:spPr>
        <p:txBody>
          <a:bodyPr wrap="square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98219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s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8" y="77734"/>
            <a:ext cx="4882747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4"/>
            <a:ext cx="11670453" cy="2039020"/>
          </a:xfrm>
        </p:spPr>
        <p:txBody>
          <a:bodyPr wrap="square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406240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s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95878"/>
            <a:ext cx="4565352" cy="392415"/>
          </a:xfrm>
        </p:spPr>
        <p:txBody>
          <a:bodyPr/>
          <a:lstStyle>
            <a:lvl1pPr>
              <a:defRPr sz="30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37068" y="921174"/>
            <a:ext cx="11670453" cy="2039020"/>
          </a:xfrm>
        </p:spPr>
        <p:txBody>
          <a:bodyPr wrap="square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66935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067" y="57412"/>
            <a:ext cx="910507" cy="527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071" y="928691"/>
            <a:ext cx="7364195" cy="20390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Rectangle 54"/>
          <p:cNvSpPr txBox="1">
            <a:spLocks noChangeArrowheads="1"/>
          </p:cNvSpPr>
          <p:nvPr/>
        </p:nvSpPr>
        <p:spPr>
          <a:xfrm>
            <a:off x="11838479" y="6525894"/>
            <a:ext cx="301365" cy="307777"/>
          </a:xfrm>
          <a:prstGeom prst="rect">
            <a:avLst/>
          </a:prstGeom>
          <a:ln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0" marR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9396F-7749-2343-BD7F-AC3481D40089}" type="slidenum">
              <a:rPr sz="20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pPr marL="0" marR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en-US" sz="2000" baseline="0">
              <a:solidFill>
                <a:schemeClr val="bg1">
                  <a:lumMod val="50000"/>
                </a:schemeClr>
              </a:solidFill>
              <a:latin typeface="Calibri"/>
              <a:ea typeface="ヒラギノ角ゴ Pro W3" pitchFamily="86" charset="-128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4" r:id="rId2"/>
    <p:sldLayoutId id="2147484046" r:id="rId3"/>
    <p:sldLayoutId id="2147484067" r:id="rId4"/>
    <p:sldLayoutId id="2147484068" r:id="rId5"/>
    <p:sldLayoutId id="2147484043" r:id="rId6"/>
    <p:sldLayoutId id="2147484069" r:id="rId7"/>
    <p:sldLayoutId id="2147484057" r:id="rId8"/>
    <p:sldLayoutId id="2147484073" r:id="rId9"/>
    <p:sldLayoutId id="2147484077" r:id="rId10"/>
    <p:sldLayoutId id="2147484078" r:id="rId11"/>
    <p:sldLayoutId id="2147484051" r:id="rId12"/>
    <p:sldLayoutId id="2147484082" r:id="rId13"/>
    <p:sldLayoutId id="2147484060" r:id="rId14"/>
    <p:sldLayoutId id="2147484079" r:id="rId15"/>
    <p:sldLayoutId id="2147484080" r:id="rId16"/>
    <p:sldLayoutId id="2147484083" r:id="rId17"/>
    <p:sldLayoutId id="2147484086" r:id="rId18"/>
    <p:sldLayoutId id="2147484061" r:id="rId19"/>
    <p:sldLayoutId id="2147484098" r:id="rId20"/>
    <p:sldLayoutId id="2147484047" r:id="rId21"/>
    <p:sldLayoutId id="2147484088" r:id="rId22"/>
    <p:sldLayoutId id="2147484090" r:id="rId23"/>
    <p:sldLayoutId id="2147484094" r:id="rId24"/>
    <p:sldLayoutId id="2147484095" r:id="rId25"/>
  </p:sldLayoutIdLst>
  <p:hf hdr="0" ftr="0" dt="0"/>
  <p:txStyles>
    <p:titleStyle>
      <a:lvl1pPr algn="l" defTabSz="86181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 b="0" i="0">
          <a:solidFill>
            <a:schemeClr val="tx2"/>
          </a:solidFill>
          <a:latin typeface="Calibri Light" panose="020F0302020204030204" pitchFamily="34" charset="0"/>
          <a:ea typeface="ＭＳ Ｐゴシック" charset="0"/>
          <a:cs typeface="Calibri Light" panose="020F0302020204030204" pitchFamily="34" charset="0"/>
        </a:defRPr>
      </a:lvl1pPr>
      <a:lvl2pPr algn="l" defTabSz="861813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2pPr>
      <a:lvl3pPr algn="l" defTabSz="861813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3pPr>
      <a:lvl4pPr algn="l" defTabSz="861813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4pPr>
      <a:lvl5pPr algn="l" defTabSz="861813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5pPr>
      <a:lvl6pPr marL="488589" algn="l" defTabSz="861814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6pPr>
      <a:lvl7pPr marL="977176" algn="l" defTabSz="861814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7pPr>
      <a:lvl8pPr marL="1465766" algn="l" defTabSz="861814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8pPr>
      <a:lvl9pPr marL="1954354" algn="l" defTabSz="861814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9pPr>
    </p:titleStyle>
    <p:bodyStyle>
      <a:lvl1pPr marL="342821" indent="-342821" algn="l" defTabSz="861813" rtl="0" eaLnBrk="1" fontAlgn="base" hangingPunct="1">
        <a:spcBef>
          <a:spcPct val="0"/>
        </a:spcBef>
        <a:spcAft>
          <a:spcPts val="600"/>
        </a:spcAft>
        <a:buSzPct val="80000"/>
        <a:buChar char="•"/>
        <a:defRPr sz="30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32" indent="-342891" algn="l" defTabSz="861813" rtl="0" eaLnBrk="1" fontAlgn="base" hangingPunct="1">
        <a:spcBef>
          <a:spcPct val="0"/>
        </a:spcBef>
        <a:spcAft>
          <a:spcPts val="600"/>
        </a:spcAft>
        <a:buSzPct val="100000"/>
        <a:buFont typeface="Lucida Grande"/>
        <a:buChar char="-"/>
        <a:defRPr sz="26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084236" indent="-284156" algn="l" defTabSz="861813" rtl="0" eaLnBrk="1" fontAlgn="base" hangingPunct="1">
        <a:spcBef>
          <a:spcPct val="0"/>
        </a:spcBef>
        <a:spcAft>
          <a:spcPts val="300"/>
        </a:spcAft>
        <a:buFont typeface="Arial"/>
        <a:buChar char="•"/>
        <a:tabLst/>
        <a:defRPr sz="22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428715" indent="-285744" algn="l" defTabSz="861813" rtl="0" eaLnBrk="1" fontAlgn="base" hangingPunct="1">
        <a:spcBef>
          <a:spcPct val="0"/>
        </a:spcBef>
        <a:spcAft>
          <a:spcPts val="0"/>
        </a:spcAft>
        <a:buSzPct val="89000"/>
        <a:buFont typeface="Lucida Grande"/>
        <a:buChar char="-"/>
        <a:defRPr sz="22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1714457" indent="-171446" algn="l" defTabSz="861813" rtl="0" eaLnBrk="1" fontAlgn="base" hangingPunct="1">
        <a:spcBef>
          <a:spcPct val="0"/>
        </a:spcBef>
        <a:spcAft>
          <a:spcPts val="0"/>
        </a:spcAft>
        <a:buSzPct val="75000"/>
        <a:buFont typeface="Lucida Grande"/>
        <a:buChar char="»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1148522" indent="-174740" algn="l" defTabSz="861814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6pPr>
      <a:lvl7pPr marL="1637110" indent="-174740" algn="l" defTabSz="861814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7pPr>
      <a:lvl8pPr marL="2125698" indent="-174740" algn="l" defTabSz="861814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8pPr>
      <a:lvl9pPr marL="2614288" indent="-174740" algn="l" defTabSz="861814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589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176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766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354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2940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1528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7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8706" algn="l" defTabSz="9771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72.xml"/><Relationship Id="rId18" Type="http://schemas.openxmlformats.org/officeDocument/2006/relationships/hyperlink" Target="https://doi.org/10.1145/3318464.3380577" TargetMode="External"/><Relationship Id="rId3" Type="http://schemas.openxmlformats.org/officeDocument/2006/relationships/tags" Target="../tags/tag4.xml"/><Relationship Id="rId21" Type="http://schemas.openxmlformats.org/officeDocument/2006/relationships/image" Target="../media/image5.png"/><Relationship Id="rId7" Type="http://schemas.openxmlformats.org/officeDocument/2006/relationships/tags" Target="../tags/tag6.xml"/><Relationship Id="rId12" Type="http://schemas.openxmlformats.org/officeDocument/2006/relationships/image" Target="../media/image1.png"/><Relationship Id="rId17" Type="http://schemas.openxmlformats.org/officeDocument/2006/relationships/hyperlink" Target="https://github.com/northeastern-datalab/factorized-graphs/" TargetMode="External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0" Type="http://schemas.openxmlformats.org/officeDocument/2006/relationships/image" Target="../media/image4.jpeg"/><Relationship Id="rId1" Type="http://schemas.openxmlformats.org/officeDocument/2006/relationships/tags" Target="../tags/tag2.xml"/><Relationship Id="rId6" Type="http://schemas.openxmlformats.org/officeDocument/2006/relationships/audio" Target="../media/media1.m4a"/><Relationship Id="rId11" Type="http://schemas.openxmlformats.org/officeDocument/2006/relationships/tags" Target="../tags/tag610.xml"/><Relationship Id="rId5" Type="http://schemas.microsoft.com/office/2007/relationships/media" Target="../media/media1.m4a"/><Relationship Id="rId15" Type="http://schemas.openxmlformats.org/officeDocument/2006/relationships/hyperlink" Target="https://creativecommons.org/licenses/by-nc-sa/4.0/" TargetMode="External"/><Relationship Id="rId10" Type="http://schemas.openxmlformats.org/officeDocument/2006/relationships/notesSlide" Target="../notesSlides/notesSlide1.xml"/><Relationship Id="rId19" Type="http://schemas.openxmlformats.org/officeDocument/2006/relationships/hyperlink" Target="https://db.khoury.northeastern.edu/" TargetMode="Externa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0.m4a"/><Relationship Id="rId7" Type="http://schemas.openxmlformats.org/officeDocument/2006/relationships/image" Target="../media/image28.png"/><Relationship Id="rId2" Type="http://schemas.microsoft.com/office/2007/relationships/media" Target="../media/media10.m4a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1.m4a"/><Relationship Id="rId7" Type="http://schemas.openxmlformats.org/officeDocument/2006/relationships/image" Target="../media/image33.png"/><Relationship Id="rId12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2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2.m4a"/><Relationship Id="rId7" Type="http://schemas.openxmlformats.org/officeDocument/2006/relationships/image" Target="../media/image33.png"/><Relationship Id="rId2" Type="http://schemas.microsoft.com/office/2007/relationships/media" Target="../media/media12.m4a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media13.m4a"/><Relationship Id="rId7" Type="http://schemas.openxmlformats.org/officeDocument/2006/relationships/image" Target="../media/image41.png"/><Relationship Id="rId12" Type="http://schemas.microsoft.com/office/2011/relationships/inkAction" Target="../ink/inkAction5.xml"/><Relationship Id="rId2" Type="http://schemas.microsoft.com/office/2007/relationships/media" Target="../media/media13.m4a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media14.m4a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microsoft.com/office/2007/relationships/media" Target="../media/media14.m4a"/><Relationship Id="rId1" Type="http://schemas.openxmlformats.org/officeDocument/2006/relationships/tags" Target="../tags/tag29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3" Type="http://schemas.openxmlformats.org/officeDocument/2006/relationships/audio" Target="../media/media15.m4a"/><Relationship Id="rId7" Type="http://schemas.openxmlformats.org/officeDocument/2006/relationships/image" Target="../media/image53.png"/><Relationship Id="rId12" Type="http://schemas.openxmlformats.org/officeDocument/2006/relationships/image" Target="../media/image41.png"/><Relationship Id="rId17" Type="http://schemas.openxmlformats.org/officeDocument/2006/relationships/image" Target="../media/image5.png"/><Relationship Id="rId2" Type="http://schemas.microsoft.com/office/2007/relationships/media" Target="../media/media15.m4a"/><Relationship Id="rId16" Type="http://schemas.openxmlformats.org/officeDocument/2006/relationships/image" Target="../media/image56.png"/><Relationship Id="rId1" Type="http://schemas.openxmlformats.org/officeDocument/2006/relationships/tags" Target="../tags/tag30.xml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5" Type="http://schemas.microsoft.com/office/2011/relationships/inkAction" Target="../ink/inkAction6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media" Target="../media/media16.m4a"/><Relationship Id="rId18" Type="http://schemas.openxmlformats.org/officeDocument/2006/relationships/tags" Target="../tags/tag46.xml"/><Relationship Id="rId26" Type="http://schemas.openxmlformats.org/officeDocument/2006/relationships/image" Target="../media/image62.svg"/><Relationship Id="rId3" Type="http://schemas.openxmlformats.org/officeDocument/2006/relationships/tags" Target="../tags/tag33.xml"/><Relationship Id="rId21" Type="http://schemas.openxmlformats.org/officeDocument/2006/relationships/image" Target="../media/image57.png"/><Relationship Id="rId34" Type="http://schemas.openxmlformats.org/officeDocument/2006/relationships/image" Target="../media/image5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5.xml"/><Relationship Id="rId25" Type="http://schemas.openxmlformats.org/officeDocument/2006/relationships/image" Target="../media/image61.png"/><Relationship Id="rId33" Type="http://schemas.openxmlformats.org/officeDocument/2006/relationships/image" Target="../media/image68.png"/><Relationship Id="rId2" Type="http://schemas.openxmlformats.org/officeDocument/2006/relationships/tags" Target="../tags/tag32.xml"/><Relationship Id="rId16" Type="http://schemas.openxmlformats.org/officeDocument/2006/relationships/tags" Target="../tags/tag44.xml"/><Relationship Id="rId20" Type="http://schemas.openxmlformats.org/officeDocument/2006/relationships/slideLayout" Target="../slideLayouts/slideLayout1.xml"/><Relationship Id="rId29" Type="http://schemas.openxmlformats.org/officeDocument/2006/relationships/image" Target="../media/image65.sv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60.svg"/><Relationship Id="rId32" Type="http://schemas.microsoft.com/office/2011/relationships/inkAction" Target="../ink/inkAction7.xml"/><Relationship Id="rId5" Type="http://schemas.openxmlformats.org/officeDocument/2006/relationships/tags" Target="../tags/tag35.xml"/><Relationship Id="rId15" Type="http://schemas.openxmlformats.org/officeDocument/2006/relationships/tags" Target="../tags/tag43.xml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tags" Target="../tags/tag40.xml"/><Relationship Id="rId19" Type="http://schemas.openxmlformats.org/officeDocument/2006/relationships/tags" Target="../tags/tag47.xml"/><Relationship Id="rId31" Type="http://schemas.openxmlformats.org/officeDocument/2006/relationships/image" Target="../media/image67.sv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audio" Target="../media/media16.m4a"/><Relationship Id="rId22" Type="http://schemas.openxmlformats.org/officeDocument/2006/relationships/image" Target="../media/image58.sv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8" Type="http://schemas.openxmlformats.org/officeDocument/2006/relationships/tags" Target="../tags/tag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microsoft.com/office/2007/relationships/media" Target="../media/media17.m4a"/><Relationship Id="rId18" Type="http://schemas.openxmlformats.org/officeDocument/2006/relationships/tags" Target="../tags/tag510.xml"/><Relationship Id="rId26" Type="http://schemas.openxmlformats.org/officeDocument/2006/relationships/tags" Target="../tags/tag580.xml"/><Relationship Id="rId3" Type="http://schemas.openxmlformats.org/officeDocument/2006/relationships/tags" Target="../tags/tag50.xml"/><Relationship Id="rId21" Type="http://schemas.openxmlformats.org/officeDocument/2006/relationships/image" Target="../media/image72.png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2" Type="http://schemas.openxmlformats.org/officeDocument/2006/relationships/tags" Target="../tags/tag49.xml"/><Relationship Id="rId16" Type="http://schemas.openxmlformats.org/officeDocument/2006/relationships/image" Target="../media/image69.png"/><Relationship Id="rId20" Type="http://schemas.openxmlformats.org/officeDocument/2006/relationships/tags" Target="../tags/tag520.xml"/><Relationship Id="rId29" Type="http://schemas.openxmlformats.org/officeDocument/2006/relationships/image" Target="../media/image76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tags" Target="../tags/tag540.xml"/><Relationship Id="rId5" Type="http://schemas.openxmlformats.org/officeDocument/2006/relationships/tags" Target="../tags/tag52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3.png"/><Relationship Id="rId28" Type="http://schemas.openxmlformats.org/officeDocument/2006/relationships/tags" Target="../tags/tag590.xml"/><Relationship Id="rId10" Type="http://schemas.openxmlformats.org/officeDocument/2006/relationships/tags" Target="../tags/tag57.xml"/><Relationship Id="rId19" Type="http://schemas.openxmlformats.org/officeDocument/2006/relationships/image" Target="../media/image71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audio" Target="../media/media17.m4a"/><Relationship Id="rId22" Type="http://schemas.openxmlformats.org/officeDocument/2006/relationships/tags" Target="../tags/tag530.xml"/><Relationship Id="rId27" Type="http://schemas.openxmlformats.org/officeDocument/2006/relationships/image" Target="../media/image75.png"/><Relationship Id="rId30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slideLayout" Target="../slideLayouts/slideLayout1.xml"/><Relationship Id="rId18" Type="http://schemas.openxmlformats.org/officeDocument/2006/relationships/tags" Target="../tags/tag630.xml"/><Relationship Id="rId26" Type="http://schemas.openxmlformats.org/officeDocument/2006/relationships/image" Target="../media/image5.png"/><Relationship Id="rId3" Type="http://schemas.openxmlformats.org/officeDocument/2006/relationships/tags" Target="../tags/tag62.xml"/><Relationship Id="rId21" Type="http://schemas.openxmlformats.org/officeDocument/2006/relationships/image" Target="../media/image74.png"/><Relationship Id="rId7" Type="http://schemas.openxmlformats.org/officeDocument/2006/relationships/tags" Target="../tags/tag66.xml"/><Relationship Id="rId12" Type="http://schemas.openxmlformats.org/officeDocument/2006/relationships/audio" Target="../media/media18.m4a"/><Relationship Id="rId17" Type="http://schemas.openxmlformats.org/officeDocument/2006/relationships/image" Target="../media/image73.png"/><Relationship Id="rId25" Type="http://schemas.openxmlformats.org/officeDocument/2006/relationships/image" Target="../media/image72.png"/><Relationship Id="rId2" Type="http://schemas.openxmlformats.org/officeDocument/2006/relationships/tags" Target="../tags/tag61.xml"/><Relationship Id="rId16" Type="http://schemas.openxmlformats.org/officeDocument/2006/relationships/tags" Target="../tags/tag620.xml"/><Relationship Id="rId20" Type="http://schemas.openxmlformats.org/officeDocument/2006/relationships/tags" Target="../tags/tag640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microsoft.com/office/2007/relationships/media" Target="../media/media18.m4a"/><Relationship Id="rId24" Type="http://schemas.openxmlformats.org/officeDocument/2006/relationships/tags" Target="../tags/tag690.xml"/><Relationship Id="rId5" Type="http://schemas.openxmlformats.org/officeDocument/2006/relationships/tags" Target="../tags/tag64.xml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10" Type="http://schemas.openxmlformats.org/officeDocument/2006/relationships/tags" Target="../tags/tag69.xml"/><Relationship Id="rId19" Type="http://schemas.openxmlformats.org/officeDocument/2006/relationships/image" Target="../media/image75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611.xml"/><Relationship Id="rId22" Type="http://schemas.openxmlformats.org/officeDocument/2006/relationships/tags" Target="../tags/tag6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8.xml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18.xml"/><Relationship Id="rId18" Type="http://schemas.openxmlformats.org/officeDocument/2006/relationships/image" Target="../media/image7.png"/><Relationship Id="rId3" Type="http://schemas.openxmlformats.org/officeDocument/2006/relationships/tags" Target="../tags/tag10.xml"/><Relationship Id="rId21" Type="http://schemas.openxmlformats.org/officeDocument/2006/relationships/image" Target="../media/image5.png"/><Relationship Id="rId7" Type="http://schemas.openxmlformats.org/officeDocument/2006/relationships/tags" Target="../tags/tag14.xml"/><Relationship Id="rId12" Type="http://schemas.openxmlformats.org/officeDocument/2006/relationships/tags" Target="../tags/tag17.xml"/><Relationship Id="rId17" Type="http://schemas.openxmlformats.org/officeDocument/2006/relationships/tags" Target="../tags/tag180.xml"/><Relationship Id="rId2" Type="http://schemas.openxmlformats.org/officeDocument/2006/relationships/tags" Target="../tags/tag9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audio" Target="../media/media2.m4a"/><Relationship Id="rId5" Type="http://schemas.openxmlformats.org/officeDocument/2006/relationships/tags" Target="../tags/tag12.xml"/><Relationship Id="rId15" Type="http://schemas.openxmlformats.org/officeDocument/2006/relationships/slideLayout" Target="../slideLayouts/slideLayout1.xml"/><Relationship Id="rId10" Type="http://schemas.microsoft.com/office/2007/relationships/media" Target="../media/media2.m4a"/><Relationship Id="rId19" Type="http://schemas.openxmlformats.org/officeDocument/2006/relationships/tags" Target="../tags/tag190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406.7288" TargetMode="External"/><Relationship Id="rId13" Type="http://schemas.openxmlformats.org/officeDocument/2006/relationships/hyperlink" Target="https://doi.org/10.1145/3318464.3380577" TargetMode="External"/><Relationship Id="rId3" Type="http://schemas.microsoft.com/office/2007/relationships/media" Target="../media/media21.m4a"/><Relationship Id="rId7" Type="http://schemas.openxmlformats.org/officeDocument/2006/relationships/hyperlink" Target="https://arxiv.org/pdf/1412.3100" TargetMode="External"/><Relationship Id="rId12" Type="http://schemas.openxmlformats.org/officeDocument/2006/relationships/hyperlink" Target="https://dl.acm.org/ft_gateway.cfm?id=3319900" TargetMode="External"/><Relationship Id="rId17" Type="http://schemas.openxmlformats.org/officeDocument/2006/relationships/image" Target="../media/image5.png"/><Relationship Id="rId2" Type="http://schemas.openxmlformats.org/officeDocument/2006/relationships/tags" Target="../tags/tag71.xml"/><Relationship Id="rId16" Type="http://schemas.openxmlformats.org/officeDocument/2006/relationships/image" Target="../media/image4.jpeg"/><Relationship Id="rId1" Type="http://schemas.openxmlformats.org/officeDocument/2006/relationships/tags" Target="../tags/tag70.xml"/><Relationship Id="rId6" Type="http://schemas.openxmlformats.org/officeDocument/2006/relationships/notesSlide" Target="../notesSlides/notesSlide11.xml"/><Relationship Id="rId11" Type="http://schemas.openxmlformats.org/officeDocument/2006/relationships/hyperlink" Target="http://auai.org/uai2018/proceedings/papers/312.pdf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db.khoury.northeastern.edu/" TargetMode="External"/><Relationship Id="rId10" Type="http://schemas.openxmlformats.org/officeDocument/2006/relationships/hyperlink" Target="https://arxiv.org/pdf/1310.6257" TargetMode="External"/><Relationship Id="rId4" Type="http://schemas.openxmlformats.org/officeDocument/2006/relationships/audio" Target="../media/media21.m4a"/><Relationship Id="rId9" Type="http://schemas.openxmlformats.org/officeDocument/2006/relationships/hyperlink" Target="https://arxiv.org/pdf/1502.04956" TargetMode="External"/><Relationship Id="rId14" Type="http://schemas.openxmlformats.org/officeDocument/2006/relationships/hyperlink" Target="https://www.nsf.gov/awardsearch/showAward?AWD_ID=176226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22.xml"/><Relationship Id="rId6" Type="http://schemas.openxmlformats.org/officeDocument/2006/relationships/image" Target="../media/image13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23.xml"/><Relationship Id="rId6" Type="http://schemas.openxmlformats.org/officeDocument/2006/relationships/image" Target="../media/image13.svg"/><Relationship Id="rId11" Type="http://schemas.microsoft.com/office/2011/relationships/inkAction" Target="../ink/inkAction3.xml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24.xml"/><Relationship Id="rId6" Type="http://schemas.openxmlformats.org/officeDocument/2006/relationships/image" Target="../media/image20.svg"/><Relationship Id="rId11" Type="http://schemas.microsoft.com/office/2011/relationships/inkAction" Target="../ink/inkAction4.xml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732109" y="1800464"/>
            <a:ext cx="8535360" cy="1889107"/>
          </a:xfrm>
        </p:spPr>
        <p:txBody>
          <a:bodyPr wrap="none"/>
          <a:lstStyle/>
          <a:p>
            <a:pPr algn="l"/>
            <a:r>
              <a:rPr lang="en-US" sz="4800" b="1" spc="-15">
                <a:solidFill>
                  <a:schemeClr val="accent6">
                    <a:lumMod val="75000"/>
                  </a:schemeClr>
                </a:solidFill>
                <a:ea typeface="Cambria Math" panose="02040503050406030204" pitchFamily="18" charset="0"/>
              </a:rPr>
              <a:t>Factorized Graph Representations</a:t>
            </a:r>
            <a:br>
              <a:rPr lang="en-US" sz="4800" b="1" spc="-15">
                <a:solidFill>
                  <a:schemeClr val="accent6">
                    <a:lumMod val="75000"/>
                  </a:schemeClr>
                </a:solidFill>
                <a:ea typeface="Cambria Math" panose="02040503050406030204" pitchFamily="18" charset="0"/>
              </a:rPr>
            </a:br>
            <a:r>
              <a:rPr lang="en-US" sz="4800" spc="-15">
                <a:solidFill>
                  <a:schemeClr val="tx1"/>
                </a:solidFill>
                <a:ea typeface="Cambria Math" panose="02040503050406030204" pitchFamily="18" charset="0"/>
              </a:rPr>
              <a:t>for </a:t>
            </a:r>
            <a:r>
              <a:rPr lang="en-US" sz="4800" b="1" spc="-15">
                <a:solidFill>
                  <a:schemeClr val="accent1"/>
                </a:solidFill>
                <a:ea typeface="Cambria Math" panose="02040503050406030204" pitchFamily="18" charset="0"/>
              </a:rPr>
              <a:t>semi-supervised learning</a:t>
            </a:r>
            <a:br>
              <a:rPr lang="en-US" sz="4800" b="1" spc="-15">
                <a:solidFill>
                  <a:schemeClr val="accent6">
                    <a:lumMod val="75000"/>
                  </a:schemeClr>
                </a:solidFill>
                <a:ea typeface="Cambria Math" panose="02040503050406030204" pitchFamily="18" charset="0"/>
              </a:rPr>
            </a:br>
            <a:r>
              <a:rPr lang="en-US" sz="4800" spc="-15">
                <a:solidFill>
                  <a:schemeClr val="tx1"/>
                </a:solidFill>
                <a:ea typeface="Cambria Math" panose="02040503050406030204" pitchFamily="18" charset="0"/>
              </a:rPr>
              <a:t>from </a:t>
            </a:r>
            <a:r>
              <a:rPr lang="en-US" sz="4800" b="1" spc="-15">
                <a:solidFill>
                  <a:schemeClr val="accent1"/>
                </a:solidFill>
                <a:ea typeface="Cambria Math" panose="02040503050406030204" pitchFamily="18" charset="0"/>
              </a:rPr>
              <a:t>sparse data</a:t>
            </a:r>
            <a:endParaRPr lang="en-US" sz="4800" b="1">
              <a:solidFill>
                <a:schemeClr val="accent1"/>
              </a:solidFill>
              <a:ea typeface="Cambria Math" panose="020405030504060302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4A7FDD-942C-B14D-B350-8E5E305E036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8358" y="3931747"/>
            <a:ext cx="780341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1992">
              <a:tabLst>
                <a:tab pos="6291105" algn="r"/>
              </a:tabLst>
              <a:defRPr/>
            </a:pPr>
            <a:r>
              <a:rPr lang="en-US" sz="2900" b="1" kern="0">
                <a:latin typeface="+mj-lt"/>
                <a:cs typeface="Calibri" panose="020F0502020204030204" pitchFamily="34" charset="0"/>
              </a:rPr>
              <a:t>Krishna Kumar</a:t>
            </a:r>
            <a:r>
              <a:rPr lang="en-US" sz="2900" kern="0">
                <a:latin typeface="+mj-lt"/>
                <a:cs typeface="Calibri" panose="020F0502020204030204" pitchFamily="34" charset="0"/>
              </a:rPr>
              <a:t>, </a:t>
            </a:r>
            <a:r>
              <a:rPr lang="en-US" sz="2900" b="1" kern="0">
                <a:latin typeface="+mj-lt"/>
                <a:cs typeface="Calibri" panose="020F0502020204030204" pitchFamily="34" charset="0"/>
              </a:rPr>
              <a:t>Paul Langton</a:t>
            </a:r>
            <a:r>
              <a:rPr lang="en-US" sz="2900" kern="0">
                <a:latin typeface="+mj-lt"/>
                <a:cs typeface="Calibri" panose="020F0502020204030204" pitchFamily="34" charset="0"/>
              </a:rPr>
              <a:t>, </a:t>
            </a:r>
            <a:r>
              <a:rPr lang="en-US" sz="2900" b="1" kern="0">
                <a:latin typeface="+mj-lt"/>
                <a:cs typeface="Calibri" panose="020F0502020204030204" pitchFamily="34" charset="0"/>
              </a:rPr>
              <a:t>Wolfgang Gatterbauer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78F2D-015A-DE4A-BACC-E72F479A6A52}"/>
              </a:ext>
            </a:extLst>
          </p:cNvPr>
          <p:cNvGrpSpPr/>
          <p:nvPr/>
        </p:nvGrpSpPr>
        <p:grpSpPr>
          <a:xfrm>
            <a:off x="9928080" y="400718"/>
            <a:ext cx="1612943" cy="1298094"/>
            <a:chOff x="9142142" y="620430"/>
            <a:chExt cx="1612943" cy="12980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3">
                  <a:extLst>
                    <a:ext uri="{FF2B5EF4-FFF2-40B4-BE49-F238E27FC236}">
                      <a16:creationId xmlns:a16="http://schemas.microsoft.com/office/drawing/2014/main" id="{15E1E71D-7E69-0C45-9A05-AD8AE106CD2A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9142142" y="764176"/>
                  <a:ext cx="647613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861992">
                    <a:tabLst>
                      <a:tab pos="6291105" algn="r"/>
                    </a:tabLs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kern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∑</m:t>
                        </m:r>
                      </m:oMath>
                    </m:oMathPara>
                  </a14:m>
                  <a:endParaRPr lang="en-US" sz="5400" kern="0">
                    <a:solidFill>
                      <a:schemeClr val="accent6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3">
                  <a:extLst>
                    <a:ext uri="{FF2B5EF4-FFF2-40B4-BE49-F238E27FC236}">
                      <a16:creationId xmlns:a16="http://schemas.microsoft.com/office/drawing/2014/main" id="{15E1E71D-7E69-0C45-9A05-AD8AE106C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9142142" y="764176"/>
                  <a:ext cx="647613" cy="83099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3">
                  <a:extLst>
                    <a:ext uri="{FF2B5EF4-FFF2-40B4-BE49-F238E27FC236}">
                      <a16:creationId xmlns:a16="http://schemas.microsoft.com/office/drawing/2014/main" id="{B4468819-46F7-4043-8C6E-67B2FB00FA0D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10138970" y="620430"/>
                  <a:ext cx="532197" cy="615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861992">
                    <a:tabLst>
                      <a:tab pos="6291105" algn="r"/>
                    </a:tabLs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kern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∏</m:t>
                        </m:r>
                      </m:oMath>
                    </m:oMathPara>
                  </a14:m>
                  <a:endParaRPr lang="en-US" sz="4000" kern="0">
                    <a:solidFill>
                      <a:schemeClr val="accent6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3">
                  <a:extLst>
                    <a:ext uri="{FF2B5EF4-FFF2-40B4-BE49-F238E27FC236}">
                      <a16:creationId xmlns:a16="http://schemas.microsoft.com/office/drawing/2014/main" id="{B4468819-46F7-4043-8C6E-67B2FB00F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10138970" y="620430"/>
                  <a:ext cx="532197" cy="6155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8BE7847-E1CE-8340-9528-B0EE91ECEF7D}"/>
                </a:ext>
              </a:extLst>
            </p:cNvPr>
            <p:cNvCxnSpPr/>
            <p:nvPr/>
          </p:nvCxnSpPr>
          <p:spPr bwMode="auto">
            <a:xfrm flipV="1">
              <a:off x="9165804" y="1207228"/>
              <a:ext cx="1589281" cy="604638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51072BCB-3578-6E4B-9ADC-99A00D9E4568}"/>
                </a:ext>
              </a:extLst>
            </p:cNvPr>
            <p:cNvSpPr/>
            <p:nvPr/>
          </p:nvSpPr>
          <p:spPr>
            <a:xfrm>
              <a:off x="9803913" y="1501881"/>
              <a:ext cx="313062" cy="4166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288E73E1-8926-844B-B14F-0A7C6089B0C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8358" y="4410126"/>
            <a:ext cx="956030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1992">
              <a:tabLst>
                <a:tab pos="6291105" algn="r"/>
              </a:tabLst>
              <a:defRPr/>
            </a:pPr>
            <a:r>
              <a:rPr lang="en-US" sz="2900" ker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SIGMOD 2020, Thursday, June 18, 2020, R16: 3:00 – 4:30 pm PT</a:t>
            </a:r>
            <a:endParaRPr lang="en-US" sz="2900" b="1" ker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B84E9FAB-AE5A-3040-B8AB-F8AFC947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9069" y="6379387"/>
            <a:ext cx="7007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This work is licensed under a Creative Commons Attribution-Noncommercial-Share Alike 4.0 International License.</a:t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See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hlinkClick r:id="rId15"/>
              </a:rPr>
              <a:t>https://creativecommons.org/licenses/by-nc-sa/4.0/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for details</a:t>
            </a:r>
          </a:p>
        </p:txBody>
      </p:sp>
      <p:pic>
        <p:nvPicPr>
          <p:cNvPr id="6" name="Picture 2" descr="Copyright – Writing in College">
            <a:extLst>
              <a:ext uri="{FF2B5EF4-FFF2-40B4-BE49-F238E27FC236}">
                <a16:creationId xmlns:a16="http://schemas.microsoft.com/office/drawing/2014/main" id="{F7849E7F-CFD1-1D4E-96CE-342F3383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8" y="6400849"/>
            <a:ext cx="959986" cy="3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DF428C16-82D1-2142-99EB-63403C6386B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8358" y="5260827"/>
            <a:ext cx="70628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latin typeface="+mj-lt"/>
                <a:cs typeface="Calibri"/>
              </a:rPr>
              <a:t>Slides: </a:t>
            </a:r>
            <a:r>
              <a:rPr lang="en-US" sz="2000" kern="0">
                <a:latin typeface="+mj-lt"/>
                <a:cs typeface="Calibri"/>
                <a:hlinkClick r:id="rId17"/>
              </a:rPr>
              <a:t>https://github.com/northeastern-datalab/factorized-graphs/</a:t>
            </a:r>
            <a:r>
              <a:rPr lang="en-US" sz="2000" kern="0">
                <a:latin typeface="+mj-lt"/>
                <a:cs typeface="Calibri"/>
              </a:rPr>
              <a:t>  </a:t>
            </a:r>
          </a:p>
          <a:p>
            <a:pPr defTabSz="862013">
              <a:defRPr/>
            </a:pPr>
            <a:r>
              <a:rPr lang="en-US" sz="2000" kern="0">
                <a:latin typeface="+mj-lt"/>
                <a:cs typeface="Calibri"/>
              </a:rPr>
              <a:t>DOI: </a:t>
            </a:r>
            <a:r>
              <a:rPr lang="en-US" sz="2000" kern="0">
                <a:latin typeface="+mj-lt"/>
                <a:cs typeface="Calibri"/>
                <a:hlinkClick r:id="rId18"/>
              </a:rPr>
              <a:t>https://doi.org/10.1145/3318464.3380577</a:t>
            </a:r>
            <a:r>
              <a:rPr lang="en-US" sz="2000" kern="0">
                <a:latin typeface="+mj-lt"/>
                <a:cs typeface="Calibri"/>
              </a:rPr>
              <a:t> </a:t>
            </a:r>
          </a:p>
          <a:p>
            <a:pPr defTabSz="862013">
              <a:defRPr/>
            </a:pPr>
            <a:r>
              <a:rPr lang="en-US" sz="2000" kern="0">
                <a:latin typeface="+mj-lt"/>
                <a:cs typeface="Calibri"/>
              </a:rPr>
              <a:t>Data Lab: </a:t>
            </a:r>
            <a:r>
              <a:rPr lang="en-US" sz="2000" kern="0">
                <a:latin typeface="+mj-lt"/>
                <a:cs typeface="Calibri"/>
                <a:hlinkClick r:id="rId19"/>
              </a:rPr>
              <a:t>https://db.khoury.northeastern.edu</a:t>
            </a:r>
            <a:r>
              <a:rPr lang="en-US" sz="2000" kern="0">
                <a:latin typeface="+mj-lt"/>
                <a:cs typeface="Calibri"/>
              </a:rPr>
              <a:t>  </a:t>
            </a:r>
          </a:p>
        </p:txBody>
      </p:sp>
      <p:pic>
        <p:nvPicPr>
          <p:cNvPr id="19" name="Picture 2" descr="Mirek Riedewald - Northeastern University">
            <a:extLst>
              <a:ext uri="{FF2B5EF4-FFF2-40B4-BE49-F238E27FC236}">
                <a16:creationId xmlns:a16="http://schemas.microsoft.com/office/drawing/2014/main" id="{8B2D7CDA-49A5-DA4C-919E-E714FA4D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4" y="179297"/>
            <a:ext cx="2066018" cy="8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2E4D65-4368-44BB-B695-BF9E00B744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1"/>
    </mc:Choice>
    <mc:Fallback xmlns="">
      <p:transition spd="slow" advTm="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ABA11E7-9854-EA45-984F-AE67F1763725}"/>
              </a:ext>
            </a:extLst>
          </p:cNvPr>
          <p:cNvSpPr/>
          <p:nvPr/>
        </p:nvSpPr>
        <p:spPr>
          <a:xfrm>
            <a:off x="2776774" y="1208997"/>
            <a:ext cx="5738171" cy="4063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1" name="Shape 344">
            <a:extLst>
              <a:ext uri="{FF2B5EF4-FFF2-40B4-BE49-F238E27FC236}">
                <a16:creationId xmlns:a16="http://schemas.microsoft.com/office/drawing/2014/main" id="{57FAF8F8-6D38-4C4B-BA55-63032E5D79A5}"/>
              </a:ext>
            </a:extLst>
          </p:cNvPr>
          <p:cNvSpPr/>
          <p:nvPr/>
        </p:nvSpPr>
        <p:spPr>
          <a:xfrm>
            <a:off x="3026144" y="2731363"/>
            <a:ext cx="555211" cy="1194147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800" b="1">
              <a:solidFill>
                <a:schemeClr val="bg1"/>
              </a:solidFill>
              <a:latin typeface="CMU Serif Roman" charset="0"/>
              <a:ea typeface="CMU Serif Roman" charset="0"/>
              <a:cs typeface="CMU Serif Roman" charset="0"/>
              <a:sym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8" y="57412"/>
            <a:ext cx="9337493" cy="527837"/>
          </a:xfrm>
        </p:spPr>
        <p:txBody>
          <a:bodyPr/>
          <a:lstStyle/>
          <a:p>
            <a:r>
              <a:rPr lang="en-US"/>
              <a:t>Splitting parameter estimation into two steps</a:t>
            </a:r>
          </a:p>
        </p:txBody>
      </p:sp>
      <p:grpSp>
        <p:nvGrpSpPr>
          <p:cNvPr id="4" name="Shape 280"/>
          <p:cNvGrpSpPr/>
          <p:nvPr/>
        </p:nvGrpSpPr>
        <p:grpSpPr>
          <a:xfrm>
            <a:off x="242638" y="2291989"/>
            <a:ext cx="2408426" cy="2147029"/>
            <a:chOff x="729143" y="715211"/>
            <a:chExt cx="2807364" cy="2596341"/>
          </a:xfrm>
        </p:grpSpPr>
        <p:sp>
          <p:nvSpPr>
            <p:cNvPr id="5" name="Shape 281"/>
            <p:cNvSpPr/>
            <p:nvPr/>
          </p:nvSpPr>
          <p:spPr>
            <a:xfrm rot="7536570">
              <a:off x="3232759" y="1727026"/>
              <a:ext cx="278227" cy="278227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" name="Shape 282"/>
            <p:cNvSpPr/>
            <p:nvPr/>
          </p:nvSpPr>
          <p:spPr>
            <a:xfrm>
              <a:off x="1382019" y="2411275"/>
              <a:ext cx="278100" cy="278100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" name="Shape 283"/>
            <p:cNvSpPr/>
            <p:nvPr/>
          </p:nvSpPr>
          <p:spPr>
            <a:xfrm rot="-1238568">
              <a:off x="3245891" y="2765426"/>
              <a:ext cx="278266" cy="278266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8" name="Shape 284"/>
            <p:cNvCxnSpPr/>
            <p:nvPr/>
          </p:nvCxnSpPr>
          <p:spPr>
            <a:xfrm rot="10800000" flipH="1">
              <a:off x="2694994" y="3031183"/>
              <a:ext cx="632700" cy="158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Shape 286"/>
            <p:cNvSpPr/>
            <p:nvPr/>
          </p:nvSpPr>
          <p:spPr>
            <a:xfrm>
              <a:off x="2519140" y="2090856"/>
              <a:ext cx="278100" cy="278100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10" name="Shape 287"/>
            <p:cNvCxnSpPr/>
            <p:nvPr/>
          </p:nvCxnSpPr>
          <p:spPr>
            <a:xfrm rot="10800000">
              <a:off x="2756674" y="2327959"/>
              <a:ext cx="579300" cy="446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Shape 288"/>
            <p:cNvSpPr/>
            <p:nvPr/>
          </p:nvSpPr>
          <p:spPr>
            <a:xfrm>
              <a:off x="2990636" y="2257006"/>
              <a:ext cx="0" cy="20895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600" baseline="-250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2" name="Shape 289"/>
            <p:cNvSpPr/>
            <p:nvPr/>
          </p:nvSpPr>
          <p:spPr>
            <a:xfrm>
              <a:off x="3300444" y="3043971"/>
              <a:ext cx="0" cy="20895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600" b="1" baseline="-250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13" name="Shape 290"/>
            <p:cNvCxnSpPr/>
            <p:nvPr/>
          </p:nvCxnSpPr>
          <p:spPr>
            <a:xfrm rot="10800000" flipH="1">
              <a:off x="2238734" y="2328176"/>
              <a:ext cx="321000" cy="2985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292"/>
            <p:cNvCxnSpPr/>
            <p:nvPr/>
          </p:nvCxnSpPr>
          <p:spPr>
            <a:xfrm rot="10800000">
              <a:off x="2230393" y="2883632"/>
              <a:ext cx="210900" cy="1911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Shape 293"/>
            <p:cNvCxnSpPr/>
            <p:nvPr/>
          </p:nvCxnSpPr>
          <p:spPr>
            <a:xfrm rot="10800000" flipH="1">
              <a:off x="2698447" y="2492367"/>
              <a:ext cx="600300" cy="5907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Shape 295"/>
            <p:cNvCxnSpPr/>
            <p:nvPr/>
          </p:nvCxnSpPr>
          <p:spPr>
            <a:xfrm>
              <a:off x="3404005" y="2539910"/>
              <a:ext cx="38400" cy="2379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" name="Shape 296"/>
            <p:cNvSpPr/>
            <p:nvPr/>
          </p:nvSpPr>
          <p:spPr>
            <a:xfrm>
              <a:off x="2708560" y="2879396"/>
              <a:ext cx="0" cy="20895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600" baseline="-250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8" name="Shape 297"/>
            <p:cNvSpPr/>
            <p:nvPr/>
          </p:nvSpPr>
          <p:spPr>
            <a:xfrm rot="3533909">
              <a:off x="2360341" y="1090985"/>
              <a:ext cx="278189" cy="278189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" name="Shape 298"/>
            <p:cNvSpPr/>
            <p:nvPr/>
          </p:nvSpPr>
          <p:spPr>
            <a:xfrm rot="2261121">
              <a:off x="1858180" y="2039433"/>
              <a:ext cx="278248" cy="278248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>
                <a:solidFill>
                  <a:schemeClr val="dk1"/>
                </a:solidFill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20" name="Shape 299"/>
            <p:cNvCxnSpPr/>
            <p:nvPr/>
          </p:nvCxnSpPr>
          <p:spPr>
            <a:xfrm rot="10800000">
              <a:off x="2797338" y="2229956"/>
              <a:ext cx="698400" cy="657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300"/>
            <p:cNvCxnSpPr/>
            <p:nvPr/>
          </p:nvCxnSpPr>
          <p:spPr>
            <a:xfrm flipH="1">
              <a:off x="2311623" y="2394079"/>
              <a:ext cx="946500" cy="3102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301"/>
            <p:cNvCxnSpPr/>
            <p:nvPr/>
          </p:nvCxnSpPr>
          <p:spPr>
            <a:xfrm rot="10800000">
              <a:off x="2308324" y="2810809"/>
              <a:ext cx="946500" cy="1428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302"/>
            <p:cNvCxnSpPr/>
            <p:nvPr/>
          </p:nvCxnSpPr>
          <p:spPr>
            <a:xfrm rot="10800000" flipH="1">
              <a:off x="2565496" y="2368909"/>
              <a:ext cx="92700" cy="617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304"/>
            <p:cNvCxnSpPr/>
            <p:nvPr/>
          </p:nvCxnSpPr>
          <p:spPr>
            <a:xfrm>
              <a:off x="1321490" y="2178031"/>
              <a:ext cx="537900" cy="183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306"/>
            <p:cNvCxnSpPr/>
            <p:nvPr/>
          </p:nvCxnSpPr>
          <p:spPr>
            <a:xfrm rot="10800000" flipH="1">
              <a:off x="1660119" y="2288725"/>
              <a:ext cx="252300" cy="2616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307"/>
            <p:cNvCxnSpPr/>
            <p:nvPr/>
          </p:nvCxnSpPr>
          <p:spPr>
            <a:xfrm>
              <a:off x="1619392" y="2648648"/>
              <a:ext cx="435300" cy="47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308"/>
            <p:cNvCxnSpPr/>
            <p:nvPr/>
          </p:nvCxnSpPr>
          <p:spPr>
            <a:xfrm rot="10800000">
              <a:off x="3035573" y="987739"/>
              <a:ext cx="223200" cy="797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hape 310"/>
            <p:cNvCxnSpPr/>
            <p:nvPr/>
          </p:nvCxnSpPr>
          <p:spPr>
            <a:xfrm>
              <a:off x="1435598" y="1246530"/>
              <a:ext cx="715800" cy="3213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Shape 313"/>
            <p:cNvCxnSpPr/>
            <p:nvPr/>
          </p:nvCxnSpPr>
          <p:spPr>
            <a:xfrm>
              <a:off x="1394829" y="1148107"/>
              <a:ext cx="969600" cy="486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Shape 314"/>
            <p:cNvCxnSpPr/>
            <p:nvPr/>
          </p:nvCxnSpPr>
          <p:spPr>
            <a:xfrm>
              <a:off x="1394829" y="1344954"/>
              <a:ext cx="204600" cy="1875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Shape 316"/>
            <p:cNvCxnSpPr/>
            <p:nvPr/>
          </p:nvCxnSpPr>
          <p:spPr>
            <a:xfrm rot="10800000" flipH="1">
              <a:off x="1315456" y="1670647"/>
              <a:ext cx="807900" cy="4011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Shape 317"/>
            <p:cNvCxnSpPr/>
            <p:nvPr/>
          </p:nvCxnSpPr>
          <p:spPr>
            <a:xfrm flipH="1">
              <a:off x="2135123" y="1888838"/>
              <a:ext cx="1099500" cy="2721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318"/>
            <p:cNvCxnSpPr/>
            <p:nvPr/>
          </p:nvCxnSpPr>
          <p:spPr>
            <a:xfrm rot="10800000" flipH="1">
              <a:off x="1024699" y="933698"/>
              <a:ext cx="1759800" cy="504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320"/>
            <p:cNvCxnSpPr/>
            <p:nvPr/>
          </p:nvCxnSpPr>
          <p:spPr>
            <a:xfrm>
              <a:off x="3394571" y="2003389"/>
              <a:ext cx="9600" cy="2439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322"/>
            <p:cNvCxnSpPr/>
            <p:nvPr/>
          </p:nvCxnSpPr>
          <p:spPr>
            <a:xfrm rot="10800000">
              <a:off x="2371467" y="1737983"/>
              <a:ext cx="188400" cy="3936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323"/>
            <p:cNvCxnSpPr/>
            <p:nvPr/>
          </p:nvCxnSpPr>
          <p:spPr>
            <a:xfrm>
              <a:off x="2107404" y="2263607"/>
              <a:ext cx="1150800" cy="5835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324"/>
            <p:cNvCxnSpPr/>
            <p:nvPr/>
          </p:nvCxnSpPr>
          <p:spPr>
            <a:xfrm>
              <a:off x="866719" y="1101270"/>
              <a:ext cx="263100" cy="9057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Shape 325"/>
            <p:cNvCxnSpPr/>
            <p:nvPr/>
          </p:nvCxnSpPr>
          <p:spPr>
            <a:xfrm>
              <a:off x="1296406" y="1385722"/>
              <a:ext cx="224700" cy="10257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Shape 326"/>
            <p:cNvCxnSpPr>
              <a:cxnSpLocks/>
              <a:stCxn id="64" idx="5"/>
            </p:cNvCxnSpPr>
            <p:nvPr/>
          </p:nvCxnSpPr>
          <p:spPr>
            <a:xfrm>
              <a:off x="1753927" y="1741239"/>
              <a:ext cx="133288" cy="35246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Shape 328"/>
            <p:cNvCxnSpPr/>
            <p:nvPr/>
          </p:nvCxnSpPr>
          <p:spPr>
            <a:xfrm flipH="1">
              <a:off x="2346325" y="1365101"/>
              <a:ext cx="119700" cy="17760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1" name="Shape 329"/>
            <p:cNvGrpSpPr/>
            <p:nvPr/>
          </p:nvGrpSpPr>
          <p:grpSpPr>
            <a:xfrm>
              <a:off x="2727726" y="715211"/>
              <a:ext cx="387070" cy="387070"/>
              <a:chOff x="3626265" y="4403921"/>
              <a:chExt cx="287400" cy="287400"/>
            </a:xfrm>
          </p:grpSpPr>
          <p:sp>
            <p:nvSpPr>
              <p:cNvPr id="66" name="Shape 309"/>
              <p:cNvSpPr/>
              <p:nvPr/>
            </p:nvSpPr>
            <p:spPr>
              <a:xfrm rot="2082341">
                <a:off x="3666692" y="4444347"/>
                <a:ext cx="206547" cy="206547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7" name="Shape 330"/>
              <p:cNvSpPr/>
              <p:nvPr/>
            </p:nvSpPr>
            <p:spPr>
              <a:xfrm>
                <a:off x="3725938" y="4437925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2" name="Shape 331"/>
            <p:cNvGrpSpPr/>
            <p:nvPr/>
          </p:nvGrpSpPr>
          <p:grpSpPr>
            <a:xfrm>
              <a:off x="1527619" y="1413438"/>
              <a:ext cx="381818" cy="381818"/>
              <a:chOff x="4029764" y="4755901"/>
              <a:chExt cx="283500" cy="283500"/>
            </a:xfrm>
          </p:grpSpPr>
          <p:sp>
            <p:nvSpPr>
              <p:cNvPr id="64" name="Shape 315"/>
              <p:cNvSpPr/>
              <p:nvPr/>
            </p:nvSpPr>
            <p:spPr>
              <a:xfrm rot="1862107">
                <a:off x="4068229" y="4794366"/>
                <a:ext cx="206570" cy="20657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5" name="Shape 327"/>
              <p:cNvSpPr/>
              <p:nvPr/>
            </p:nvSpPr>
            <p:spPr>
              <a:xfrm>
                <a:off x="4132816" y="4783176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3" name="Shape 332"/>
            <p:cNvGrpSpPr/>
            <p:nvPr/>
          </p:nvGrpSpPr>
          <p:grpSpPr>
            <a:xfrm>
              <a:off x="2066284" y="1457722"/>
              <a:ext cx="390303" cy="390303"/>
              <a:chOff x="3665305" y="4856605"/>
              <a:chExt cx="289800" cy="289800"/>
            </a:xfrm>
          </p:grpSpPr>
          <p:sp>
            <p:nvSpPr>
              <p:cNvPr id="62" name="Shape 312"/>
              <p:cNvSpPr/>
              <p:nvPr/>
            </p:nvSpPr>
            <p:spPr>
              <a:xfrm rot="2261116">
                <a:off x="3706904" y="4898204"/>
                <a:ext cx="206601" cy="20660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Shape 333"/>
              <p:cNvSpPr/>
              <p:nvPr/>
            </p:nvSpPr>
            <p:spPr>
              <a:xfrm>
                <a:off x="3769090" y="4887984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4" name="Shape 334"/>
            <p:cNvGrpSpPr/>
            <p:nvPr/>
          </p:nvGrpSpPr>
          <p:grpSpPr>
            <a:xfrm>
              <a:off x="3258123" y="2247297"/>
              <a:ext cx="278384" cy="313535"/>
              <a:chOff x="2324806" y="5677128"/>
              <a:chExt cx="206700" cy="232800"/>
            </a:xfrm>
          </p:grpSpPr>
          <p:sp>
            <p:nvSpPr>
              <p:cNvPr id="60" name="Shape 294"/>
              <p:cNvSpPr/>
              <p:nvPr/>
            </p:nvSpPr>
            <p:spPr>
              <a:xfrm>
                <a:off x="2324806" y="5682764"/>
                <a:ext cx="206700" cy="20670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Shape 321"/>
              <p:cNvSpPr/>
              <p:nvPr/>
            </p:nvSpPr>
            <p:spPr>
              <a:xfrm>
                <a:off x="2388164" y="5677128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5" name="Shape 335"/>
            <p:cNvGrpSpPr/>
            <p:nvPr/>
          </p:nvGrpSpPr>
          <p:grpSpPr>
            <a:xfrm>
              <a:off x="1157214" y="1093136"/>
              <a:ext cx="278384" cy="313535"/>
              <a:chOff x="943659" y="4592055"/>
              <a:chExt cx="206700" cy="232800"/>
            </a:xfrm>
          </p:grpSpPr>
          <p:sp>
            <p:nvSpPr>
              <p:cNvPr id="58" name="Shape 311"/>
              <p:cNvSpPr/>
              <p:nvPr/>
            </p:nvSpPr>
            <p:spPr>
              <a:xfrm>
                <a:off x="943659" y="4602600"/>
                <a:ext cx="206700" cy="20670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Shape 336"/>
              <p:cNvSpPr/>
              <p:nvPr/>
            </p:nvSpPr>
            <p:spPr>
              <a:xfrm>
                <a:off x="1007240" y="4592055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6" name="Shape 337"/>
            <p:cNvGrpSpPr/>
            <p:nvPr/>
          </p:nvGrpSpPr>
          <p:grpSpPr>
            <a:xfrm>
              <a:off x="729143" y="805715"/>
              <a:ext cx="315959" cy="326937"/>
              <a:chOff x="5255466" y="4397148"/>
              <a:chExt cx="234600" cy="242751"/>
            </a:xfrm>
          </p:grpSpPr>
          <p:sp>
            <p:nvSpPr>
              <p:cNvPr id="56" name="Shape 319"/>
              <p:cNvSpPr/>
              <p:nvPr/>
            </p:nvSpPr>
            <p:spPr>
              <a:xfrm rot="506167">
                <a:off x="5269499" y="4411180"/>
                <a:ext cx="206535" cy="206535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Shape 338"/>
              <p:cNvSpPr/>
              <p:nvPr/>
            </p:nvSpPr>
            <p:spPr>
              <a:xfrm>
                <a:off x="5328794" y="4407099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7" name="Shape 339"/>
            <p:cNvGrpSpPr/>
            <p:nvPr/>
          </p:nvGrpSpPr>
          <p:grpSpPr>
            <a:xfrm>
              <a:off x="1013005" y="1955001"/>
              <a:ext cx="354343" cy="354343"/>
              <a:chOff x="713291" y="4788114"/>
              <a:chExt cx="263100" cy="263100"/>
            </a:xfrm>
          </p:grpSpPr>
          <p:sp>
            <p:nvSpPr>
              <p:cNvPr id="54" name="Shape 305"/>
              <p:cNvSpPr/>
              <p:nvPr/>
            </p:nvSpPr>
            <p:spPr>
              <a:xfrm rot="1155046">
                <a:off x="741567" y="4816389"/>
                <a:ext cx="206549" cy="206549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Shape 340"/>
              <p:cNvSpPr/>
              <p:nvPr/>
            </p:nvSpPr>
            <p:spPr>
              <a:xfrm>
                <a:off x="803798" y="4814001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8" name="Shape 341"/>
            <p:cNvGrpSpPr/>
            <p:nvPr/>
          </p:nvGrpSpPr>
          <p:grpSpPr>
            <a:xfrm>
              <a:off x="2001915" y="2574133"/>
              <a:ext cx="358788" cy="358788"/>
              <a:chOff x="1872917" y="5697867"/>
              <a:chExt cx="266400" cy="266400"/>
            </a:xfrm>
          </p:grpSpPr>
          <p:sp>
            <p:nvSpPr>
              <p:cNvPr id="52" name="Shape 291"/>
              <p:cNvSpPr/>
              <p:nvPr/>
            </p:nvSpPr>
            <p:spPr>
              <a:xfrm rot="-1238617">
                <a:off x="1902728" y="5727679"/>
                <a:ext cx="206777" cy="206777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Shape 342"/>
              <p:cNvSpPr/>
              <p:nvPr/>
            </p:nvSpPr>
            <p:spPr>
              <a:xfrm>
                <a:off x="1962793" y="5720284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  <p:grpSp>
          <p:nvGrpSpPr>
            <p:cNvPr id="49" name="Shape 343"/>
            <p:cNvGrpSpPr/>
            <p:nvPr/>
          </p:nvGrpSpPr>
          <p:grpSpPr>
            <a:xfrm>
              <a:off x="2388750" y="2952764"/>
              <a:ext cx="358788" cy="358788"/>
              <a:chOff x="2160141" y="5978975"/>
              <a:chExt cx="266400" cy="266400"/>
            </a:xfrm>
          </p:grpSpPr>
          <p:sp>
            <p:nvSpPr>
              <p:cNvPr id="50" name="Shape 285"/>
              <p:cNvSpPr/>
              <p:nvPr/>
            </p:nvSpPr>
            <p:spPr>
              <a:xfrm rot="-1238617">
                <a:off x="2189952" y="6008787"/>
                <a:ext cx="206777" cy="206777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Shape 303"/>
              <p:cNvSpPr/>
              <p:nvPr/>
            </p:nvSpPr>
            <p:spPr>
              <a:xfrm>
                <a:off x="2246375" y="6003883"/>
                <a:ext cx="900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solidFill>
                      <a:schemeClr val="dk1"/>
                    </a:solidFill>
                    <a:latin typeface="Calibri" panose="020F0502020204030204" pitchFamily="34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?</a:t>
                </a:r>
                <a:endParaRPr sz="1600" baseline="-25000">
                  <a:solidFill>
                    <a:schemeClr val="dk1"/>
                  </a:solidFill>
                  <a:latin typeface="Calibri" panose="020F0502020204030204" pitchFamily="34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sp>
        <p:nvSpPr>
          <p:cNvPr id="70" name="Shape 346"/>
          <p:cNvSpPr/>
          <p:nvPr/>
        </p:nvSpPr>
        <p:spPr>
          <a:xfrm>
            <a:off x="8672198" y="2734051"/>
            <a:ext cx="555211" cy="1194147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800" b="1">
              <a:solidFill>
                <a:schemeClr val="bg1"/>
              </a:solidFill>
              <a:latin typeface="CMU Serif Roman" charset="0"/>
              <a:ea typeface="CMU Serif Roman" charset="0"/>
              <a:cs typeface="CMU Serif Roman" charset="0"/>
              <a:sym typeface="Calibri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6C04BB5-658A-F742-A192-64BA8229F1C5}"/>
              </a:ext>
            </a:extLst>
          </p:cNvPr>
          <p:cNvGrpSpPr/>
          <p:nvPr/>
        </p:nvGrpSpPr>
        <p:grpSpPr>
          <a:xfrm>
            <a:off x="9395653" y="2291988"/>
            <a:ext cx="2392212" cy="2068805"/>
            <a:chOff x="5283223" y="2614818"/>
            <a:chExt cx="1704462" cy="1474033"/>
          </a:xfrm>
        </p:grpSpPr>
        <p:sp>
          <p:nvSpPr>
            <p:cNvPr id="247" name="Shape 281">
              <a:extLst>
                <a:ext uri="{FF2B5EF4-FFF2-40B4-BE49-F238E27FC236}">
                  <a16:creationId xmlns:a16="http://schemas.microsoft.com/office/drawing/2014/main" id="{685CE036-9E97-1946-B8B8-8047CA4A0A1B}"/>
                </a:ext>
              </a:extLst>
            </p:cNvPr>
            <p:cNvSpPr/>
            <p:nvPr/>
          </p:nvSpPr>
          <p:spPr>
            <a:xfrm rot="7536570">
              <a:off x="6805085" y="3175834"/>
              <a:ext cx="163932" cy="170068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48" name="Shape 282">
              <a:extLst>
                <a:ext uri="{FF2B5EF4-FFF2-40B4-BE49-F238E27FC236}">
                  <a16:creationId xmlns:a16="http://schemas.microsoft.com/office/drawing/2014/main" id="{E593000F-1428-9F43-A46F-28BD4E9CD7E9}"/>
                </a:ext>
              </a:extLst>
            </p:cNvPr>
            <p:cNvSpPr/>
            <p:nvPr/>
          </p:nvSpPr>
          <p:spPr>
            <a:xfrm>
              <a:off x="5670744" y="3582065"/>
              <a:ext cx="169991" cy="163857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49" name="Shape 283">
              <a:extLst>
                <a:ext uri="{FF2B5EF4-FFF2-40B4-BE49-F238E27FC236}">
                  <a16:creationId xmlns:a16="http://schemas.microsoft.com/office/drawing/2014/main" id="{B0553487-B7CA-364C-B830-59E042DC6961}"/>
                </a:ext>
              </a:extLst>
            </p:cNvPr>
            <p:cNvSpPr/>
            <p:nvPr/>
          </p:nvSpPr>
          <p:spPr>
            <a:xfrm rot="20361432">
              <a:off x="6810045" y="3790729"/>
              <a:ext cx="170091" cy="163955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cxnSp>
          <p:nvCxnSpPr>
            <p:cNvPr id="250" name="Shape 284">
              <a:extLst>
                <a:ext uri="{FF2B5EF4-FFF2-40B4-BE49-F238E27FC236}">
                  <a16:creationId xmlns:a16="http://schemas.microsoft.com/office/drawing/2014/main" id="{00627C2A-5BFF-284E-8862-B73D406488BF}"/>
                </a:ext>
              </a:extLst>
            </p:cNvPr>
            <p:cNvCxnSpPr/>
            <p:nvPr/>
          </p:nvCxnSpPr>
          <p:spPr>
            <a:xfrm rot="10800000" flipH="1">
              <a:off x="6473306" y="3947314"/>
              <a:ext cx="386741" cy="9332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1" name="Shape 286">
              <a:extLst>
                <a:ext uri="{FF2B5EF4-FFF2-40B4-BE49-F238E27FC236}">
                  <a16:creationId xmlns:a16="http://schemas.microsoft.com/office/drawing/2014/main" id="{3D550469-0CF9-8B4B-A254-B836C2ECD491}"/>
                </a:ext>
              </a:extLst>
            </p:cNvPr>
            <p:cNvSpPr/>
            <p:nvPr/>
          </p:nvSpPr>
          <p:spPr>
            <a:xfrm>
              <a:off x="6365813" y="3393273"/>
              <a:ext cx="169991" cy="163857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cxnSp>
          <p:nvCxnSpPr>
            <p:cNvPr id="252" name="Shape 287">
              <a:extLst>
                <a:ext uri="{FF2B5EF4-FFF2-40B4-BE49-F238E27FC236}">
                  <a16:creationId xmlns:a16="http://schemas.microsoft.com/office/drawing/2014/main" id="{6925A3FB-5B5C-6546-8F83-4F42C4DAB826}"/>
                </a:ext>
              </a:extLst>
            </p:cNvPr>
            <p:cNvCxnSpPr/>
            <p:nvPr/>
          </p:nvCxnSpPr>
          <p:spPr>
            <a:xfrm rot="10800000">
              <a:off x="6511008" y="3532973"/>
              <a:ext cx="354100" cy="26301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3" name="Shape 288">
              <a:extLst>
                <a:ext uri="{FF2B5EF4-FFF2-40B4-BE49-F238E27FC236}">
                  <a16:creationId xmlns:a16="http://schemas.microsoft.com/office/drawing/2014/main" id="{984328C2-7520-034F-B0E3-7EE0A4CDB147}"/>
                </a:ext>
              </a:extLst>
            </p:cNvPr>
            <p:cNvSpPr/>
            <p:nvPr/>
          </p:nvSpPr>
          <p:spPr>
            <a:xfrm>
              <a:off x="6654017" y="3491167"/>
              <a:ext cx="0" cy="12311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 baseline="-250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54" name="Shape 289">
              <a:extLst>
                <a:ext uri="{FF2B5EF4-FFF2-40B4-BE49-F238E27FC236}">
                  <a16:creationId xmlns:a16="http://schemas.microsoft.com/office/drawing/2014/main" id="{3C91EDEF-7349-704B-AC0A-787979F6136C}"/>
                </a:ext>
              </a:extLst>
            </p:cNvPr>
            <p:cNvSpPr/>
            <p:nvPr/>
          </p:nvSpPr>
          <p:spPr>
            <a:xfrm>
              <a:off x="6843389" y="3954847"/>
              <a:ext cx="0" cy="12311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 b="1" baseline="-250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cxnSp>
          <p:nvCxnSpPr>
            <p:cNvPr id="255" name="Shape 290">
              <a:extLst>
                <a:ext uri="{FF2B5EF4-FFF2-40B4-BE49-F238E27FC236}">
                  <a16:creationId xmlns:a16="http://schemas.microsoft.com/office/drawing/2014/main" id="{7C9CEAD9-114F-CD49-8B12-1C2977C5535D}"/>
                </a:ext>
              </a:extLst>
            </p:cNvPr>
            <p:cNvCxnSpPr/>
            <p:nvPr/>
          </p:nvCxnSpPr>
          <p:spPr>
            <a:xfrm rot="10800000" flipH="1">
              <a:off x="6194416" y="3533101"/>
              <a:ext cx="196213" cy="175876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Shape 292">
              <a:extLst>
                <a:ext uri="{FF2B5EF4-FFF2-40B4-BE49-F238E27FC236}">
                  <a16:creationId xmlns:a16="http://schemas.microsoft.com/office/drawing/2014/main" id="{6ADD2BC3-2C22-AC4F-AE28-88D9B8712091}"/>
                </a:ext>
              </a:extLst>
            </p:cNvPr>
            <p:cNvCxnSpPr/>
            <p:nvPr/>
          </p:nvCxnSpPr>
          <p:spPr>
            <a:xfrm rot="10800000">
              <a:off x="6189315" y="3860375"/>
              <a:ext cx="128915" cy="112596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Shape 293">
              <a:extLst>
                <a:ext uri="{FF2B5EF4-FFF2-40B4-BE49-F238E27FC236}">
                  <a16:creationId xmlns:a16="http://schemas.microsoft.com/office/drawing/2014/main" id="{445BE3B4-1652-994D-8192-E0C67701B748}"/>
                </a:ext>
              </a:extLst>
            </p:cNvPr>
            <p:cNvCxnSpPr/>
            <p:nvPr/>
          </p:nvCxnSpPr>
          <p:spPr>
            <a:xfrm rot="10800000" flipH="1">
              <a:off x="6475415" y="3629844"/>
              <a:ext cx="366936" cy="34804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Shape 295">
              <a:extLst>
                <a:ext uri="{FF2B5EF4-FFF2-40B4-BE49-F238E27FC236}">
                  <a16:creationId xmlns:a16="http://schemas.microsoft.com/office/drawing/2014/main" id="{BE5F007D-C4C1-9C4F-B5D8-C636AF404757}"/>
                </a:ext>
              </a:extLst>
            </p:cNvPr>
            <p:cNvCxnSpPr/>
            <p:nvPr/>
          </p:nvCxnSpPr>
          <p:spPr>
            <a:xfrm>
              <a:off x="6906691" y="3657855"/>
              <a:ext cx="23472" cy="14017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9" name="Shape 296">
              <a:extLst>
                <a:ext uri="{FF2B5EF4-FFF2-40B4-BE49-F238E27FC236}">
                  <a16:creationId xmlns:a16="http://schemas.microsoft.com/office/drawing/2014/main" id="{0AE72308-DAC9-B545-B76D-2A4AC09CE26C}"/>
                </a:ext>
              </a:extLst>
            </p:cNvPr>
            <p:cNvSpPr/>
            <p:nvPr/>
          </p:nvSpPr>
          <p:spPr>
            <a:xfrm>
              <a:off x="6481597" y="3857879"/>
              <a:ext cx="0" cy="12311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 baseline="-250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60" name="Shape 297">
              <a:extLst>
                <a:ext uri="{FF2B5EF4-FFF2-40B4-BE49-F238E27FC236}">
                  <a16:creationId xmlns:a16="http://schemas.microsoft.com/office/drawing/2014/main" id="{C23FB068-968E-EB47-8699-E79299E6E90E}"/>
                </a:ext>
              </a:extLst>
            </p:cNvPr>
            <p:cNvSpPr/>
            <p:nvPr/>
          </p:nvSpPr>
          <p:spPr>
            <a:xfrm rot="3533909">
              <a:off x="6271816" y="2801079"/>
              <a:ext cx="163909" cy="170044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61" name="Shape 298">
              <a:extLst>
                <a:ext uri="{FF2B5EF4-FFF2-40B4-BE49-F238E27FC236}">
                  <a16:creationId xmlns:a16="http://schemas.microsoft.com/office/drawing/2014/main" id="{D6D49AAF-584C-A540-AE8D-D58ABA501F5F}"/>
                </a:ext>
              </a:extLst>
            </p:cNvPr>
            <p:cNvSpPr/>
            <p:nvPr/>
          </p:nvSpPr>
          <p:spPr>
            <a:xfrm rot="2261121">
              <a:off x="5961798" y="3362972"/>
              <a:ext cx="170080" cy="163944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cxnSp>
          <p:nvCxnSpPr>
            <p:cNvPr id="262" name="Shape 299">
              <a:extLst>
                <a:ext uri="{FF2B5EF4-FFF2-40B4-BE49-F238E27FC236}">
                  <a16:creationId xmlns:a16="http://schemas.microsoft.com/office/drawing/2014/main" id="{D582A072-E502-6A42-9184-BC9C5A20D301}"/>
                </a:ext>
              </a:extLst>
            </p:cNvPr>
            <p:cNvCxnSpPr/>
            <p:nvPr/>
          </p:nvCxnSpPr>
          <p:spPr>
            <a:xfrm rot="10800000">
              <a:off x="6535864" y="3475230"/>
              <a:ext cx="426900" cy="3871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Shape 300">
              <a:extLst>
                <a:ext uri="{FF2B5EF4-FFF2-40B4-BE49-F238E27FC236}">
                  <a16:creationId xmlns:a16="http://schemas.microsoft.com/office/drawing/2014/main" id="{6142A68F-7CFA-A84E-BE36-19D8DBE86809}"/>
                </a:ext>
              </a:extLst>
            </p:cNvPr>
            <p:cNvCxnSpPr/>
            <p:nvPr/>
          </p:nvCxnSpPr>
          <p:spPr>
            <a:xfrm flipH="1">
              <a:off x="6238970" y="3571929"/>
              <a:ext cx="578553" cy="18277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Shape 301">
              <a:extLst>
                <a:ext uri="{FF2B5EF4-FFF2-40B4-BE49-F238E27FC236}">
                  <a16:creationId xmlns:a16="http://schemas.microsoft.com/office/drawing/2014/main" id="{CB6538B7-2A29-4F40-B72A-DE66C199B712}"/>
                </a:ext>
              </a:extLst>
            </p:cNvPr>
            <p:cNvCxnSpPr/>
            <p:nvPr/>
          </p:nvCxnSpPr>
          <p:spPr>
            <a:xfrm rot="10800000">
              <a:off x="6236954" y="3817467"/>
              <a:ext cx="578553" cy="8413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Shape 302">
              <a:extLst>
                <a:ext uri="{FF2B5EF4-FFF2-40B4-BE49-F238E27FC236}">
                  <a16:creationId xmlns:a16="http://schemas.microsoft.com/office/drawing/2014/main" id="{FA9593A8-420A-BC47-8C36-FC4D1AC5AC81}"/>
                </a:ext>
              </a:extLst>
            </p:cNvPr>
            <p:cNvCxnSpPr/>
            <p:nvPr/>
          </p:nvCxnSpPr>
          <p:spPr>
            <a:xfrm rot="10800000" flipH="1">
              <a:off x="6394151" y="3557100"/>
              <a:ext cx="56663" cy="363773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Shape 304">
              <a:extLst>
                <a:ext uri="{FF2B5EF4-FFF2-40B4-BE49-F238E27FC236}">
                  <a16:creationId xmlns:a16="http://schemas.microsoft.com/office/drawing/2014/main" id="{763652E4-8F8E-2E43-AC59-91257A5FA70E}"/>
                </a:ext>
              </a:extLst>
            </p:cNvPr>
            <p:cNvCxnSpPr/>
            <p:nvPr/>
          </p:nvCxnSpPr>
          <p:spPr>
            <a:xfrm>
              <a:off x="5633743" y="3444634"/>
              <a:ext cx="328795" cy="10783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Shape 306">
              <a:extLst>
                <a:ext uri="{FF2B5EF4-FFF2-40B4-BE49-F238E27FC236}">
                  <a16:creationId xmlns:a16="http://schemas.microsoft.com/office/drawing/2014/main" id="{84D824F7-2B94-674B-8CED-98AD7EBC3A8B}"/>
                </a:ext>
              </a:extLst>
            </p:cNvPr>
            <p:cNvCxnSpPr/>
            <p:nvPr/>
          </p:nvCxnSpPr>
          <p:spPr>
            <a:xfrm rot="10800000" flipH="1">
              <a:off x="5840733" y="3509858"/>
              <a:ext cx="154220" cy="154135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Shape 307">
              <a:extLst>
                <a:ext uri="{FF2B5EF4-FFF2-40B4-BE49-F238E27FC236}">
                  <a16:creationId xmlns:a16="http://schemas.microsoft.com/office/drawing/2014/main" id="{D0CF3CC6-756F-574A-B629-4844EBA74E01}"/>
                </a:ext>
              </a:extLst>
            </p:cNvPr>
            <p:cNvCxnSpPr/>
            <p:nvPr/>
          </p:nvCxnSpPr>
          <p:spPr>
            <a:xfrm>
              <a:off x="5815840" y="3721923"/>
              <a:ext cx="266079" cy="27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Shape 308">
              <a:extLst>
                <a:ext uri="{FF2B5EF4-FFF2-40B4-BE49-F238E27FC236}">
                  <a16:creationId xmlns:a16="http://schemas.microsoft.com/office/drawing/2014/main" id="{01FE0198-1FF7-EF48-89ED-438E68375B0E}"/>
                </a:ext>
              </a:extLst>
            </p:cNvPr>
            <p:cNvCxnSpPr/>
            <p:nvPr/>
          </p:nvCxnSpPr>
          <p:spPr>
            <a:xfrm rot="10800000">
              <a:off x="6681485" y="2743315"/>
              <a:ext cx="136432" cy="46982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Shape 310">
              <a:extLst>
                <a:ext uri="{FF2B5EF4-FFF2-40B4-BE49-F238E27FC236}">
                  <a16:creationId xmlns:a16="http://schemas.microsoft.com/office/drawing/2014/main" id="{FDE9AA9A-4E85-EA43-878B-2D836EB9F3C2}"/>
                </a:ext>
              </a:extLst>
            </p:cNvPr>
            <p:cNvCxnSpPr/>
            <p:nvPr/>
          </p:nvCxnSpPr>
          <p:spPr>
            <a:xfrm>
              <a:off x="5703493" y="2895794"/>
              <a:ext cx="437536" cy="189311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Shape 313">
              <a:extLst>
                <a:ext uri="{FF2B5EF4-FFF2-40B4-BE49-F238E27FC236}">
                  <a16:creationId xmlns:a16="http://schemas.microsoft.com/office/drawing/2014/main" id="{23A148A2-4B54-A04A-8C72-7D043E7ABC92}"/>
                </a:ext>
              </a:extLst>
            </p:cNvPr>
            <p:cNvCxnSpPr/>
            <p:nvPr/>
          </p:nvCxnSpPr>
          <p:spPr>
            <a:xfrm>
              <a:off x="5678575" y="2837804"/>
              <a:ext cx="592673" cy="28635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Shape 314">
              <a:extLst>
                <a:ext uri="{FF2B5EF4-FFF2-40B4-BE49-F238E27FC236}">
                  <a16:creationId xmlns:a16="http://schemas.microsoft.com/office/drawing/2014/main" id="{E3373A04-D4BD-514E-A736-1417DCAF1BC7}"/>
                </a:ext>
              </a:extLst>
            </p:cNvPr>
            <p:cNvCxnSpPr/>
            <p:nvPr/>
          </p:nvCxnSpPr>
          <p:spPr>
            <a:xfrm>
              <a:off x="5678576" y="2953785"/>
              <a:ext cx="125063" cy="110475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Shape 316">
              <a:extLst>
                <a:ext uri="{FF2B5EF4-FFF2-40B4-BE49-F238E27FC236}">
                  <a16:creationId xmlns:a16="http://schemas.microsoft.com/office/drawing/2014/main" id="{17613416-1FAA-8047-8A0B-60CA2E27474A}"/>
                </a:ext>
              </a:extLst>
            </p:cNvPr>
            <p:cNvCxnSpPr/>
            <p:nvPr/>
          </p:nvCxnSpPr>
          <p:spPr>
            <a:xfrm rot="10800000" flipH="1">
              <a:off x="5630059" y="3145685"/>
              <a:ext cx="493833" cy="23632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Shape 317">
              <a:extLst>
                <a:ext uri="{FF2B5EF4-FFF2-40B4-BE49-F238E27FC236}">
                  <a16:creationId xmlns:a16="http://schemas.microsoft.com/office/drawing/2014/main" id="{02D34AFD-D881-1F47-80DF-CD5F50F9EE58}"/>
                </a:ext>
              </a:extLst>
            </p:cNvPr>
            <p:cNvCxnSpPr/>
            <p:nvPr/>
          </p:nvCxnSpPr>
          <p:spPr>
            <a:xfrm flipH="1">
              <a:off x="6131083" y="3274241"/>
              <a:ext cx="672075" cy="160323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Shape 318">
              <a:extLst>
                <a:ext uri="{FF2B5EF4-FFF2-40B4-BE49-F238E27FC236}">
                  <a16:creationId xmlns:a16="http://schemas.microsoft.com/office/drawing/2014/main" id="{B3324C01-6F45-0343-874D-B4005B7EEC7E}"/>
                </a:ext>
              </a:extLst>
            </p:cNvPr>
            <p:cNvCxnSpPr/>
            <p:nvPr/>
          </p:nvCxnSpPr>
          <p:spPr>
            <a:xfrm rot="10800000" flipH="1">
              <a:off x="5452329" y="2711472"/>
              <a:ext cx="1075687" cy="29696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Shape 320">
              <a:extLst>
                <a:ext uri="{FF2B5EF4-FFF2-40B4-BE49-F238E27FC236}">
                  <a16:creationId xmlns:a16="http://schemas.microsoft.com/office/drawing/2014/main" id="{BD3F0E95-4DDB-5541-A103-A85991D01445}"/>
                </a:ext>
              </a:extLst>
            </p:cNvPr>
            <p:cNvCxnSpPr/>
            <p:nvPr/>
          </p:nvCxnSpPr>
          <p:spPr>
            <a:xfrm>
              <a:off x="6900925" y="3341735"/>
              <a:ext cx="5868" cy="143707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Shape 322">
              <a:extLst>
                <a:ext uri="{FF2B5EF4-FFF2-40B4-BE49-F238E27FC236}">
                  <a16:creationId xmlns:a16="http://schemas.microsoft.com/office/drawing/2014/main" id="{170BFC9B-0CC8-0D44-97D9-194374F6918C}"/>
                </a:ext>
              </a:extLst>
            </p:cNvPr>
            <p:cNvCxnSpPr/>
            <p:nvPr/>
          </p:nvCxnSpPr>
          <p:spPr>
            <a:xfrm rot="10800000">
              <a:off x="6275547" y="3185359"/>
              <a:ext cx="115160" cy="23190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Shape 323">
              <a:extLst>
                <a:ext uri="{FF2B5EF4-FFF2-40B4-BE49-F238E27FC236}">
                  <a16:creationId xmlns:a16="http://schemas.microsoft.com/office/drawing/2014/main" id="{183F836B-0D6D-A247-8800-E4221EF85734}"/>
                </a:ext>
              </a:extLst>
            </p:cNvPr>
            <p:cNvCxnSpPr/>
            <p:nvPr/>
          </p:nvCxnSpPr>
          <p:spPr>
            <a:xfrm>
              <a:off x="6114137" y="3495058"/>
              <a:ext cx="703432" cy="34379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Shape 324">
              <a:extLst>
                <a:ext uri="{FF2B5EF4-FFF2-40B4-BE49-F238E27FC236}">
                  <a16:creationId xmlns:a16="http://schemas.microsoft.com/office/drawing/2014/main" id="{F4B55C87-8997-6648-B470-FF1F2674523B}"/>
                </a:ext>
              </a:extLst>
            </p:cNvPr>
            <p:cNvCxnSpPr/>
            <p:nvPr/>
          </p:nvCxnSpPr>
          <p:spPr>
            <a:xfrm>
              <a:off x="5355765" y="2810207"/>
              <a:ext cx="160821" cy="533639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Shape 325">
              <a:extLst>
                <a:ext uri="{FF2B5EF4-FFF2-40B4-BE49-F238E27FC236}">
                  <a16:creationId xmlns:a16="http://schemas.microsoft.com/office/drawing/2014/main" id="{6FC1C143-6927-A84C-B010-967064A300BE}"/>
                </a:ext>
              </a:extLst>
            </p:cNvPr>
            <p:cNvCxnSpPr/>
            <p:nvPr/>
          </p:nvCxnSpPr>
          <p:spPr>
            <a:xfrm>
              <a:off x="5618413" y="2977807"/>
              <a:ext cx="137349" cy="604343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Shape 326">
              <a:extLst>
                <a:ext uri="{FF2B5EF4-FFF2-40B4-BE49-F238E27FC236}">
                  <a16:creationId xmlns:a16="http://schemas.microsoft.com/office/drawing/2014/main" id="{BEACAA11-5AFF-CD4C-BFF3-A313E4C2D9C1}"/>
                </a:ext>
              </a:extLst>
            </p:cNvPr>
            <p:cNvCxnSpPr>
              <a:cxnSpLocks/>
              <a:stCxn id="306" idx="5"/>
            </p:cNvCxnSpPr>
            <p:nvPr/>
          </p:nvCxnSpPr>
          <p:spPr>
            <a:xfrm>
              <a:off x="5898075" y="3187277"/>
              <a:ext cx="81473" cy="207675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Shape 328">
              <a:extLst>
                <a:ext uri="{FF2B5EF4-FFF2-40B4-BE49-F238E27FC236}">
                  <a16:creationId xmlns:a16="http://schemas.microsoft.com/office/drawing/2014/main" id="{D7BC2666-C020-D64F-9A8A-F41EA4BEBF48}"/>
                </a:ext>
              </a:extLst>
            </p:cNvPr>
            <p:cNvCxnSpPr/>
            <p:nvPr/>
          </p:nvCxnSpPr>
          <p:spPr>
            <a:xfrm flipH="1">
              <a:off x="6260181" y="2965655"/>
              <a:ext cx="73167" cy="104643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8" name="Shape 309">
              <a:extLst>
                <a:ext uri="{FF2B5EF4-FFF2-40B4-BE49-F238E27FC236}">
                  <a16:creationId xmlns:a16="http://schemas.microsoft.com/office/drawing/2014/main" id="{A403D854-0049-BF4F-AB32-7BAFADECCF7A}"/>
                </a:ext>
              </a:extLst>
            </p:cNvPr>
            <p:cNvSpPr/>
            <p:nvPr/>
          </p:nvSpPr>
          <p:spPr>
            <a:xfrm rot="2082341">
              <a:off x="6526594" y="2614818"/>
              <a:ext cx="170037" cy="163903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306" name="Shape 315">
              <a:extLst>
                <a:ext uri="{FF2B5EF4-FFF2-40B4-BE49-F238E27FC236}">
                  <a16:creationId xmlns:a16="http://schemas.microsoft.com/office/drawing/2014/main" id="{EB57AA73-195A-2748-ADBE-B90BE0EBB285}"/>
                </a:ext>
              </a:extLst>
            </p:cNvPr>
            <p:cNvSpPr/>
            <p:nvPr/>
          </p:nvSpPr>
          <p:spPr>
            <a:xfrm rot="1862107">
              <a:off x="5791407" y="3024661"/>
              <a:ext cx="170056" cy="163921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304" name="Shape 312">
              <a:extLst>
                <a:ext uri="{FF2B5EF4-FFF2-40B4-BE49-F238E27FC236}">
                  <a16:creationId xmlns:a16="http://schemas.microsoft.com/office/drawing/2014/main" id="{BC1F1745-2D5D-3E4D-8310-080CEB7BEDB4}"/>
                </a:ext>
              </a:extLst>
            </p:cNvPr>
            <p:cNvSpPr/>
            <p:nvPr/>
          </p:nvSpPr>
          <p:spPr>
            <a:xfrm rot="2261116">
              <a:off x="6123249" y="3053237"/>
              <a:ext cx="170083" cy="163947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302" name="Shape 294">
              <a:extLst>
                <a:ext uri="{FF2B5EF4-FFF2-40B4-BE49-F238E27FC236}">
                  <a16:creationId xmlns:a16="http://schemas.microsoft.com/office/drawing/2014/main" id="{4A558BCE-C99D-6345-A329-1B9543629A09}"/>
                </a:ext>
              </a:extLst>
            </p:cNvPr>
            <p:cNvSpPr/>
            <p:nvPr/>
          </p:nvSpPr>
          <p:spPr>
            <a:xfrm>
              <a:off x="6817521" y="3489919"/>
              <a:ext cx="170164" cy="164024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300" name="Shape 311">
              <a:extLst>
                <a:ext uri="{FF2B5EF4-FFF2-40B4-BE49-F238E27FC236}">
                  <a16:creationId xmlns:a16="http://schemas.microsoft.com/office/drawing/2014/main" id="{ECFA68B4-DFEA-ED43-A3DD-47B1E949BE74}"/>
                </a:ext>
              </a:extLst>
            </p:cNvPr>
            <p:cNvSpPr/>
            <p:nvPr/>
          </p:nvSpPr>
          <p:spPr>
            <a:xfrm>
              <a:off x="5533329" y="2813781"/>
              <a:ext cx="170164" cy="164024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98" name="Shape 319">
              <a:extLst>
                <a:ext uri="{FF2B5EF4-FFF2-40B4-BE49-F238E27FC236}">
                  <a16:creationId xmlns:a16="http://schemas.microsoft.com/office/drawing/2014/main" id="{10FE7C59-AE4F-2846-A288-18B9CD91052F}"/>
                </a:ext>
              </a:extLst>
            </p:cNvPr>
            <p:cNvSpPr/>
            <p:nvPr/>
          </p:nvSpPr>
          <p:spPr>
            <a:xfrm rot="506167">
              <a:off x="5283223" y="2647200"/>
              <a:ext cx="170027" cy="163893"/>
            </a:xfrm>
            <a:prstGeom prst="ellipse">
              <a:avLst/>
            </a:prstGeom>
            <a:solidFill>
              <a:srgbClr val="E46C0A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96" name="Shape 305">
              <a:extLst>
                <a:ext uri="{FF2B5EF4-FFF2-40B4-BE49-F238E27FC236}">
                  <a16:creationId xmlns:a16="http://schemas.microsoft.com/office/drawing/2014/main" id="{D0BD813F-E854-6747-B199-A2E1F98FC608}"/>
                </a:ext>
              </a:extLst>
            </p:cNvPr>
            <p:cNvSpPr/>
            <p:nvPr/>
          </p:nvSpPr>
          <p:spPr>
            <a:xfrm rot="1155046">
              <a:off x="5468461" y="3335661"/>
              <a:ext cx="170039" cy="163904"/>
            </a:xfrm>
            <a:prstGeom prst="ellipse">
              <a:avLst/>
            </a:prstGeom>
            <a:solidFill>
              <a:srgbClr val="3366F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94" name="Shape 291">
              <a:extLst>
                <a:ext uri="{FF2B5EF4-FFF2-40B4-BE49-F238E27FC236}">
                  <a16:creationId xmlns:a16="http://schemas.microsoft.com/office/drawing/2014/main" id="{F7B7D79F-0386-014A-AEDA-DD9D82837237}"/>
                </a:ext>
              </a:extLst>
            </p:cNvPr>
            <p:cNvSpPr/>
            <p:nvPr/>
          </p:nvSpPr>
          <p:spPr>
            <a:xfrm rot="20361383">
              <a:off x="6074201" y="3701676"/>
              <a:ext cx="170227" cy="164085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  <p:sp>
          <p:nvSpPr>
            <p:cNvPr id="292" name="Shape 285">
              <a:extLst>
                <a:ext uri="{FF2B5EF4-FFF2-40B4-BE49-F238E27FC236}">
                  <a16:creationId xmlns:a16="http://schemas.microsoft.com/office/drawing/2014/main" id="{5F2256E4-C636-B64C-87A0-11DCDA73B464}"/>
                </a:ext>
              </a:extLst>
            </p:cNvPr>
            <p:cNvSpPr/>
            <p:nvPr/>
          </p:nvSpPr>
          <p:spPr>
            <a:xfrm rot="20361383">
              <a:off x="6310655" y="3924766"/>
              <a:ext cx="170227" cy="164085"/>
            </a:xfrm>
            <a:prstGeom prst="ellipse">
              <a:avLst/>
            </a:prstGeom>
            <a:solidFill>
              <a:srgbClr val="008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endParaRPr>
            </a:p>
          </p:txBody>
        </p:sp>
      </p:grpSp>
      <p:sp>
        <p:nvSpPr>
          <p:cNvPr id="202" name="Shape 351">
            <a:extLst>
              <a:ext uri="{FF2B5EF4-FFF2-40B4-BE49-F238E27FC236}">
                <a16:creationId xmlns:a16="http://schemas.microsoft.com/office/drawing/2014/main" id="{AABCB2B4-32F1-614D-A901-344D9F513B12}"/>
              </a:ext>
            </a:extLst>
          </p:cNvPr>
          <p:cNvSpPr txBox="1"/>
          <p:nvPr/>
        </p:nvSpPr>
        <p:spPr>
          <a:xfrm>
            <a:off x="3692831" y="1268374"/>
            <a:ext cx="36097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Parameter Estimation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Shape 351">
            <a:extLst>
              <a:ext uri="{FF2B5EF4-FFF2-40B4-BE49-F238E27FC236}">
                <a16:creationId xmlns:a16="http://schemas.microsoft.com/office/drawing/2014/main" id="{27AC53F2-BA08-504D-A8E7-11AF70E36804}"/>
              </a:ext>
            </a:extLst>
          </p:cNvPr>
          <p:cNvSpPr txBox="1"/>
          <p:nvPr/>
        </p:nvSpPr>
        <p:spPr>
          <a:xfrm>
            <a:off x="8622471" y="1269804"/>
            <a:ext cx="300043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Label Propagation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85EE07D-DAC5-D245-B110-1B78573152E2}"/>
              </a:ext>
            </a:extLst>
          </p:cNvPr>
          <p:cNvGrpSpPr/>
          <p:nvPr/>
        </p:nvGrpSpPr>
        <p:grpSpPr>
          <a:xfrm>
            <a:off x="7288141" y="2954427"/>
            <a:ext cx="769871" cy="757213"/>
            <a:chOff x="7384498" y="1183196"/>
            <a:chExt cx="953637" cy="937960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44403601-E979-944C-BE39-E20A98909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4498" y="1183196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F34B688-F145-C148-996D-272CE22D8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038" y="1183196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1DD1ADB6-4265-9444-8DDC-1284E102A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586" y="1183196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915E7D1-FBA8-1F44-9A12-7F343E12F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4498" y="1491424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81677CA-BADC-6F4E-AA3C-758664664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038" y="1491424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173DC78-F55F-D44F-A76B-4FE3CDBEB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586" y="1491424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A7AB6B3D-5F8F-C049-9A91-425A3F3CA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4498" y="1803608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80D7005-64A5-3E4A-8481-E41F3075C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038" y="1803608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07675D0-E0CF-E74E-9F0B-0C36E6E51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586" y="1803608"/>
              <a:ext cx="317548" cy="317548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txBody>
            <a:bodyPr wrap="none" lIns="0" tIns="0" rIns="0" bIns="0" rtlCol="0" anchor="ctr"/>
            <a:lstStyle/>
            <a:p>
              <a:pPr algn="ctr"/>
              <a:endParaRPr lang="en-US" sz="975" baseline="-25000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0F919F1A-5890-5548-A3A4-4E0D792E7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4499" y="1192270"/>
              <a:ext cx="953636" cy="925136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975">
                <a:latin typeface="CMU Serif Roman" charset="0"/>
                <a:ea typeface="CMU Serif Roman" charset="0"/>
                <a:cs typeface="CMU Serif Roman" charset="0"/>
              </a:endParaRPr>
            </a:p>
          </p:txBody>
        </p:sp>
      </p:grpSp>
      <p:sp>
        <p:nvSpPr>
          <p:cNvPr id="219" name="Shape 349">
            <a:extLst>
              <a:ext uri="{FF2B5EF4-FFF2-40B4-BE49-F238E27FC236}">
                <a16:creationId xmlns:a16="http://schemas.microsoft.com/office/drawing/2014/main" id="{47CDABFD-6AC3-FC48-9D65-C00BFCD96AA9}"/>
              </a:ext>
            </a:extLst>
          </p:cNvPr>
          <p:cNvSpPr txBox="1"/>
          <p:nvPr/>
        </p:nvSpPr>
        <p:spPr>
          <a:xfrm>
            <a:off x="9549273" y="5093948"/>
            <a:ext cx="188352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>
            <a:defPPr>
              <a:defRPr lang="en-US"/>
            </a:defPPr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00" i="1">
                <a:latin typeface="CMU Serif Roman" charset="0"/>
                <a:ea typeface="CMU Serif Roman" charset="0"/>
                <a:cs typeface="CMU Serif Roman" charset="0"/>
              </a:defRPr>
            </a:lvl1pPr>
          </a:lstStyle>
          <a:p>
            <a:pPr algn="l"/>
            <a: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Fully labeled </a:t>
            </a:r>
            <a:b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</a:br>
            <a: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network</a:t>
            </a:r>
            <a:endParaRPr sz="2800" i="0"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20" name="Shape 345">
            <a:extLst>
              <a:ext uri="{FF2B5EF4-FFF2-40B4-BE49-F238E27FC236}">
                <a16:creationId xmlns:a16="http://schemas.microsoft.com/office/drawing/2014/main" id="{076E6447-4770-364F-A3AA-AE18F2F82EAB}"/>
              </a:ext>
            </a:extLst>
          </p:cNvPr>
          <p:cNvSpPr txBox="1"/>
          <p:nvPr/>
        </p:nvSpPr>
        <p:spPr>
          <a:xfrm>
            <a:off x="237068" y="5098181"/>
            <a:ext cx="240392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>
            <a:defPPr>
              <a:defRPr lang="en-US"/>
            </a:defPPr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00" i="1">
                <a:latin typeface="CMU Serif Roman" charset="0"/>
                <a:ea typeface="CMU Serif Roman" charset="0"/>
                <a:cs typeface="CMU Serif Roman" charset="0"/>
              </a:defRPr>
            </a:lvl1pPr>
          </a:lstStyle>
          <a:p>
            <a:pPr algn="l"/>
            <a: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Sparsely labeled </a:t>
            </a:r>
            <a:b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</a:br>
            <a:r>
              <a:rPr lang="en-US" sz="28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network</a:t>
            </a:r>
            <a:endParaRPr sz="2800" i="0"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21" name="Shape 348">
            <a:extLst>
              <a:ext uri="{FF2B5EF4-FFF2-40B4-BE49-F238E27FC236}">
                <a16:creationId xmlns:a16="http://schemas.microsoft.com/office/drawing/2014/main" id="{1DB8D7ED-F4D6-234F-AB6F-A21F228647BE}"/>
              </a:ext>
            </a:extLst>
          </p:cNvPr>
          <p:cNvSpPr txBox="1"/>
          <p:nvPr/>
        </p:nvSpPr>
        <p:spPr>
          <a:xfrm>
            <a:off x="6989844" y="1938172"/>
            <a:ext cx="136646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>
            <a:defPPr>
              <a:defRPr lang="en-US"/>
            </a:defPPr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00" i="1">
                <a:latin typeface="CMU Serif Roman" charset="0"/>
                <a:ea typeface="CMU Serif Roman" charset="0"/>
                <a:cs typeface="CMU Serif Roman" charset="0"/>
              </a:defRPr>
            </a:lvl1pPr>
          </a:lstStyle>
          <a:p>
            <a: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Compatibility</a:t>
            </a:r>
            <a:b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</a:br>
            <a: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matrix</a:t>
            </a:r>
            <a:endParaRPr sz="2000" i="0"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Shape 351">
                <a:extLst>
                  <a:ext uri="{FF2B5EF4-FFF2-40B4-BE49-F238E27FC236}">
                    <a16:creationId xmlns:a16="http://schemas.microsoft.com/office/drawing/2014/main" id="{B63AD8E6-0A09-7447-AC64-F49F8DF4AD28}"/>
                  </a:ext>
                </a:extLst>
              </p:cNvPr>
              <p:cNvSpPr txBox="1"/>
              <p:nvPr/>
            </p:nvSpPr>
            <p:spPr>
              <a:xfrm>
                <a:off x="7145551" y="4139781"/>
                <a:ext cx="107721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non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×</m:t>
                    </m:r>
                    <m:r>
                      <a:rPr lang="en-US" sz="1800" i="1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𝑘</m:t>
                    </m:r>
                  </m:oMath>
                </a14:m>
                <a:r>
                  <a:rPr lang="en-US" sz="1800" i="1">
                    <a:latin typeface="+mj-lt"/>
                    <a:ea typeface="CMU Serif Roman" panose="02000603000000000000" pitchFamily="2" charset="0"/>
                    <a:cs typeface="CMU Serif Roman" panose="02000603000000000000" pitchFamily="2" charset="0"/>
                    <a:sym typeface="Calibri"/>
                  </a:rPr>
                  <a:t> </a:t>
                </a:r>
                <a:r>
                  <a:rPr lang="en-US" sz="1800">
                    <a:latin typeface="+mj-lt"/>
                    <a:ea typeface="CMU Serif Roman" panose="02000603000000000000" pitchFamily="2" charset="0"/>
                    <a:cs typeface="CMU Serif Roman" panose="02000603000000000000" pitchFamily="2" charset="0"/>
                    <a:sym typeface="Calibri"/>
                  </a:rPr>
                  <a:t>matrix</a:t>
                </a:r>
                <a:endParaRPr sz="1800">
                  <a:latin typeface="+mj-lt"/>
                  <a:ea typeface="CMU Serif Roman" panose="02000603000000000000" pitchFamily="2" charset="0"/>
                  <a:cs typeface="CMU Serif Roman" panose="02000603000000000000" pitchFamily="2" charset="0"/>
                  <a:sym typeface="Calibri"/>
                </a:endParaRPr>
              </a:p>
            </p:txBody>
          </p:sp>
        </mc:Choice>
        <mc:Fallback xmlns="">
          <p:sp>
            <p:nvSpPr>
              <p:cNvPr id="207" name="Shape 351">
                <a:extLst>
                  <a:ext uri="{FF2B5EF4-FFF2-40B4-BE49-F238E27FC236}">
                    <a16:creationId xmlns:a16="http://schemas.microsoft.com/office/drawing/2014/main" id="{B63AD8E6-0A09-7447-AC64-F49F8DF4A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551" y="4139781"/>
                <a:ext cx="1077218" cy="276999"/>
              </a:xfrm>
              <a:prstGeom prst="rect">
                <a:avLst/>
              </a:prstGeom>
              <a:blipFill>
                <a:blip r:embed="rId6"/>
                <a:stretch>
                  <a:fillRect l="-12429" t="-28261" r="-18079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Shape 344">
            <a:extLst>
              <a:ext uri="{FF2B5EF4-FFF2-40B4-BE49-F238E27FC236}">
                <a16:creationId xmlns:a16="http://schemas.microsoft.com/office/drawing/2014/main" id="{87852401-EEC5-F54E-92C2-D0ED3B71A40A}"/>
              </a:ext>
            </a:extLst>
          </p:cNvPr>
          <p:cNvSpPr/>
          <p:nvPr/>
        </p:nvSpPr>
        <p:spPr>
          <a:xfrm>
            <a:off x="3026144" y="2731363"/>
            <a:ext cx="555211" cy="1194147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rPr>
              <a:t>1</a:t>
            </a:r>
            <a:endParaRPr sz="2800" b="1">
              <a:solidFill>
                <a:schemeClr val="bg1"/>
              </a:solidFill>
              <a:latin typeface="CMU Serif Roman" charset="0"/>
              <a:ea typeface="CMU Serif Roman" charset="0"/>
              <a:cs typeface="CMU Serif Roman" charset="0"/>
              <a:sym typeface="Calibri"/>
            </a:endParaRPr>
          </a:p>
        </p:txBody>
      </p:sp>
      <p:sp>
        <p:nvSpPr>
          <p:cNvPr id="134" name="Shape 346">
            <a:extLst>
              <a:ext uri="{FF2B5EF4-FFF2-40B4-BE49-F238E27FC236}">
                <a16:creationId xmlns:a16="http://schemas.microsoft.com/office/drawing/2014/main" id="{B7B4966C-AFF5-DA49-A867-587570837218}"/>
              </a:ext>
            </a:extLst>
          </p:cNvPr>
          <p:cNvSpPr/>
          <p:nvPr/>
        </p:nvSpPr>
        <p:spPr>
          <a:xfrm>
            <a:off x="6249104" y="2731360"/>
            <a:ext cx="555211" cy="1194147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CMU Serif Roman" charset="0"/>
                <a:ea typeface="CMU Serif Roman" charset="0"/>
                <a:cs typeface="CMU Serif Roman" charset="0"/>
                <a:sym typeface="Calibri"/>
              </a:rPr>
              <a:t>2</a:t>
            </a:r>
            <a:endParaRPr sz="2800" b="1">
              <a:solidFill>
                <a:schemeClr val="bg1"/>
              </a:solidFill>
              <a:latin typeface="CMU Serif Roman" charset="0"/>
              <a:ea typeface="CMU Serif Roman" charset="0"/>
              <a:cs typeface="CMU Serif Roman" charset="0"/>
              <a:sym typeface="Calibri"/>
            </a:endParaRPr>
          </a:p>
        </p:txBody>
      </p:sp>
      <p:sp>
        <p:nvSpPr>
          <p:cNvPr id="191" name="Shape 351">
            <a:extLst>
              <a:ext uri="{FF2B5EF4-FFF2-40B4-BE49-F238E27FC236}">
                <a16:creationId xmlns:a16="http://schemas.microsoft.com/office/drawing/2014/main" id="{58FC5912-9A22-754D-9E12-D0249FA63D1E}"/>
              </a:ext>
            </a:extLst>
          </p:cNvPr>
          <p:cNvSpPr txBox="1"/>
          <p:nvPr/>
        </p:nvSpPr>
        <p:spPr>
          <a:xfrm>
            <a:off x="6215579" y="4514821"/>
            <a:ext cx="15860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Calibri Light" panose="020F0302020204030204" pitchFamily="34" charset="0"/>
                <a:ea typeface="CMU Serif Roman" charset="0"/>
                <a:cs typeface="Calibri Light" panose="020F0302020204030204" pitchFamily="34" charset="0"/>
                <a:sym typeface="Calibri"/>
              </a:rPr>
              <a:t>Optimization</a:t>
            </a:r>
            <a:endParaRPr sz="2400">
              <a:latin typeface="Calibri Light" panose="020F0302020204030204" pitchFamily="34" charset="0"/>
              <a:ea typeface="CMU Serif Roman" charset="0"/>
              <a:cs typeface="Calibri Light" panose="020F0302020204030204" pitchFamily="34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Shape 348">
                <a:extLst>
                  <a:ext uri="{FF2B5EF4-FFF2-40B4-BE49-F238E27FC236}">
                    <a16:creationId xmlns:a16="http://schemas.microsoft.com/office/drawing/2014/main" id="{055AAA82-1919-344D-9AEF-4E0422852653}"/>
                  </a:ext>
                </a:extLst>
              </p:cNvPr>
              <p:cNvSpPr txBox="1"/>
              <p:nvPr/>
            </p:nvSpPr>
            <p:spPr>
              <a:xfrm>
                <a:off x="3426194" y="1907519"/>
                <a:ext cx="2142701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none" lIns="0" tIns="0" rIns="0" bIns="0" anchor="t" anchorCtr="0">
                <a:spAutoFit/>
              </a:bodyPr>
              <a:lstStyle>
                <a:defPPr>
                  <a:defRPr lang="en-US"/>
                </a:defPPr>
                <a:lvl1pPr marL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 sz="1600" i="1">
                    <a:latin typeface="CMU Serif Roman" charset="0"/>
                    <a:ea typeface="CMU Serif Roman" charset="0"/>
                    <a:cs typeface="CMU Serif Roman" charset="0"/>
                  </a:defRPr>
                </a:lvl1pPr>
              </a:lstStyle>
              <a:p>
                <a:r>
                  <a:rPr lang="en-US" sz="2000" i="0"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  <a:t>Derived statistics for </a:t>
                </a:r>
                <a:br>
                  <a:rPr lang="en-US" sz="2000" i="0"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</a:br>
                <a:r>
                  <a:rPr lang="en-US" sz="2000" i="0"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  <a:t>path lengths 1,2,</a:t>
                </a:r>
                <a:r>
                  <a:rPr lang="mr-IN" sz="2000" i="0">
                    <a:latin typeface="Calibri Light" panose="020F0302020204030204" pitchFamily="34" charset="0"/>
                    <a:sym typeface="Calibri"/>
                  </a:rPr>
                  <a:t>…</a:t>
                </a:r>
                <a:r>
                  <a:rPr lang="en-US" sz="2000" i="0">
                    <a:latin typeface="Calibri Light" panose="020F0302020204030204" pitchFamily="34" charset="0"/>
                    <a:cs typeface="Calibri Light" panose="020F0302020204030204" pitchFamily="34" charset="0"/>
                    <a:sym typeface="Calibri"/>
                  </a:rPr>
                  <a:t>,</a:t>
                </a:r>
                <a14:m>
                  <m:oMath xmlns:m="http://schemas.openxmlformats.org/officeDocument/2006/math">
                    <m:r>
                      <a:rPr lang="en-US" sz="2000" kern="0">
                        <a:latin typeface="Cambria Math" panose="02040503050406030204" pitchFamily="18" charset="0"/>
                        <a:sym typeface="Wingdings"/>
                      </a:rPr>
                      <m:t>ℓ</m:t>
                    </m:r>
                  </m:oMath>
                </a14:m>
                <a:endParaRPr lang="en-US" sz="2000" kern="0"/>
              </a:p>
            </p:txBody>
          </p:sp>
        </mc:Choice>
        <mc:Fallback xmlns="">
          <p:sp>
            <p:nvSpPr>
              <p:cNvPr id="192" name="Shape 348">
                <a:extLst>
                  <a:ext uri="{FF2B5EF4-FFF2-40B4-BE49-F238E27FC236}">
                    <a16:creationId xmlns:a16="http://schemas.microsoft.com/office/drawing/2014/main" id="{055AAA82-1919-344D-9AEF-4E042285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194" y="1907519"/>
                <a:ext cx="2142701" cy="615553"/>
              </a:xfrm>
              <a:prstGeom prst="rect">
                <a:avLst/>
              </a:prstGeom>
              <a:blipFill>
                <a:blip r:embed="rId7"/>
                <a:stretch>
                  <a:fillRect l="-6818" t="-12871" r="-6534" b="-23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7B852D3-AFFB-3A4B-9350-5A679C5349DD}"/>
              </a:ext>
            </a:extLst>
          </p:cNvPr>
          <p:cNvGrpSpPr/>
          <p:nvPr/>
        </p:nvGrpSpPr>
        <p:grpSpPr>
          <a:xfrm>
            <a:off x="4155936" y="2629714"/>
            <a:ext cx="1127706" cy="1338216"/>
            <a:chOff x="4138645" y="2871482"/>
            <a:chExt cx="923970" cy="1096448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06409012-8E00-3548-9E38-2210EABCB531}"/>
                </a:ext>
              </a:extLst>
            </p:cNvPr>
            <p:cNvGrpSpPr/>
            <p:nvPr/>
          </p:nvGrpSpPr>
          <p:grpSpPr>
            <a:xfrm>
              <a:off x="4138645" y="2871482"/>
              <a:ext cx="630783" cy="620412"/>
              <a:chOff x="7384498" y="1183196"/>
              <a:chExt cx="953637" cy="93796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638D34B-70C1-6D4F-827C-F3478E7845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C69A36AC-8647-5A40-BC35-8E05A3C819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048634BB-2803-9546-B689-6C98E9B57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A269B23-DE91-784F-8EBD-5ED13C432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42041C5E-B8D0-2C42-B5F8-D382319BD5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5AB3FD4F-0914-E148-B5C3-A5A040552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1CF1929E-4F98-6147-9AD4-E167C3AF02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D206978C-088B-4E42-A2E4-A311401CF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8BBF1848-1A1D-B346-9B56-91A2C7A1CE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21C133FF-5C41-AB4D-892E-6A4BD521BF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AF6B6267-B479-7045-95A1-1C28D34039A4}"/>
                </a:ext>
              </a:extLst>
            </p:cNvPr>
            <p:cNvGrpSpPr/>
            <p:nvPr/>
          </p:nvGrpSpPr>
          <p:grpSpPr>
            <a:xfrm>
              <a:off x="4236375" y="3030161"/>
              <a:ext cx="630783" cy="620412"/>
              <a:chOff x="7384498" y="1183196"/>
              <a:chExt cx="953637" cy="937960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37ECC05A-0763-754A-BA27-95E84D56AC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91BDCB2C-D4EB-8840-8B86-E61DF56625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17EAC4B9-2F31-C94B-AE2F-41174FE854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F741059-4CE3-D448-8A47-A4CF166DF7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9D8069E-646C-234C-9742-917B4EBB88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2CA42806-BB5D-1048-871B-100CFDFCE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845C06B2-4F87-2045-A7D3-36494176B8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300FAAF2-FFFA-BB4D-9807-54BF3C6361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0401C908-0487-F043-B72C-F4377CA586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8BF63B9-5F79-424F-AC6C-0BA3707657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14DE0E96-7C58-AC47-9CE1-FDE989A794F2}"/>
                </a:ext>
              </a:extLst>
            </p:cNvPr>
            <p:cNvGrpSpPr/>
            <p:nvPr/>
          </p:nvGrpSpPr>
          <p:grpSpPr>
            <a:xfrm>
              <a:off x="4334104" y="3188839"/>
              <a:ext cx="630783" cy="620412"/>
              <a:chOff x="7384498" y="1183196"/>
              <a:chExt cx="953637" cy="93796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9EA58DF0-AE04-6F42-B5DA-A259602898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89DDEB3-6A2D-A24D-A177-E6D0D089E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A9AE2FE5-82E4-AA48-9C39-BA776D0A3D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2874689E-2D9D-B147-BE5B-AECF10E674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138A7788-90EB-734D-8D1E-8847F2E836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BCD4F112-17D4-A449-B3E8-BC8F9FF09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EC4BE77B-4C6E-1C42-8431-86BE466E5E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5A142E5-E8AF-6744-BD09-92C86B45C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38D9BFD-6BEC-9941-946C-6EE03717B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8984A56F-FA18-9D40-B5C4-DBEDC5D9E2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088901B1-1B66-0C4C-9C07-E35D2E097F52}"/>
                </a:ext>
              </a:extLst>
            </p:cNvPr>
            <p:cNvGrpSpPr/>
            <p:nvPr/>
          </p:nvGrpSpPr>
          <p:grpSpPr>
            <a:xfrm>
              <a:off x="4431832" y="3347518"/>
              <a:ext cx="630783" cy="620412"/>
              <a:chOff x="7384498" y="1183196"/>
              <a:chExt cx="953637" cy="937960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123CF08-5686-7345-B8F3-C46B05B52B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E851CB1-1A94-9248-A915-BC78A29BE0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47A0940-3C7D-0946-969C-12060D4A0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C4B60018-D10E-0B47-A7B7-8CF647204F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FBFDDD11-C052-CC4A-AB14-C0A25CA7DF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DE9FE551-1B60-5447-8589-957F47E236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87395A3A-C4A5-7E40-8084-59462A4B0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D3C03BD2-6C24-0748-8759-09A841A8B3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ADE48DEC-D4E3-3247-A3FA-6B9EDFEFC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17ADF38A-EA29-3445-9036-74ECED186A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</p:grpSp>
      <p:sp>
        <p:nvSpPr>
          <p:cNvPr id="291" name="Shape 351">
            <a:extLst>
              <a:ext uri="{FF2B5EF4-FFF2-40B4-BE49-F238E27FC236}">
                <a16:creationId xmlns:a16="http://schemas.microsoft.com/office/drawing/2014/main" id="{7B524F18-11BC-DB45-A1E9-AD021C20A9C7}"/>
              </a:ext>
            </a:extLst>
          </p:cNvPr>
          <p:cNvSpPr txBox="1"/>
          <p:nvPr/>
        </p:nvSpPr>
        <p:spPr>
          <a:xfrm>
            <a:off x="3026144" y="4514821"/>
            <a:ext cx="27669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Calibri Light" panose="020F0302020204030204" pitchFamily="34" charset="0"/>
                <a:ea typeface="CMU Serif Roman" charset="0"/>
                <a:cs typeface="Calibri Light" panose="020F0302020204030204" pitchFamily="34" charset="0"/>
                <a:sym typeface="Calibri"/>
              </a:rPr>
              <a:t>Factorized</a:t>
            </a:r>
            <a:br>
              <a:rPr lang="en-US" sz="2400">
                <a:latin typeface="Calibri Light" panose="020F0302020204030204" pitchFamily="34" charset="0"/>
                <a:ea typeface="CMU Serif Roman" charset="0"/>
                <a:cs typeface="Calibri Light" panose="020F0302020204030204" pitchFamily="34" charset="0"/>
                <a:sym typeface="Calibri"/>
              </a:rPr>
            </a:br>
            <a:r>
              <a:rPr lang="en-US" sz="2400">
                <a:latin typeface="Calibri Light" panose="020F0302020204030204" pitchFamily="34" charset="0"/>
                <a:ea typeface="CMU Serif Roman" charset="0"/>
                <a:cs typeface="Calibri Light" panose="020F0302020204030204" pitchFamily="34" charset="0"/>
                <a:sym typeface="Calibri"/>
              </a:rPr>
              <a:t>graph representations</a:t>
            </a:r>
            <a:endParaRPr sz="2400">
              <a:latin typeface="Calibri Light" panose="020F0302020204030204" pitchFamily="34" charset="0"/>
              <a:ea typeface="CMU Serif Roman" charset="0"/>
              <a:cs typeface="Calibri Light" panose="020F0302020204030204" pitchFamily="34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Shape 351">
                <a:extLst>
                  <a:ext uri="{FF2B5EF4-FFF2-40B4-BE49-F238E27FC236}">
                    <a16:creationId xmlns:a16="http://schemas.microsoft.com/office/drawing/2014/main" id="{9BBDDE1A-C7F8-0F49-9A1F-0D7F49B5E079}"/>
                  </a:ext>
                </a:extLst>
              </p:cNvPr>
              <p:cNvSpPr txBox="1"/>
              <p:nvPr/>
            </p:nvSpPr>
            <p:spPr>
              <a:xfrm>
                <a:off x="4260246" y="4139781"/>
                <a:ext cx="128240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non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×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MU Serif Roman" panose="02000603000000000000" pitchFamily="2" charset="0"/>
                        <a:cs typeface="CMU Serif Roman" panose="02000603000000000000" pitchFamily="2" charset="0"/>
                        <a:sym typeface="Calibri"/>
                      </a:rPr>
                      <m:t>𝑘</m:t>
                    </m:r>
                  </m:oMath>
                </a14:m>
                <a:r>
                  <a:rPr lang="en-US" sz="1800" i="1">
                    <a:latin typeface="+mj-lt"/>
                    <a:ea typeface="CMU Serif Roman" panose="02000603000000000000" pitchFamily="2" charset="0"/>
                    <a:cs typeface="CMU Serif Roman" panose="02000603000000000000" pitchFamily="2" charset="0"/>
                    <a:sym typeface="Calibri"/>
                  </a:rPr>
                  <a:t> </a:t>
                </a:r>
                <a:r>
                  <a:rPr lang="en-US" sz="1800">
                    <a:latin typeface="+mj-lt"/>
                    <a:ea typeface="CMU Serif Roman" panose="02000603000000000000" pitchFamily="2" charset="0"/>
                    <a:cs typeface="CMU Serif Roman" panose="02000603000000000000" pitchFamily="2" charset="0"/>
                    <a:sym typeface="Calibri"/>
                  </a:rPr>
                  <a:t>matrices</a:t>
                </a:r>
                <a:endParaRPr sz="1800">
                  <a:latin typeface="+mj-lt"/>
                  <a:ea typeface="CMU Serif Roman" panose="02000603000000000000" pitchFamily="2" charset="0"/>
                  <a:cs typeface="CMU Serif Roman" panose="02000603000000000000" pitchFamily="2" charset="0"/>
                  <a:sym typeface="Calibri"/>
                </a:endParaRPr>
              </a:p>
            </p:txBody>
          </p:sp>
        </mc:Choice>
        <mc:Fallback xmlns="">
          <p:sp>
            <p:nvSpPr>
              <p:cNvPr id="295" name="Shape 351">
                <a:extLst>
                  <a:ext uri="{FF2B5EF4-FFF2-40B4-BE49-F238E27FC236}">
                    <a16:creationId xmlns:a16="http://schemas.microsoft.com/office/drawing/2014/main" id="{9BBDDE1A-C7F8-0F49-9A1F-0D7F49B5E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246" y="4139781"/>
                <a:ext cx="1282402" cy="276999"/>
              </a:xfrm>
              <a:prstGeom prst="rect">
                <a:avLst/>
              </a:prstGeom>
              <a:blipFill>
                <a:blip r:embed="rId8"/>
                <a:stretch>
                  <a:fillRect l="-10476" t="-28261" r="-15238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1AC9EBB7-E5A9-594D-BE1B-A17C7637172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62882" y="4485879"/>
            <a:ext cx="225757" cy="146984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9" name="Text Box 42">
            <a:extLst>
              <a:ext uri="{FF2B5EF4-FFF2-40B4-BE49-F238E27FC236}">
                <a16:creationId xmlns:a16="http://schemas.microsoft.com/office/drawing/2014/main" id="{C219D07B-D4D1-484E-8356-BE097AEFE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065" y="6101197"/>
            <a:ext cx="2665794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linear in # edges (m)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and # of classes (k)</a:t>
            </a:r>
          </a:p>
        </p:txBody>
      </p:sp>
      <p:sp>
        <p:nvSpPr>
          <p:cNvPr id="310" name="Text Box 42">
            <a:extLst>
              <a:ext uri="{FF2B5EF4-FFF2-40B4-BE49-F238E27FC236}">
                <a16:creationId xmlns:a16="http://schemas.microsoft.com/office/drawing/2014/main" id="{B68730DF-4511-B747-A8CC-DA6AF6BA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186" y="5586847"/>
            <a:ext cx="334707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independent of graph size</a:t>
            </a:r>
            <a:endParaRPr lang="en-US" sz="2400" i="1">
              <a:solidFill>
                <a:srgbClr val="FF0000"/>
              </a:solidFill>
              <a:latin typeface="Ink Free" panose="03080402000500000000" pitchFamily="66" charset="0"/>
              <a:ea typeface="ＭＳ Ｐゴシック" charset="0"/>
              <a:cs typeface="Calibri"/>
            </a:endParaRP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1BC9A0B0-4BC7-F74F-A77F-C1570576AB6B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7340" y="4443018"/>
            <a:ext cx="337381" cy="104364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Shape 353">
                <a:extLst>
                  <a:ext uri="{FF2B5EF4-FFF2-40B4-BE49-F238E27FC236}">
                    <a16:creationId xmlns:a16="http://schemas.microsoft.com/office/drawing/2014/main" id="{F0D7B629-C043-DC43-AF26-CD055ABCB840}"/>
                  </a:ext>
                </a:extLst>
              </p:cNvPr>
              <p:cNvSpPr txBox="1"/>
              <p:nvPr/>
            </p:nvSpPr>
            <p:spPr>
              <a:xfrm>
                <a:off x="2964024" y="4139781"/>
                <a:ext cx="87767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non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𝑂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𝑚𝑘</m:t>
                      </m:r>
                      <m:r>
                        <a:rPr lang="en-US" sz="1800" kern="0">
                          <a:latin typeface="Cambria Math" panose="02040503050406030204" pitchFamily="18" charset="0"/>
                          <a:sym typeface="Wingdings"/>
                        </a:rPr>
                        <m:t>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sz="1800" i="1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  <a:sym typeface="Calibri"/>
                </a:endParaRPr>
              </a:p>
            </p:txBody>
          </p:sp>
        </mc:Choice>
        <mc:Fallback xmlns="">
          <p:sp>
            <p:nvSpPr>
              <p:cNvPr id="313" name="Shape 353">
                <a:extLst>
                  <a:ext uri="{FF2B5EF4-FFF2-40B4-BE49-F238E27FC236}">
                    <a16:creationId xmlns:a16="http://schemas.microsoft.com/office/drawing/2014/main" id="{F0D7B629-C043-DC43-AF26-CD055ABCB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024" y="4139781"/>
                <a:ext cx="877676" cy="276999"/>
              </a:xfrm>
              <a:prstGeom prst="rect">
                <a:avLst/>
              </a:prstGeom>
              <a:blipFill>
                <a:blip r:embed="rId9"/>
                <a:stretch>
                  <a:fillRect l="-6944" t="-2174" r="-4861" b="-32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Shape 353">
                <a:extLst>
                  <a:ext uri="{FF2B5EF4-FFF2-40B4-BE49-F238E27FC236}">
                    <a16:creationId xmlns:a16="http://schemas.microsoft.com/office/drawing/2014/main" id="{DFC56C8F-55FC-7F4C-A179-E96B659FA02F}"/>
                  </a:ext>
                </a:extLst>
              </p:cNvPr>
              <p:cNvSpPr txBox="1"/>
              <p:nvPr/>
            </p:nvSpPr>
            <p:spPr>
              <a:xfrm>
                <a:off x="6301620" y="4139781"/>
                <a:ext cx="68204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non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𝑂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(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  <a:sym typeface="Calibri"/>
                            </a:rPr>
                            <m:t>𝑘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  <a:sym typeface="Calibri"/>
                            </a:rPr>
                            <m:t>4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sz="1800" i="1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  <a:sym typeface="Calibri"/>
                </a:endParaRPr>
              </a:p>
            </p:txBody>
          </p:sp>
        </mc:Choice>
        <mc:Fallback xmlns="">
          <p:sp>
            <p:nvSpPr>
              <p:cNvPr id="314" name="Shape 353">
                <a:extLst>
                  <a:ext uri="{FF2B5EF4-FFF2-40B4-BE49-F238E27FC236}">
                    <a16:creationId xmlns:a16="http://schemas.microsoft.com/office/drawing/2014/main" id="{DFC56C8F-55FC-7F4C-A179-E96B659FA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620" y="4139781"/>
                <a:ext cx="682045" cy="276999"/>
              </a:xfrm>
              <a:prstGeom prst="rect">
                <a:avLst/>
              </a:prstGeom>
              <a:blipFill>
                <a:blip r:embed="rId10"/>
                <a:stretch>
                  <a:fillRect l="-9821" t="-4348" r="-6250" b="-32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Audio 77">
            <a:hlinkClick r:id="" action="ppaction://media"/>
            <a:extLst>
              <a:ext uri="{FF2B5EF4-FFF2-40B4-BE49-F238E27FC236}">
                <a16:creationId xmlns:a16="http://schemas.microsoft.com/office/drawing/2014/main" id="{F30DBF72-ED4A-4286-A7C5-4FD28FE07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252"/>
    </mc:Choice>
    <mc:Fallback xmlns="">
      <p:transition advTm="4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72" grpId="0" animBg="1"/>
      <p:bldP spid="72" grpId="1" animBg="1"/>
      <p:bldP spid="181" grpId="0" animBg="1"/>
      <p:bldP spid="202" grpId="0"/>
      <p:bldP spid="221" grpId="0"/>
      <p:bldP spid="207" grpId="0"/>
      <p:bldP spid="133" grpId="0" animBg="1"/>
      <p:bldP spid="134" grpId="0" animBg="1"/>
      <p:bldP spid="191" grpId="0"/>
      <p:bldP spid="192" grpId="0"/>
      <p:bldP spid="291" grpId="0"/>
      <p:bldP spid="295" grpId="0"/>
      <p:bldP spid="309" grpId="0"/>
      <p:bldP spid="310" grpId="0"/>
      <p:bldP spid="313" grpId="0"/>
      <p:bldP spid="3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37068" y="57412"/>
            <a:ext cx="11187358" cy="527837"/>
          </a:xfrm>
        </p:spPr>
        <p:txBody>
          <a:bodyPr/>
          <a:lstStyle/>
          <a:p>
            <a:r>
              <a:rPr lang="en-US"/>
              <a:t>A myopic view: counting relative neighbor frequencies</a:t>
            </a:r>
          </a:p>
        </p:txBody>
      </p:sp>
      <p:sp>
        <p:nvSpPr>
          <p:cNvPr id="140" name="Shape 351">
            <a:extLst>
              <a:ext uri="{FF2B5EF4-FFF2-40B4-BE49-F238E27FC236}">
                <a16:creationId xmlns:a16="http://schemas.microsoft.com/office/drawing/2014/main" id="{DA70F00C-04FA-2F43-9F87-71FF56D4D8BD}"/>
              </a:ext>
            </a:extLst>
          </p:cNvPr>
          <p:cNvSpPr txBox="1"/>
          <p:nvPr/>
        </p:nvSpPr>
        <p:spPr>
          <a:xfrm>
            <a:off x="1249226" y="624151"/>
            <a:ext cx="31511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Fully labeled graph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55BAB335-E82C-7B45-89CB-C464D72CF4BF}"/>
              </a:ext>
            </a:extLst>
          </p:cNvPr>
          <p:cNvGrpSpPr/>
          <p:nvPr/>
        </p:nvGrpSpPr>
        <p:grpSpPr>
          <a:xfrm>
            <a:off x="1558217" y="1303009"/>
            <a:ext cx="2676205" cy="2387836"/>
            <a:chOff x="9659061" y="4363398"/>
            <a:chExt cx="2100091" cy="1873800"/>
          </a:xfrm>
        </p:grpSpPr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E0C222A-5A65-5A4A-9109-68D3AC4834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32153" y="5577107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6558077-0516-3340-9EC3-449DD9BEDFD1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1520042" y="5834426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28078B4B-3661-B04A-BCF2-2D08504830C3}"/>
                </a:ext>
              </a:extLst>
            </p:cNvPr>
            <p:cNvCxnSpPr>
              <a:stCxn id="302" idx="5"/>
              <a:endCxn id="275" idx="3"/>
            </p:cNvCxnSpPr>
            <p:nvPr/>
          </p:nvCxnSpPr>
          <p:spPr bwMode="auto">
            <a:xfrm flipV="1">
              <a:off x="11136902" y="6058011"/>
              <a:ext cx="451848" cy="11047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C21E1DC-995F-6246-8EFD-2B120A9AE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976490" y="5339190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A04A40D0-B05E-2A46-AB64-06E6D3408750}"/>
                </a:ext>
              </a:extLst>
            </p:cNvPr>
            <p:cNvCxnSpPr>
              <a:stCxn id="301" idx="7"/>
              <a:endCxn id="277" idx="3"/>
            </p:cNvCxnSpPr>
            <p:nvPr/>
          </p:nvCxnSpPr>
          <p:spPr bwMode="auto">
            <a:xfrm flipV="1">
              <a:off x="10791405" y="5538937"/>
              <a:ext cx="219357" cy="1935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46F47562-E581-F747-99C2-C53A344C9D20}"/>
                </a:ext>
              </a:extLst>
            </p:cNvPr>
            <p:cNvCxnSpPr>
              <a:cxnSpLocks/>
              <a:endCxn id="275" idx="7"/>
            </p:cNvCxnSpPr>
            <p:nvPr/>
          </p:nvCxnSpPr>
          <p:spPr bwMode="auto">
            <a:xfrm>
              <a:off x="11642138" y="5677728"/>
              <a:ext cx="43218" cy="16713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A6526CF7-9E34-AB4A-9563-ED486BDDB5A6}"/>
                </a:ext>
              </a:extLst>
            </p:cNvPr>
            <p:cNvSpPr>
              <a:spLocks noChangeAspect="1"/>
            </p:cNvSpPr>
            <p:nvPr/>
          </p:nvSpPr>
          <p:spPr bwMode="auto">
            <a:xfrm rot="3536116">
              <a:off x="10840081" y="4601854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F9EFF48-EDA3-9349-8FB0-6D203848BF03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10474526" y="5306521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7DCF5BF8-1BBE-1647-8E67-1C5D0792F06E}"/>
                </a:ext>
              </a:extLst>
            </p:cNvPr>
            <p:cNvCxnSpPr>
              <a:stCxn id="300" idx="6"/>
              <a:endCxn id="281" idx="3"/>
            </p:cNvCxnSpPr>
            <p:nvPr/>
          </p:nvCxnSpPr>
          <p:spPr bwMode="auto">
            <a:xfrm>
              <a:off x="10108654" y="5425735"/>
              <a:ext cx="366828" cy="1273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EE250AA7-497D-B042-897F-CAE281018411}"/>
                </a:ext>
              </a:extLst>
            </p:cNvPr>
            <p:cNvCxnSpPr>
              <a:stCxn id="274" idx="6"/>
              <a:endCxn id="281" idx="4"/>
            </p:cNvCxnSpPr>
            <p:nvPr/>
          </p:nvCxnSpPr>
          <p:spPr bwMode="auto">
            <a:xfrm flipV="1">
              <a:off x="10366173" y="5516155"/>
              <a:ext cx="153863" cy="1779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4EA00335-EB8B-714B-9D67-690A5E738AFE}"/>
                </a:ext>
              </a:extLst>
            </p:cNvPr>
            <p:cNvCxnSpPr>
              <a:stCxn id="274" idx="5"/>
              <a:endCxn id="301" idx="1"/>
            </p:cNvCxnSpPr>
            <p:nvPr/>
          </p:nvCxnSpPr>
          <p:spPr bwMode="auto">
            <a:xfrm>
              <a:off x="10331904" y="5776857"/>
              <a:ext cx="304623" cy="1391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174C978C-DE33-8B45-B5BC-8B00D128B048}"/>
                </a:ext>
              </a:extLst>
            </p:cNvPr>
            <p:cNvCxnSpPr>
              <a:stCxn id="298" idx="7"/>
              <a:endCxn id="280" idx="3"/>
            </p:cNvCxnSpPr>
            <p:nvPr/>
          </p:nvCxnSpPr>
          <p:spPr bwMode="auto">
            <a:xfrm>
              <a:off x="10164949" y="4637764"/>
              <a:ext cx="678575" cy="5292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A99981FF-60E3-0242-8D22-D2B39ED00887}"/>
                </a:ext>
              </a:extLst>
            </p:cNvPr>
            <p:cNvCxnSpPr>
              <a:stCxn id="298" idx="5"/>
              <a:endCxn id="295" idx="2"/>
            </p:cNvCxnSpPr>
            <p:nvPr/>
          </p:nvCxnSpPr>
          <p:spPr bwMode="auto">
            <a:xfrm>
              <a:off x="10164948" y="4803243"/>
              <a:ext cx="121419" cy="13310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11183DA-5F51-5C42-8A2A-0E2A9C56FDCE}"/>
                </a:ext>
              </a:extLst>
            </p:cNvPr>
            <p:cNvCxnSpPr>
              <a:stCxn id="300" idx="7"/>
              <a:endCxn id="296" idx="3"/>
            </p:cNvCxnSpPr>
            <p:nvPr/>
          </p:nvCxnSpPr>
          <p:spPr bwMode="auto">
            <a:xfrm flipV="1">
              <a:off x="10103546" y="5047998"/>
              <a:ext cx="567941" cy="28832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67B3FF0-B892-8545-94DD-1463A4280E44}"/>
                </a:ext>
              </a:extLst>
            </p:cNvPr>
            <p:cNvCxnSpPr>
              <a:stCxn id="299" idx="6"/>
              <a:endCxn id="294" idx="3"/>
            </p:cNvCxnSpPr>
            <p:nvPr/>
          </p:nvCxnSpPr>
          <p:spPr bwMode="auto">
            <a:xfrm flipV="1">
              <a:off x="9891813" y="4501387"/>
              <a:ext cx="1271596" cy="335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25AF3461-AF5B-6445-A686-B64CFBB34ABE}"/>
                </a:ext>
              </a:extLst>
            </p:cNvPr>
            <p:cNvCxnSpPr>
              <a:cxnSpLocks/>
              <a:stCxn id="303" idx="7"/>
              <a:endCxn id="297" idx="0"/>
            </p:cNvCxnSpPr>
            <p:nvPr/>
          </p:nvCxnSpPr>
          <p:spPr bwMode="auto">
            <a:xfrm>
              <a:off x="11609582" y="5290902"/>
              <a:ext cx="32558" cy="16710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A2225162-654C-9B47-AE8D-E510BB79071B}"/>
                </a:ext>
              </a:extLst>
            </p:cNvPr>
            <p:cNvCxnSpPr>
              <a:stCxn id="277" idx="1"/>
              <a:endCxn id="296" idx="6"/>
            </p:cNvCxnSpPr>
            <p:nvPr/>
          </p:nvCxnSpPr>
          <p:spPr bwMode="auto">
            <a:xfrm flipH="1" flipV="1">
              <a:off x="10880165" y="5104561"/>
              <a:ext cx="130596" cy="26889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3243C2A-2DF9-604E-9FE8-C802C73AAECE}"/>
                </a:ext>
              </a:extLst>
            </p:cNvPr>
            <p:cNvCxnSpPr>
              <a:stCxn id="281" idx="6"/>
              <a:endCxn id="275" idx="1"/>
            </p:cNvCxnSpPr>
            <p:nvPr/>
          </p:nvCxnSpPr>
          <p:spPr bwMode="auto">
            <a:xfrm>
              <a:off x="10684162" y="5495032"/>
              <a:ext cx="846315" cy="40810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B006080-FEB5-5449-8167-64EA9699B490}"/>
                </a:ext>
              </a:extLst>
            </p:cNvPr>
            <p:cNvCxnSpPr>
              <a:stCxn id="299" idx="4"/>
              <a:endCxn id="300" idx="1"/>
            </p:cNvCxnSpPr>
            <p:nvPr/>
          </p:nvCxnSpPr>
          <p:spPr bwMode="auto">
            <a:xfrm>
              <a:off x="9758888" y="4633487"/>
              <a:ext cx="188411" cy="6483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66ECB27A-9952-9146-9EE4-9F23F6A1BFA2}"/>
                </a:ext>
              </a:extLst>
            </p:cNvPr>
            <p:cNvCxnSpPr>
              <a:stCxn id="280" idx="5"/>
              <a:endCxn id="296" idx="0"/>
            </p:cNvCxnSpPr>
            <p:nvPr/>
          </p:nvCxnSpPr>
          <p:spPr bwMode="auto">
            <a:xfrm flipH="1">
              <a:off x="10859041" y="4832433"/>
              <a:ext cx="69871" cy="10800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6AD8B297-6760-904F-8810-A2ED77D23730}"/>
                </a:ext>
              </a:extLst>
            </p:cNvPr>
            <p:cNvSpPr>
              <a:spLocks noChangeAspect="1"/>
            </p:cNvSpPr>
            <p:nvPr/>
          </p:nvSpPr>
          <p:spPr bwMode="auto">
            <a:xfrm rot="2080263">
              <a:off x="11161514" y="4363398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D6D2C0E-44B0-CF41-B484-0AE498AB830F}"/>
                </a:ext>
              </a:extLst>
            </p:cNvPr>
            <p:cNvSpPr>
              <a:spLocks noChangeAspect="1"/>
            </p:cNvSpPr>
            <p:nvPr/>
          </p:nvSpPr>
          <p:spPr bwMode="auto">
            <a:xfrm rot="1860070">
              <a:off x="10269656" y="4879606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3B136D42-4F1E-A843-89DF-897DDE3651D6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10670530" y="4916050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41AD97AA-4E6B-6E4B-A5A8-40A924E099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25129" y="5458002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63C87EBD-9832-5A41-87F6-45BC842428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65201" y="4603494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0E7DC280-D250-6241-936D-3F5A8FFD8774}"/>
                </a:ext>
              </a:extLst>
            </p:cNvPr>
            <p:cNvSpPr>
              <a:spLocks noChangeAspect="1"/>
            </p:cNvSpPr>
            <p:nvPr/>
          </p:nvSpPr>
          <p:spPr bwMode="auto">
            <a:xfrm rot="506670">
              <a:off x="9659061" y="4400734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FEE5EB84-C309-314F-A313-0BE32D9CF3BA}"/>
                </a:ext>
              </a:extLst>
            </p:cNvPr>
            <p:cNvSpPr>
              <a:spLocks noChangeAspect="1"/>
            </p:cNvSpPr>
            <p:nvPr/>
          </p:nvSpPr>
          <p:spPr bwMode="auto">
            <a:xfrm rot="1153786">
              <a:off x="9881161" y="5270186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18D3C39-0799-C642-9368-2801B1B71AE1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0626092" y="5722067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58B6F609-24CE-9747-96B3-B39B488F4864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0913316" y="6003175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4C40FB6D-8235-494A-A06E-888F22E38815}"/>
                </a:ext>
              </a:extLst>
            </p:cNvPr>
            <p:cNvSpPr>
              <a:spLocks noChangeAspect="1"/>
            </p:cNvSpPr>
            <p:nvPr/>
          </p:nvSpPr>
          <p:spPr bwMode="auto">
            <a:xfrm rot="7537465">
              <a:off x="11473509" y="5058442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4" name="Rectangle 303">
            <a:extLst>
              <a:ext uri="{FF2B5EF4-FFF2-40B4-BE49-F238E27FC236}">
                <a16:creationId xmlns:a16="http://schemas.microsoft.com/office/drawing/2014/main" id="{1F82FD1D-C4A5-864C-B4AE-808106D3BF5E}"/>
              </a:ext>
            </a:extLst>
          </p:cNvPr>
          <p:cNvSpPr/>
          <p:nvPr/>
        </p:nvSpPr>
        <p:spPr>
          <a:xfrm>
            <a:off x="301692" y="4276902"/>
            <a:ext cx="1978555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 err="1">
                <a:latin typeface="Calibri"/>
                <a:cs typeface="Calibri"/>
                <a:sym typeface="Symbol"/>
              </a:rPr>
              <a:t>Neighbor</a:t>
            </a:r>
            <a:r>
              <a:rPr lang="en-GB" sz="2400" b="1">
                <a:latin typeface="Calibri"/>
                <a:cs typeface="Calibri"/>
                <a:sym typeface="Symbol"/>
              </a:rPr>
              <a:t> count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CDC9433F-424A-064F-96ED-A414DFCCA78B}"/>
              </a:ext>
            </a:extLst>
          </p:cNvPr>
          <p:cNvSpPr/>
          <p:nvPr/>
        </p:nvSpPr>
        <p:spPr>
          <a:xfrm>
            <a:off x="2598605" y="4276902"/>
            <a:ext cx="3760453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Calibri"/>
                <a:cs typeface="Calibri"/>
                <a:sym typeface="Symbol"/>
              </a:rPr>
              <a:t>Gold standard compatibilities</a:t>
            </a:r>
            <a:endParaRPr lang="en-GB" sz="2000">
              <a:latin typeface="Calibri"/>
              <a:cs typeface="Calibri"/>
              <a:sym typeface="Symbol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D49EDCC0-E656-3441-9EBD-E5CD3C670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769" y="6195222"/>
            <a:ext cx="1223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normalize</a:t>
            </a:r>
            <a:endParaRPr lang="en-US" sz="240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9821962D-9D25-9544-BE0C-90B939DCE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935" y="6031468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=1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69B567E-A2FA-2449-9B1B-A78795737919}"/>
                  </a:ext>
                </a:extLst>
              </p:cNvPr>
              <p:cNvSpPr/>
              <p:nvPr/>
            </p:nvSpPr>
            <p:spPr>
              <a:xfrm>
                <a:off x="3030804" y="5255723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69B567E-A2FA-2449-9B1B-A78795737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804" y="5255723"/>
                <a:ext cx="562655" cy="377411"/>
              </a:xfrm>
              <a:prstGeom prst="rect">
                <a:avLst/>
              </a:prstGeom>
              <a:blipFill>
                <a:blip r:embed="rId6"/>
                <a:stretch>
                  <a:fillRect t="-53226" r="-41304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7FEC1AC9-6FC4-0147-8134-26990911FC24}"/>
                  </a:ext>
                </a:extLst>
              </p:cNvPr>
              <p:cNvSpPr/>
              <p:nvPr/>
            </p:nvSpPr>
            <p:spPr>
              <a:xfrm>
                <a:off x="186337" y="5255723"/>
                <a:ext cx="61074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𝐌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7FEC1AC9-6FC4-0147-8134-26990911F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37" y="5255723"/>
                <a:ext cx="610745" cy="377411"/>
              </a:xfrm>
              <a:prstGeom prst="rect">
                <a:avLst/>
              </a:prstGeom>
              <a:blipFill>
                <a:blip r:embed="rId7"/>
                <a:stretch>
                  <a:fillRect t="-53226" r="-37000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91FE477-D7C5-714B-9DC5-3394A837D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153" y="5188334"/>
                <a:ext cx="39273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91FE477-D7C5-714B-9DC5-3394A837D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5153" y="5188334"/>
                <a:ext cx="39273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F781DE3-B80E-BD4E-9B65-BA478E89CA6D}"/>
              </a:ext>
            </a:extLst>
          </p:cNvPr>
          <p:cNvGrpSpPr/>
          <p:nvPr/>
        </p:nvGrpSpPr>
        <p:grpSpPr>
          <a:xfrm>
            <a:off x="743562" y="4777803"/>
            <a:ext cx="1571166" cy="1226589"/>
            <a:chOff x="743562" y="4904803"/>
            <a:chExt cx="1571166" cy="1226589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C3064E9-E6FA-BF42-87AC-EEEE672D1588}"/>
                </a:ext>
              </a:extLst>
            </p:cNvPr>
            <p:cNvGrpSpPr/>
            <p:nvPr/>
          </p:nvGrpSpPr>
          <p:grpSpPr>
            <a:xfrm>
              <a:off x="743562" y="4904803"/>
              <a:ext cx="1571166" cy="1226589"/>
              <a:chOff x="5510126" y="2170985"/>
              <a:chExt cx="1571166" cy="1226589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1D604AA9-528E-304A-BEF9-2543D74DE933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57B4619-11DA-864F-ABE6-85589D748D73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DA9A674-0EB2-3C49-8F41-FC28F36384D4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F742711-BDF2-3C40-A304-A96A3EC41775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2B14665-DE42-2D49-A3D7-BC1E710CF424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73FAB56-3C12-3141-830C-B37635C8BBA5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CF2C134-3E88-0E42-BA05-72F418EEC704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0EDAEEFD-507D-2A4A-82D6-E3B7C7E86956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6586ADF-4A89-C949-B3C4-C260115CF30A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98AB224-10BF-D94B-AA3D-79202A8B2D14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BD16698C-256F-5C46-AC27-AD471C31BB81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185B1BF-0AD0-7E4C-9409-90DF6297C353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30A9F6B-AD04-8A4B-9CE6-55F10390B3D6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32F072C-6C49-1D49-8137-D01B3CE0AB1E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86F0E26-1772-ED45-885A-3257D2BAE920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17060FA-A108-D249-9572-9F4315F3A136}"/>
                </a:ext>
              </a:extLst>
            </p:cNvPr>
            <p:cNvSpPr/>
            <p:nvPr/>
          </p:nvSpPr>
          <p:spPr>
            <a:xfrm>
              <a:off x="821021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379CDE2-CB11-434E-9869-1724A7C97D2D}"/>
              </a:ext>
            </a:extLst>
          </p:cNvPr>
          <p:cNvGrpSpPr/>
          <p:nvPr/>
        </p:nvGrpSpPr>
        <p:grpSpPr>
          <a:xfrm>
            <a:off x="3543792" y="4777803"/>
            <a:ext cx="1571166" cy="1226589"/>
            <a:chOff x="3543792" y="4904803"/>
            <a:chExt cx="1571166" cy="1226589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1E94F42-FF17-154D-A307-D17A9CDF1569}"/>
                </a:ext>
              </a:extLst>
            </p:cNvPr>
            <p:cNvGrpSpPr/>
            <p:nvPr/>
          </p:nvGrpSpPr>
          <p:grpSpPr>
            <a:xfrm>
              <a:off x="3543792" y="4904803"/>
              <a:ext cx="1571166" cy="1226589"/>
              <a:chOff x="5510126" y="2170985"/>
              <a:chExt cx="1571166" cy="1226589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3DC2AF7-D73B-AF46-8D45-E1130DA2F075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61F70512-14D7-7F4F-B963-6D792FAE4926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95861690-B365-1346-9D71-DC1E60D96FAB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91C997D-6C4C-8349-A6AA-34351B40DEB6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4096A64D-ABF1-F546-89EB-39F8BF306AAB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386A36-24F3-9B48-B029-FD2E7855672F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89332983-EED8-0446-836E-C3470FB6F365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B849264-7B35-304A-BADA-B4C76A269C90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F7012A2-B01E-DA4E-82C0-48F33CFBDCF3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33E75C6-1E2E-8E4F-A612-7BCA335528D2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5AC60D7-AA28-964D-9DC8-BB39E931C76C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A7669B73-01BE-4F4D-BF8A-4CCB85701D00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8FDC233-F9E2-C24C-9A65-3E1FD24F94D0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864E2DC-F9EE-B546-B0AA-2F1A82178365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0FB02948-2133-CE42-950E-2CBDDE8D1162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9334F4-5C3C-D24C-863B-49043690C23C}"/>
                </a:ext>
              </a:extLst>
            </p:cNvPr>
            <p:cNvSpPr/>
            <p:nvPr/>
          </p:nvSpPr>
          <p:spPr>
            <a:xfrm>
              <a:off x="3624546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78" name="Shape 351">
            <a:extLst>
              <a:ext uri="{FF2B5EF4-FFF2-40B4-BE49-F238E27FC236}">
                <a16:creationId xmlns:a16="http://schemas.microsoft.com/office/drawing/2014/main" id="{E5920762-922A-DE48-9622-7F7C11F786B6}"/>
              </a:ext>
            </a:extLst>
          </p:cNvPr>
          <p:cNvSpPr txBox="1"/>
          <p:nvPr/>
        </p:nvSpPr>
        <p:spPr>
          <a:xfrm>
            <a:off x="7118838" y="624151"/>
            <a:ext cx="375327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Sparsely labeled graph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7D95FE8-A113-0748-84E3-2C51FB6AE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5557" y="4866233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=1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142953B-B956-8246-9120-A000AEC626A8}"/>
                  </a:ext>
                </a:extLst>
              </p:cNvPr>
              <p:cNvSpPr/>
              <p:nvPr/>
            </p:nvSpPr>
            <p:spPr>
              <a:xfrm>
                <a:off x="11014963" y="5292029"/>
                <a:ext cx="370294" cy="3827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000" i="1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</m:ctrlPr>
                      </m:accPr>
                      <m:e>
                        <m:r>
                          <a:rPr lang="en-US" sz="3000" b="1" i="0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  <m:t>𝐇</m:t>
                        </m:r>
                      </m:e>
                    </m:acc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 </a:t>
                </a: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142953B-B956-8246-9120-A000AEC62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963" y="5292029"/>
                <a:ext cx="370294" cy="382733"/>
              </a:xfrm>
              <a:prstGeom prst="rect">
                <a:avLst/>
              </a:prstGeom>
              <a:blipFill>
                <a:blip r:embed="rId9"/>
                <a:stretch>
                  <a:fillRect t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A9A38681-1470-7647-8C38-101C647E0754}"/>
              </a:ext>
            </a:extLst>
          </p:cNvPr>
          <p:cNvGrpSpPr/>
          <p:nvPr/>
        </p:nvGrpSpPr>
        <p:grpSpPr>
          <a:xfrm>
            <a:off x="7898249" y="1303009"/>
            <a:ext cx="2676205" cy="2408800"/>
            <a:chOff x="7000922" y="4346947"/>
            <a:chExt cx="2100091" cy="1890251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F594A5A-2EAC-6E48-BB7D-EB0F148D6740}"/>
                </a:ext>
              </a:extLst>
            </p:cNvPr>
            <p:cNvCxnSpPr>
              <a:stCxn id="82" idx="6"/>
              <a:endCxn id="89" idx="4"/>
            </p:cNvCxnSpPr>
            <p:nvPr/>
          </p:nvCxnSpPr>
          <p:spPr bwMode="auto">
            <a:xfrm flipV="1">
              <a:off x="7708034" y="5516155"/>
              <a:ext cx="153863" cy="177963"/>
            </a:xfrm>
            <a:prstGeom prst="line">
              <a:avLst/>
            </a:prstGeom>
            <a:solidFill>
              <a:schemeClr val="bg1"/>
            </a:solidFill>
            <a:ln w="5715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D77E780-F5AF-044A-90EA-E4AA8D2C46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74014" y="5577107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6313CE-9BDE-6A45-AFB2-ADFBB478E87F}"/>
                </a:ext>
              </a:extLst>
            </p:cNvPr>
            <p:cNvCxnSpPr>
              <a:stCxn id="118" idx="5"/>
              <a:endCxn id="83" idx="3"/>
            </p:cNvCxnSpPr>
            <p:nvPr/>
          </p:nvCxnSpPr>
          <p:spPr bwMode="auto">
            <a:xfrm flipV="1">
              <a:off x="8478763" y="6058011"/>
              <a:ext cx="451848" cy="11047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3092E59-C69F-F849-8C8F-124F64F4D6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8351" y="5339190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1C2E0B1-0F6C-6B4E-B5F1-FD3DC780E26E}"/>
                </a:ext>
              </a:extLst>
            </p:cNvPr>
            <p:cNvCxnSpPr>
              <a:stCxn id="116" idx="7"/>
              <a:endCxn id="85" idx="3"/>
            </p:cNvCxnSpPr>
            <p:nvPr/>
          </p:nvCxnSpPr>
          <p:spPr bwMode="auto">
            <a:xfrm flipV="1">
              <a:off x="8133266" y="5538937"/>
              <a:ext cx="219357" cy="1935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1064FC7-6BAA-DB44-9FD2-F843C28E3AE1}"/>
                </a:ext>
              </a:extLst>
            </p:cNvPr>
            <p:cNvCxnSpPr>
              <a:stCxn id="109" idx="2"/>
              <a:endCxn id="83" idx="7"/>
            </p:cNvCxnSpPr>
            <p:nvPr/>
          </p:nvCxnSpPr>
          <p:spPr bwMode="auto">
            <a:xfrm>
              <a:off x="8983998" y="5683073"/>
              <a:ext cx="43218" cy="1617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661BA9B-8237-B94B-8B6C-CBBD389EC3FC}"/>
                </a:ext>
              </a:extLst>
            </p:cNvPr>
            <p:cNvSpPr>
              <a:spLocks noChangeAspect="1"/>
            </p:cNvSpPr>
            <p:nvPr/>
          </p:nvSpPr>
          <p:spPr bwMode="auto">
            <a:xfrm rot="3536116">
              <a:off x="8181942" y="4601854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71B6F0F-CB15-BE4B-87EF-2A12CED6B34F}"/>
                </a:ext>
              </a:extLst>
            </p:cNvPr>
            <p:cNvCxnSpPr>
              <a:stCxn id="114" idx="6"/>
              <a:endCxn id="89" idx="3"/>
            </p:cNvCxnSpPr>
            <p:nvPr/>
          </p:nvCxnSpPr>
          <p:spPr bwMode="auto">
            <a:xfrm>
              <a:off x="7450515" y="5425735"/>
              <a:ext cx="366828" cy="1273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F97CFC2-E54E-F344-AEDF-3F2428A728E3}"/>
                </a:ext>
              </a:extLst>
            </p:cNvPr>
            <p:cNvCxnSpPr>
              <a:stCxn id="82" idx="5"/>
              <a:endCxn id="116" idx="1"/>
            </p:cNvCxnSpPr>
            <p:nvPr/>
          </p:nvCxnSpPr>
          <p:spPr bwMode="auto">
            <a:xfrm>
              <a:off x="7673765" y="5776857"/>
              <a:ext cx="304623" cy="1391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0F21215-4466-7F41-96B9-7FEED0121CB9}"/>
                </a:ext>
              </a:extLst>
            </p:cNvPr>
            <p:cNvCxnSpPr>
              <a:stCxn id="110" idx="7"/>
              <a:endCxn id="88" idx="3"/>
            </p:cNvCxnSpPr>
            <p:nvPr/>
          </p:nvCxnSpPr>
          <p:spPr bwMode="auto">
            <a:xfrm>
              <a:off x="7506810" y="4637764"/>
              <a:ext cx="678575" cy="5292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2E94EF8-F010-DA4E-B3C8-2C173B127BBB}"/>
                </a:ext>
              </a:extLst>
            </p:cNvPr>
            <p:cNvCxnSpPr>
              <a:stCxn id="110" idx="5"/>
              <a:endCxn id="104" idx="2"/>
            </p:cNvCxnSpPr>
            <p:nvPr/>
          </p:nvCxnSpPr>
          <p:spPr bwMode="auto">
            <a:xfrm>
              <a:off x="7506809" y="4803243"/>
              <a:ext cx="121419" cy="13310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A4D6A28-902C-0F44-A6AF-99FC16EA0A9C}"/>
                </a:ext>
              </a:extLst>
            </p:cNvPr>
            <p:cNvCxnSpPr>
              <a:stCxn id="114" idx="7"/>
              <a:endCxn id="106" idx="3"/>
            </p:cNvCxnSpPr>
            <p:nvPr/>
          </p:nvCxnSpPr>
          <p:spPr bwMode="auto">
            <a:xfrm flipV="1">
              <a:off x="7445407" y="5047998"/>
              <a:ext cx="567941" cy="28832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4ED88C3-0427-1C4B-82B7-DE83A77256F5}"/>
                </a:ext>
              </a:extLst>
            </p:cNvPr>
            <p:cNvCxnSpPr>
              <a:stCxn id="112" idx="6"/>
              <a:endCxn id="102" idx="3"/>
            </p:cNvCxnSpPr>
            <p:nvPr/>
          </p:nvCxnSpPr>
          <p:spPr bwMode="auto">
            <a:xfrm flipV="1">
              <a:off x="7233674" y="4501387"/>
              <a:ext cx="1271596" cy="335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53A39E7-D28E-8741-9601-4F1BAD373628}"/>
                </a:ext>
              </a:extLst>
            </p:cNvPr>
            <p:cNvCxnSpPr>
              <a:stCxn id="120" idx="7"/>
              <a:endCxn id="109" idx="0"/>
            </p:cNvCxnSpPr>
            <p:nvPr/>
          </p:nvCxnSpPr>
          <p:spPr bwMode="auto">
            <a:xfrm>
              <a:off x="8951443" y="5290902"/>
              <a:ext cx="32555" cy="15065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B912ED2-C482-604F-8BA3-E942C8612CF2}"/>
                </a:ext>
              </a:extLst>
            </p:cNvPr>
            <p:cNvCxnSpPr>
              <a:stCxn id="85" idx="1"/>
              <a:endCxn id="106" idx="6"/>
            </p:cNvCxnSpPr>
            <p:nvPr/>
          </p:nvCxnSpPr>
          <p:spPr bwMode="auto">
            <a:xfrm flipH="1" flipV="1">
              <a:off x="8222026" y="5104561"/>
              <a:ext cx="130596" cy="26889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0AF8CA4-6645-0846-BEF8-9A151804A9C3}"/>
                </a:ext>
              </a:extLst>
            </p:cNvPr>
            <p:cNvCxnSpPr>
              <a:stCxn id="89" idx="6"/>
              <a:endCxn id="83" idx="1"/>
            </p:cNvCxnSpPr>
            <p:nvPr/>
          </p:nvCxnSpPr>
          <p:spPr bwMode="auto">
            <a:xfrm>
              <a:off x="8026023" y="5495032"/>
              <a:ext cx="846315" cy="408101"/>
            </a:xfrm>
            <a:prstGeom prst="line">
              <a:avLst/>
            </a:prstGeom>
            <a:solidFill>
              <a:schemeClr val="bg1"/>
            </a:solidFill>
            <a:ln w="5715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1900687-EB3F-5444-A672-98F7540B6FE2}"/>
                </a:ext>
              </a:extLst>
            </p:cNvPr>
            <p:cNvCxnSpPr>
              <a:stCxn id="112" idx="4"/>
              <a:endCxn id="114" idx="1"/>
            </p:cNvCxnSpPr>
            <p:nvPr/>
          </p:nvCxnSpPr>
          <p:spPr bwMode="auto">
            <a:xfrm>
              <a:off x="7100749" y="4633487"/>
              <a:ext cx="188411" cy="6483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B58C729-7426-154D-8E26-795C9237AB53}"/>
                </a:ext>
              </a:extLst>
            </p:cNvPr>
            <p:cNvCxnSpPr>
              <a:stCxn id="88" idx="5"/>
              <a:endCxn id="106" idx="0"/>
            </p:cNvCxnSpPr>
            <p:nvPr/>
          </p:nvCxnSpPr>
          <p:spPr bwMode="auto">
            <a:xfrm flipH="1">
              <a:off x="8200902" y="4832433"/>
              <a:ext cx="69871" cy="10800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035702A-78C8-9E45-8C38-61BB0A8C63C6}"/>
                </a:ext>
              </a:extLst>
            </p:cNvPr>
            <p:cNvSpPr>
              <a:spLocks noChangeAspect="1"/>
            </p:cNvSpPr>
            <p:nvPr/>
          </p:nvSpPr>
          <p:spPr bwMode="auto">
            <a:xfrm rot="2080263">
              <a:off x="8503375" y="4363398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C9FFAF8-73EA-6849-AAF7-52B274DCBCAF}"/>
                </a:ext>
              </a:extLst>
            </p:cNvPr>
            <p:cNvSpPr/>
            <p:nvPr/>
          </p:nvSpPr>
          <p:spPr>
            <a:xfrm>
              <a:off x="8573842" y="4346947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5B93A0E-D88C-F243-A88B-DDC3A3F0CF67}"/>
                </a:ext>
              </a:extLst>
            </p:cNvPr>
            <p:cNvSpPr>
              <a:spLocks noChangeAspect="1"/>
            </p:cNvSpPr>
            <p:nvPr/>
          </p:nvSpPr>
          <p:spPr bwMode="auto">
            <a:xfrm rot="1860070">
              <a:off x="7611517" y="4879606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81FB063-779A-E34B-94E9-AE97846FF858}"/>
                </a:ext>
              </a:extLst>
            </p:cNvPr>
            <p:cNvSpPr/>
            <p:nvPr/>
          </p:nvSpPr>
          <p:spPr>
            <a:xfrm>
              <a:off x="7681981" y="4863155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11DC9B5-39DC-3645-B258-06B6F5B7CE7F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8012391" y="4916050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FD32CA1-C6C1-7046-AC83-B17952DF1D3C}"/>
                </a:ext>
              </a:extLst>
            </p:cNvPr>
            <p:cNvSpPr/>
            <p:nvPr/>
          </p:nvSpPr>
          <p:spPr>
            <a:xfrm>
              <a:off x="8082858" y="4899599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703E2E6-C2DA-6444-A805-4C188A09B3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66990" y="5458002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704340-3935-434D-940A-2956BE073AD6}"/>
                </a:ext>
              </a:extLst>
            </p:cNvPr>
            <p:cNvSpPr/>
            <p:nvPr/>
          </p:nvSpPr>
          <p:spPr>
            <a:xfrm>
              <a:off x="8937455" y="5441552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29B40CA-FC2F-4C4D-8B36-EA437CC95C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7062" y="4603494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1432D73-BF7F-0546-A263-A09A251FA7B1}"/>
                </a:ext>
              </a:extLst>
            </p:cNvPr>
            <p:cNvSpPr/>
            <p:nvPr/>
          </p:nvSpPr>
          <p:spPr>
            <a:xfrm>
              <a:off x="7377527" y="4587043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23B6B64-0E34-B248-84C5-926D4783C894}"/>
                </a:ext>
              </a:extLst>
            </p:cNvPr>
            <p:cNvSpPr>
              <a:spLocks noChangeAspect="1"/>
            </p:cNvSpPr>
            <p:nvPr/>
          </p:nvSpPr>
          <p:spPr bwMode="auto">
            <a:xfrm rot="506670">
              <a:off x="7000922" y="4400734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D766951-2E48-4248-967F-6CB202869F6A}"/>
                </a:ext>
              </a:extLst>
            </p:cNvPr>
            <p:cNvSpPr/>
            <p:nvPr/>
          </p:nvSpPr>
          <p:spPr>
            <a:xfrm>
              <a:off x="7071387" y="438428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D7B99A1-EF94-A340-B90B-85E496B48A44}"/>
                </a:ext>
              </a:extLst>
            </p:cNvPr>
            <p:cNvSpPr>
              <a:spLocks noChangeAspect="1"/>
            </p:cNvSpPr>
            <p:nvPr/>
          </p:nvSpPr>
          <p:spPr bwMode="auto">
            <a:xfrm rot="1153786">
              <a:off x="7223022" y="5270186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755D47B-F6AA-5D43-8E96-B0C6FEB7D856}"/>
                </a:ext>
              </a:extLst>
            </p:cNvPr>
            <p:cNvSpPr/>
            <p:nvPr/>
          </p:nvSpPr>
          <p:spPr>
            <a:xfrm>
              <a:off x="7293489" y="525373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6EEFAB0-41B1-0D49-BF61-663EB72A3948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7967953" y="5722067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84AF40-5231-B142-91B8-58C5F125AE7A}"/>
                </a:ext>
              </a:extLst>
            </p:cNvPr>
            <p:cNvSpPr/>
            <p:nvPr/>
          </p:nvSpPr>
          <p:spPr>
            <a:xfrm>
              <a:off x="8038418" y="5705616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875FA27-069A-E842-80FF-7CE2BEE0862A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255177" y="6003175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DAAFB27-EFAF-1E47-B35E-369578C8B643}"/>
                </a:ext>
              </a:extLst>
            </p:cNvPr>
            <p:cNvSpPr/>
            <p:nvPr/>
          </p:nvSpPr>
          <p:spPr>
            <a:xfrm>
              <a:off x="8325642" y="598672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A9E4A34-16AF-2841-BCC4-D197C44D30D7}"/>
                </a:ext>
              </a:extLst>
            </p:cNvPr>
            <p:cNvSpPr>
              <a:spLocks noChangeAspect="1"/>
            </p:cNvSpPr>
            <p:nvPr/>
          </p:nvSpPr>
          <p:spPr bwMode="auto">
            <a:xfrm rot="7537465">
              <a:off x="8815370" y="5058442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A621727-DAA9-FB40-97C3-2B45AC4E3039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861903" y="5834426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BE883D4-13CC-5C46-BF67-C0DF3E3BC8A9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7816387" y="5306521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C964916-5182-1448-918E-0E1EE8386B5E}"/>
                  </a:ext>
                </a:extLst>
              </p:cNvPr>
              <p:cNvSpPr/>
              <p:nvPr/>
            </p:nvSpPr>
            <p:spPr>
              <a:xfrm>
                <a:off x="7494606" y="5267440"/>
                <a:ext cx="629981" cy="3827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000" b="1" i="1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</m:ctrlPr>
                      </m:accPr>
                      <m:e>
                        <m:r>
                          <a:rPr lang="en-US" sz="3000" b="1" i="0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C964916-5182-1448-918E-0E1EE8386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606" y="5267440"/>
                <a:ext cx="629981" cy="382733"/>
              </a:xfrm>
              <a:prstGeom prst="rect">
                <a:avLst/>
              </a:prstGeom>
              <a:blipFill>
                <a:blip r:embed="rId10"/>
                <a:stretch>
                  <a:fillRect t="-50794" r="-32692" b="-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Rectangle 137">
            <a:extLst>
              <a:ext uri="{FF2B5EF4-FFF2-40B4-BE49-F238E27FC236}">
                <a16:creationId xmlns:a16="http://schemas.microsoft.com/office/drawing/2014/main" id="{FDAE07F3-37B5-1E4B-9368-91B97FB85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5557" y="5250950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=2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0ADD5CF-4ACE-8442-9573-9FAB0DBBE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0033" y="5207569"/>
                <a:ext cx="39273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0ADD5CF-4ACE-8442-9573-9FAB0DBBE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0033" y="5207569"/>
                <a:ext cx="39273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ctangle 142">
            <a:extLst>
              <a:ext uri="{FF2B5EF4-FFF2-40B4-BE49-F238E27FC236}">
                <a16:creationId xmlns:a16="http://schemas.microsoft.com/office/drawing/2014/main" id="{57272932-0C3C-3343-89E7-2F0BDA874B47}"/>
              </a:ext>
            </a:extLst>
          </p:cNvPr>
          <p:cNvSpPr/>
          <p:nvPr/>
        </p:nvSpPr>
        <p:spPr>
          <a:xfrm>
            <a:off x="7416052" y="4276902"/>
            <a:ext cx="3009286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 err="1">
                <a:latin typeface="Calibri"/>
                <a:cs typeface="Calibri"/>
                <a:sym typeface="Symbol"/>
              </a:rPr>
              <a:t>Labeled</a:t>
            </a:r>
            <a:r>
              <a:rPr lang="en-GB" sz="2400" b="1">
                <a:latin typeface="Calibri"/>
                <a:cs typeface="Calibri"/>
                <a:sym typeface="Symbol"/>
              </a:rPr>
              <a:t> </a:t>
            </a:r>
            <a:r>
              <a:rPr lang="en-GB" sz="2400" b="1" err="1">
                <a:latin typeface="Calibri"/>
                <a:cs typeface="Calibri"/>
                <a:sym typeface="Symbol"/>
              </a:rPr>
              <a:t>neighbor</a:t>
            </a:r>
            <a:r>
              <a:rPr lang="en-GB" sz="2400" b="1">
                <a:latin typeface="Calibri"/>
                <a:cs typeface="Calibri"/>
                <a:sym typeface="Symbol"/>
              </a:rPr>
              <a:t> count</a:t>
            </a:r>
            <a:endParaRPr lang="en-GB" sz="2000">
              <a:latin typeface="Calibri"/>
              <a:cs typeface="Calibri"/>
              <a:sym typeface="Symbo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BD4CD-0C95-A945-8585-14B005CCD737}"/>
              </a:ext>
            </a:extLst>
          </p:cNvPr>
          <p:cNvGrpSpPr/>
          <p:nvPr/>
        </p:nvGrpSpPr>
        <p:grpSpPr>
          <a:xfrm>
            <a:off x="8052167" y="4777803"/>
            <a:ext cx="1571166" cy="1227947"/>
            <a:chOff x="8052167" y="4904803"/>
            <a:chExt cx="1571166" cy="1227947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D64D796-9919-C440-8846-96441ADDB009}"/>
                </a:ext>
              </a:extLst>
            </p:cNvPr>
            <p:cNvGrpSpPr/>
            <p:nvPr/>
          </p:nvGrpSpPr>
          <p:grpSpPr>
            <a:xfrm>
              <a:off x="8052167" y="4904803"/>
              <a:ext cx="1571166" cy="1226589"/>
              <a:chOff x="5510126" y="2170985"/>
              <a:chExt cx="1571166" cy="1226589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002BD39-64D6-A947-ACC5-AE70851E3BC5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2DDD3D6-5AE7-E443-9BB2-E9CE9D012A64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A9FFC88-7CA0-1C47-B290-E3312BFC186C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AEEB64D-B875-FD4D-BB34-F15C258ADF81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6E7519F-BEF6-BA47-B3BF-AC69EF378A54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7B7CEF30-F901-0345-9498-A03995AB5BF8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DC31328-393A-704E-96F1-E2DB466A014A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976E7C1-D8C8-E548-B087-1810C652D793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3C29A77-8870-8143-AAEC-D30D7CEF11A1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E5498F-C8E9-7441-9F44-4EE47E4D5F34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688FECA-1FE6-9F47-8EEC-72A601DE3897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5116F44-A1FE-A24F-A4D0-AAEDC3694F28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269BAF3-3A21-A248-B8EF-C20E6D22664E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3F3CD9A-E131-1540-A4B6-92E2E768E488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E0BA8E1-514D-D445-801D-A900677D6C34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4730761-BDF2-6744-B223-02DA960E9E2E}"/>
                </a:ext>
              </a:extLst>
            </p:cNvPr>
            <p:cNvSpPr/>
            <p:nvPr/>
          </p:nvSpPr>
          <p:spPr>
            <a:xfrm>
              <a:off x="8130191" y="4987761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AA822A0-5CEC-A649-84E4-D52B2DF23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995" y="6135791"/>
            <a:ext cx="4633236" cy="664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430303" algn="l"/>
              </a:tabLst>
            </a:pPr>
            <a:r>
              <a:rPr lang="en-US" sz="2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Idea: normalize, then find closest symmetric, doubly-stochastic matrix</a:t>
            </a:r>
            <a:endParaRPr lang="en-US" sz="2400" ker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07BE0B-F563-4C13-816C-20EE36714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7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859"/>
    </mc:Choice>
    <mc:Fallback xmlns="">
      <p:transition advTm="35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4" grpId="0"/>
      <p:bldP spid="305" grpId="0"/>
      <p:bldP spid="306" grpId="0"/>
      <p:bldP spid="323" grpId="0"/>
      <p:bldP spid="381" grpId="0"/>
      <p:bldP spid="382" grpId="0"/>
      <p:bldP spid="383" grpId="0"/>
      <p:bldP spid="78" grpId="0"/>
      <p:bldP spid="79" grpId="0"/>
      <p:bldP spid="80" grpId="0"/>
      <p:bldP spid="137" grpId="0"/>
      <p:bldP spid="138" grpId="0"/>
      <p:bldP spid="142" grpId="0"/>
      <p:bldP spid="143" grpId="0"/>
      <p:bldP spid="146" grpId="0" animBg="1"/>
    </p:bldLst>
  </p:timing>
  <p:extLst>
    <p:ext uri="{3A86A75C-4F4B-4683-9AE1-C65F6400EC91}">
      <p14:laserTraceLst xmlns:p14="http://schemas.microsoft.com/office/powerpoint/2010/main">
        <p14:tracePtLst>
          <p14:tracePt t="20756" x="10033000" y="5200650"/>
          <p14:tracePt t="20787" x="9982200" y="5200650"/>
          <p14:tracePt t="20878" x="9967913" y="5195888"/>
          <p14:tracePt t="20908" x="9958388" y="5180013"/>
          <p14:tracePt t="21013" x="9953625" y="5165725"/>
          <p14:tracePt t="21178" x="9948863" y="5146675"/>
          <p14:tracePt t="21223" x="9942513" y="5126038"/>
          <p14:tracePt t="21253" x="9948863" y="5111750"/>
          <p14:tracePt t="21282" x="9948863" y="5091113"/>
          <p14:tracePt t="21301" x="9963150" y="5072063"/>
          <p14:tracePt t="21313" x="9967913" y="5056188"/>
          <p14:tracePt t="21328" x="9977438" y="5041900"/>
          <p14:tracePt t="21358" x="9988550" y="5016500"/>
          <p14:tracePt t="21388" x="9998075" y="5002213"/>
          <p14:tracePt t="21404" x="10002838" y="4987925"/>
          <p14:tracePt t="21433" x="10012363" y="4976813"/>
          <p14:tracePt t="21450" x="10017125" y="4962525"/>
          <p14:tracePt t="21478" x="10021888" y="4948238"/>
          <p14:tracePt t="21523" x="10021888" y="4932363"/>
          <p14:tracePt t="21598" x="9988550" y="4913313"/>
          <p14:tracePt t="21613" x="9967913" y="4913313"/>
          <p14:tracePt t="21628" x="9953625" y="4913313"/>
          <p14:tracePt t="21643" x="9918700" y="4918075"/>
          <p14:tracePt t="21674" x="9883775" y="4937125"/>
          <p14:tracePt t="21688" x="9863138" y="4948238"/>
          <p14:tracePt t="21704" x="9844088" y="4967288"/>
          <p14:tracePt t="21721" x="9823450" y="4981575"/>
          <p14:tracePt t="21737" x="9809163" y="4997450"/>
          <p14:tracePt t="21750" x="9790113" y="5037138"/>
          <p14:tracePt t="21763" x="9779000" y="5056188"/>
          <p14:tracePt t="21778" x="9764713" y="5100638"/>
          <p14:tracePt t="21793" x="9755188" y="5116513"/>
          <p14:tracePt t="21808" x="9744075" y="5156200"/>
          <p14:tracePt t="21823" x="9739313" y="5175250"/>
          <p14:tracePt t="21838" x="9739313" y="5191125"/>
          <p14:tracePt t="21855" x="9734550" y="5230813"/>
          <p14:tracePt t="21872" x="9734550" y="5275263"/>
          <p14:tracePt t="21886" x="9734550" y="5294313"/>
          <p14:tracePt t="21900" x="9734550" y="5314950"/>
          <p14:tracePt t="21913" x="9739313" y="5359400"/>
          <p14:tracePt t="21928" x="9739313" y="5378450"/>
          <p14:tracePt t="21944" x="9744075" y="5413375"/>
          <p14:tracePt t="21957" x="9759950" y="5448300"/>
          <p14:tracePt t="21973" x="9759950" y="5464175"/>
          <p14:tracePt t="21989" x="9769475" y="5499100"/>
          <p14:tracePt t="22005" x="9779000" y="5513388"/>
          <p14:tracePt t="22021" x="9790113" y="5527675"/>
          <p14:tracePt t="22037" x="9804400" y="5543550"/>
          <p14:tracePt t="22054" x="9818688" y="5553075"/>
          <p14:tracePt t="22063" x="9839325" y="5562600"/>
          <p14:tracePt t="22079" x="9853613" y="5567363"/>
          <p14:tracePt t="22094" x="9879013" y="5572125"/>
          <p14:tracePt t="22109" x="9898063" y="5572125"/>
          <p14:tracePt t="22123" x="9928225" y="5572125"/>
          <p14:tracePt t="22138" x="9948863" y="5567363"/>
          <p14:tracePt t="22154" x="9967913" y="5562600"/>
          <p14:tracePt t="22172" x="9998075" y="5548313"/>
          <p14:tracePt t="22187" x="10007600" y="5538788"/>
          <p14:tracePt t="22204" x="10037763" y="5508625"/>
          <p14:tracePt t="22220" x="10063163" y="5473700"/>
          <p14:tracePt t="22244" x="10082213" y="5438775"/>
          <p14:tracePt t="22259" x="10112375" y="5403850"/>
          <p14:tracePt t="22273" x="10131425" y="5373688"/>
          <p14:tracePt t="22305" x="10136188" y="5354638"/>
          <p14:tracePt t="22322" x="10161588" y="5305425"/>
          <p14:tracePt t="22350" x="10171113" y="5249863"/>
          <p14:tracePt t="22364" x="10175875" y="5235575"/>
          <p14:tracePt t="22379" x="10182225" y="5210175"/>
          <p14:tracePt t="22394" x="10186988" y="5191125"/>
          <p14:tracePt t="22424" x="10191750" y="5160963"/>
          <p14:tracePt t="22438" x="10191750" y="5121275"/>
          <p14:tracePt t="22455" x="10191750" y="5100638"/>
          <p14:tracePt t="22472" x="10186988" y="5067300"/>
          <p14:tracePt t="22501" x="10175875" y="5016500"/>
          <p14:tracePt t="22529" x="10152063" y="4972050"/>
          <p14:tracePt t="22544" x="10142538" y="4957763"/>
          <p14:tracePt t="22559" x="10131425" y="4948238"/>
          <p14:tracePt t="22574" x="10091738" y="4913313"/>
          <p14:tracePt t="22605" x="10037763" y="4887913"/>
          <p14:tracePt t="22634" x="9998075" y="4873625"/>
          <p14:tracePt t="22651" x="9982200" y="4868863"/>
          <p14:tracePt t="22665" x="9967913" y="4868863"/>
          <p14:tracePt t="22679" x="9928225" y="4873625"/>
          <p14:tracePt t="22694" x="9913938" y="4873625"/>
          <p14:tracePt t="22709" x="9874250" y="4887913"/>
          <p14:tracePt t="22724" x="9839325" y="4908550"/>
          <p14:tracePt t="22755" x="9799638" y="4922838"/>
          <p14:tracePt t="22772" x="9764713" y="4941888"/>
          <p14:tracePt t="22786" x="9755188" y="4948238"/>
          <p14:tracePt t="22801" x="9715500" y="4976813"/>
          <p14:tracePt t="22815" x="9699625" y="4987925"/>
          <p14:tracePt t="22829" x="9664700" y="5011738"/>
          <p14:tracePt t="22844" x="9645650" y="5051425"/>
          <p14:tracePt t="22859" x="9620250" y="5091113"/>
          <p14:tracePt t="22874" x="9605963" y="5111750"/>
          <p14:tracePt t="22890" x="9601200" y="5130800"/>
          <p14:tracePt t="22905" x="9590088" y="5151438"/>
          <p14:tracePt t="22922" x="9585325" y="5210175"/>
          <p14:tracePt t="22951" x="9590088" y="5294313"/>
          <p14:tracePt t="22979" x="9596438" y="5314950"/>
          <p14:tracePt t="22995" x="9610725" y="5334000"/>
          <p14:tracePt t="23010" x="9625013" y="5354638"/>
          <p14:tracePt t="23025" x="9636125" y="5364163"/>
          <p14:tracePt t="23056" x="9645650" y="5373688"/>
          <p14:tracePt t="23129" x="9659938" y="5389563"/>
          <p14:tracePt t="23204" x="9680575" y="5378450"/>
          <p14:tracePt t="23223" x="9699625" y="5368925"/>
          <p14:tracePt t="23250" x="9720263" y="5359400"/>
          <p14:tracePt t="23265" x="9734550" y="5345113"/>
          <p14:tracePt t="23295" x="9748838" y="5334000"/>
          <p14:tracePt t="23325" x="9759950" y="5319713"/>
          <p14:tracePt t="23370" x="9774238" y="5305425"/>
          <p14:tracePt t="23386" x="9783763" y="5289550"/>
          <p14:tracePt t="23430" x="9794875" y="5275263"/>
          <p14:tracePt t="23460" x="9799638" y="5254625"/>
          <p14:tracePt t="23490" x="9813925" y="5240338"/>
          <p14:tracePt t="23565" x="9818688" y="5219700"/>
          <p14:tracePt t="23595" x="9823450" y="5200650"/>
          <p14:tracePt t="23730" x="9848850" y="5235575"/>
          <p14:tracePt t="23745" x="9869488" y="5294313"/>
          <p14:tracePt t="23760" x="9883775" y="5314950"/>
          <p14:tracePt t="23775" x="9902825" y="5354638"/>
          <p14:tracePt t="23790" x="9923463" y="5389563"/>
          <p14:tracePt t="23806" x="9958388" y="5468938"/>
          <p14:tracePt t="23823" x="9967913" y="5487988"/>
          <p14:tracePt t="23837" x="9998075" y="5553075"/>
          <p14:tracePt t="23852" x="10056813" y="5676900"/>
          <p14:tracePt t="23866" x="10063163" y="5681663"/>
          <p14:tracePt t="23880" x="10096500" y="5765800"/>
          <p14:tracePt t="23895" x="10121900" y="5826125"/>
          <p14:tracePt t="23910" x="10161588" y="5915025"/>
          <p14:tracePt t="23940" x="10240963" y="6064250"/>
          <p14:tracePt t="23956" x="10266363" y="6118225"/>
          <p14:tracePt t="23989" x="10345738" y="6262688"/>
          <p14:tracePt t="24002" x="10369550" y="6332538"/>
          <p14:tracePt t="24016" x="10375900" y="6346825"/>
          <p14:tracePt t="24030" x="10404475" y="6421438"/>
          <p14:tracePt t="24046" x="10429875" y="6496050"/>
          <p14:tracePt t="24060" x="10460038" y="6559550"/>
          <p14:tracePt t="24090" x="10483850" y="6629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37068" y="57412"/>
            <a:ext cx="11187358" cy="527837"/>
          </a:xfrm>
        </p:spPr>
        <p:txBody>
          <a:bodyPr/>
          <a:lstStyle/>
          <a:p>
            <a:r>
              <a:rPr lang="en-US"/>
              <a:t>A myopic view: counting relative neighbor frequencies</a:t>
            </a:r>
          </a:p>
        </p:txBody>
      </p:sp>
      <p:sp>
        <p:nvSpPr>
          <p:cNvPr id="140" name="Shape 351">
            <a:extLst>
              <a:ext uri="{FF2B5EF4-FFF2-40B4-BE49-F238E27FC236}">
                <a16:creationId xmlns:a16="http://schemas.microsoft.com/office/drawing/2014/main" id="{DA70F00C-04FA-2F43-9F87-71FF56D4D8BD}"/>
              </a:ext>
            </a:extLst>
          </p:cNvPr>
          <p:cNvSpPr txBox="1"/>
          <p:nvPr/>
        </p:nvSpPr>
        <p:spPr>
          <a:xfrm>
            <a:off x="1249226" y="624151"/>
            <a:ext cx="31511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Fully labeled graph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1" name="Shape 351">
            <a:extLst>
              <a:ext uri="{FF2B5EF4-FFF2-40B4-BE49-F238E27FC236}">
                <a16:creationId xmlns:a16="http://schemas.microsoft.com/office/drawing/2014/main" id="{7A0303C2-30E6-FC4B-9E08-A6C4DB761743}"/>
              </a:ext>
            </a:extLst>
          </p:cNvPr>
          <p:cNvSpPr txBox="1"/>
          <p:nvPr/>
        </p:nvSpPr>
        <p:spPr>
          <a:xfrm>
            <a:off x="7118838" y="624151"/>
            <a:ext cx="375327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CMU Serif Roman" charset="0"/>
                <a:cs typeface="Calibri" panose="020F0502020204030204" pitchFamily="34" charset="0"/>
                <a:sym typeface="Calibri"/>
              </a:rPr>
              <a:t>Sparsely labeled graph</a:t>
            </a:r>
            <a:endParaRPr sz="3200">
              <a:latin typeface="Calibri" panose="020F0502020204030204" pitchFamily="34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55BAB335-E82C-7B45-89CB-C464D72CF4BF}"/>
              </a:ext>
            </a:extLst>
          </p:cNvPr>
          <p:cNvGrpSpPr/>
          <p:nvPr/>
        </p:nvGrpSpPr>
        <p:grpSpPr>
          <a:xfrm>
            <a:off x="1558217" y="1303009"/>
            <a:ext cx="2676205" cy="2387836"/>
            <a:chOff x="9659061" y="4363398"/>
            <a:chExt cx="2100091" cy="1873800"/>
          </a:xfrm>
        </p:grpSpPr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E0C222A-5A65-5A4A-9109-68D3AC4834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32153" y="5577107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6558077-0516-3340-9EC3-449DD9BEDFD1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1520042" y="5834426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28078B4B-3661-B04A-BCF2-2D08504830C3}"/>
                </a:ext>
              </a:extLst>
            </p:cNvPr>
            <p:cNvCxnSpPr>
              <a:stCxn id="302" idx="5"/>
              <a:endCxn id="275" idx="3"/>
            </p:cNvCxnSpPr>
            <p:nvPr/>
          </p:nvCxnSpPr>
          <p:spPr bwMode="auto">
            <a:xfrm flipV="1">
              <a:off x="11136902" y="6058011"/>
              <a:ext cx="451848" cy="11047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C21E1DC-995F-6246-8EFD-2B120A9AE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976490" y="5339190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A04A40D0-B05E-2A46-AB64-06E6D3408750}"/>
                </a:ext>
              </a:extLst>
            </p:cNvPr>
            <p:cNvCxnSpPr>
              <a:stCxn id="301" idx="7"/>
              <a:endCxn id="277" idx="3"/>
            </p:cNvCxnSpPr>
            <p:nvPr/>
          </p:nvCxnSpPr>
          <p:spPr bwMode="auto">
            <a:xfrm flipV="1">
              <a:off x="10791405" y="5538937"/>
              <a:ext cx="219357" cy="1935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46F47562-E581-F747-99C2-C53A344C9D20}"/>
                </a:ext>
              </a:extLst>
            </p:cNvPr>
            <p:cNvCxnSpPr>
              <a:cxnSpLocks/>
              <a:endCxn id="275" idx="7"/>
            </p:cNvCxnSpPr>
            <p:nvPr/>
          </p:nvCxnSpPr>
          <p:spPr bwMode="auto">
            <a:xfrm>
              <a:off x="11642138" y="5677728"/>
              <a:ext cx="43218" cy="16713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A6526CF7-9E34-AB4A-9563-ED486BDDB5A6}"/>
                </a:ext>
              </a:extLst>
            </p:cNvPr>
            <p:cNvSpPr>
              <a:spLocks noChangeAspect="1"/>
            </p:cNvSpPr>
            <p:nvPr/>
          </p:nvSpPr>
          <p:spPr bwMode="auto">
            <a:xfrm rot="3536116">
              <a:off x="10840081" y="4601854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F9EFF48-EDA3-9349-8FB0-6D203848BF03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10474526" y="5306521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7DCF5BF8-1BBE-1647-8E67-1C5D0792F06E}"/>
                </a:ext>
              </a:extLst>
            </p:cNvPr>
            <p:cNvCxnSpPr>
              <a:stCxn id="300" idx="6"/>
              <a:endCxn id="281" idx="3"/>
            </p:cNvCxnSpPr>
            <p:nvPr/>
          </p:nvCxnSpPr>
          <p:spPr bwMode="auto">
            <a:xfrm>
              <a:off x="10108654" y="5425735"/>
              <a:ext cx="366828" cy="1273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EE250AA7-497D-B042-897F-CAE281018411}"/>
                </a:ext>
              </a:extLst>
            </p:cNvPr>
            <p:cNvCxnSpPr>
              <a:stCxn id="274" idx="6"/>
              <a:endCxn id="281" idx="4"/>
            </p:cNvCxnSpPr>
            <p:nvPr/>
          </p:nvCxnSpPr>
          <p:spPr bwMode="auto">
            <a:xfrm flipV="1">
              <a:off x="10366173" y="5516155"/>
              <a:ext cx="153863" cy="1779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4EA00335-EB8B-714B-9D67-690A5E738AFE}"/>
                </a:ext>
              </a:extLst>
            </p:cNvPr>
            <p:cNvCxnSpPr>
              <a:stCxn id="274" idx="5"/>
              <a:endCxn id="301" idx="1"/>
            </p:cNvCxnSpPr>
            <p:nvPr/>
          </p:nvCxnSpPr>
          <p:spPr bwMode="auto">
            <a:xfrm>
              <a:off x="10331904" y="5776857"/>
              <a:ext cx="304623" cy="1391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174C978C-DE33-8B45-B5BC-8B00D128B048}"/>
                </a:ext>
              </a:extLst>
            </p:cNvPr>
            <p:cNvCxnSpPr>
              <a:stCxn id="298" idx="7"/>
              <a:endCxn id="280" idx="3"/>
            </p:cNvCxnSpPr>
            <p:nvPr/>
          </p:nvCxnSpPr>
          <p:spPr bwMode="auto">
            <a:xfrm>
              <a:off x="10164949" y="4637764"/>
              <a:ext cx="678575" cy="5292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A99981FF-60E3-0242-8D22-D2B39ED00887}"/>
                </a:ext>
              </a:extLst>
            </p:cNvPr>
            <p:cNvCxnSpPr>
              <a:stCxn id="298" idx="5"/>
              <a:endCxn id="295" idx="2"/>
            </p:cNvCxnSpPr>
            <p:nvPr/>
          </p:nvCxnSpPr>
          <p:spPr bwMode="auto">
            <a:xfrm>
              <a:off x="10164948" y="4803243"/>
              <a:ext cx="121419" cy="13310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11183DA-5F51-5C42-8A2A-0E2A9C56FDCE}"/>
                </a:ext>
              </a:extLst>
            </p:cNvPr>
            <p:cNvCxnSpPr>
              <a:stCxn id="300" idx="7"/>
              <a:endCxn id="296" idx="3"/>
            </p:cNvCxnSpPr>
            <p:nvPr/>
          </p:nvCxnSpPr>
          <p:spPr bwMode="auto">
            <a:xfrm flipV="1">
              <a:off x="10103546" y="5047998"/>
              <a:ext cx="567941" cy="28832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67B3FF0-B892-8545-94DD-1463A4280E44}"/>
                </a:ext>
              </a:extLst>
            </p:cNvPr>
            <p:cNvCxnSpPr>
              <a:stCxn id="299" idx="6"/>
              <a:endCxn id="294" idx="3"/>
            </p:cNvCxnSpPr>
            <p:nvPr/>
          </p:nvCxnSpPr>
          <p:spPr bwMode="auto">
            <a:xfrm flipV="1">
              <a:off x="9891813" y="4501387"/>
              <a:ext cx="1271596" cy="335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25AF3461-AF5B-6445-A686-B64CFBB34ABE}"/>
                </a:ext>
              </a:extLst>
            </p:cNvPr>
            <p:cNvCxnSpPr>
              <a:cxnSpLocks/>
              <a:stCxn id="303" idx="7"/>
              <a:endCxn id="297" idx="0"/>
            </p:cNvCxnSpPr>
            <p:nvPr/>
          </p:nvCxnSpPr>
          <p:spPr bwMode="auto">
            <a:xfrm>
              <a:off x="11609582" y="5290902"/>
              <a:ext cx="32558" cy="16710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A2225162-654C-9B47-AE8D-E510BB79071B}"/>
                </a:ext>
              </a:extLst>
            </p:cNvPr>
            <p:cNvCxnSpPr>
              <a:stCxn id="277" idx="1"/>
              <a:endCxn id="296" idx="6"/>
            </p:cNvCxnSpPr>
            <p:nvPr/>
          </p:nvCxnSpPr>
          <p:spPr bwMode="auto">
            <a:xfrm flipH="1" flipV="1">
              <a:off x="10880165" y="5104561"/>
              <a:ext cx="130596" cy="26889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3243C2A-2DF9-604E-9FE8-C802C73AAECE}"/>
                </a:ext>
              </a:extLst>
            </p:cNvPr>
            <p:cNvCxnSpPr>
              <a:stCxn id="281" idx="6"/>
              <a:endCxn id="275" idx="1"/>
            </p:cNvCxnSpPr>
            <p:nvPr/>
          </p:nvCxnSpPr>
          <p:spPr bwMode="auto">
            <a:xfrm>
              <a:off x="10684162" y="5495032"/>
              <a:ext cx="846315" cy="40810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B006080-FEB5-5449-8167-64EA9699B490}"/>
                </a:ext>
              </a:extLst>
            </p:cNvPr>
            <p:cNvCxnSpPr>
              <a:stCxn id="299" idx="4"/>
              <a:endCxn id="300" idx="1"/>
            </p:cNvCxnSpPr>
            <p:nvPr/>
          </p:nvCxnSpPr>
          <p:spPr bwMode="auto">
            <a:xfrm>
              <a:off x="9758888" y="4633487"/>
              <a:ext cx="188411" cy="6483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66ECB27A-9952-9146-9EE4-9F23F6A1BFA2}"/>
                </a:ext>
              </a:extLst>
            </p:cNvPr>
            <p:cNvCxnSpPr>
              <a:stCxn id="280" idx="5"/>
              <a:endCxn id="296" idx="0"/>
            </p:cNvCxnSpPr>
            <p:nvPr/>
          </p:nvCxnSpPr>
          <p:spPr bwMode="auto">
            <a:xfrm flipH="1">
              <a:off x="10859041" y="4832433"/>
              <a:ext cx="69871" cy="10800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6AD8B297-6760-904F-8810-A2ED77D23730}"/>
                </a:ext>
              </a:extLst>
            </p:cNvPr>
            <p:cNvSpPr>
              <a:spLocks noChangeAspect="1"/>
            </p:cNvSpPr>
            <p:nvPr/>
          </p:nvSpPr>
          <p:spPr bwMode="auto">
            <a:xfrm rot="2080263">
              <a:off x="11161514" y="4363398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D6D2C0E-44B0-CF41-B484-0AE498AB830F}"/>
                </a:ext>
              </a:extLst>
            </p:cNvPr>
            <p:cNvSpPr>
              <a:spLocks noChangeAspect="1"/>
            </p:cNvSpPr>
            <p:nvPr/>
          </p:nvSpPr>
          <p:spPr bwMode="auto">
            <a:xfrm rot="1860070">
              <a:off x="10269656" y="4879606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3B136D42-4F1E-A843-89DF-897DDE3651D6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10670530" y="4916050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41AD97AA-4E6B-6E4B-A5A8-40A924E099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25129" y="5458002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63C87EBD-9832-5A41-87F6-45BC842428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65201" y="4603494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0E7DC280-D250-6241-936D-3F5A8FFD8774}"/>
                </a:ext>
              </a:extLst>
            </p:cNvPr>
            <p:cNvSpPr>
              <a:spLocks noChangeAspect="1"/>
            </p:cNvSpPr>
            <p:nvPr/>
          </p:nvSpPr>
          <p:spPr bwMode="auto">
            <a:xfrm rot="506670">
              <a:off x="9659061" y="4400734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FEE5EB84-C309-314F-A313-0BE32D9CF3BA}"/>
                </a:ext>
              </a:extLst>
            </p:cNvPr>
            <p:cNvSpPr>
              <a:spLocks noChangeAspect="1"/>
            </p:cNvSpPr>
            <p:nvPr/>
          </p:nvSpPr>
          <p:spPr bwMode="auto">
            <a:xfrm rot="1153786">
              <a:off x="9881161" y="5270186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18D3C39-0799-C642-9368-2801B1B71AE1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0626092" y="5722067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58B6F609-24CE-9747-96B3-B39B488F4864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10913316" y="6003175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4C40FB6D-8235-494A-A06E-888F22E38815}"/>
                </a:ext>
              </a:extLst>
            </p:cNvPr>
            <p:cNvSpPr>
              <a:spLocks noChangeAspect="1"/>
            </p:cNvSpPr>
            <p:nvPr/>
          </p:nvSpPr>
          <p:spPr bwMode="auto">
            <a:xfrm rot="7537465">
              <a:off x="11473509" y="5058442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D49EDCC0-E656-3441-9EBD-E5CD3C670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769" y="6195222"/>
            <a:ext cx="1223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normalize</a:t>
            </a:r>
            <a:endParaRPr lang="en-US" sz="240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69B567E-A2FA-2449-9B1B-A78795737919}"/>
                  </a:ext>
                </a:extLst>
              </p:cNvPr>
              <p:cNvSpPr/>
              <p:nvPr/>
            </p:nvSpPr>
            <p:spPr>
              <a:xfrm>
                <a:off x="3030804" y="5255723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69B567E-A2FA-2449-9B1B-A78795737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804" y="5255723"/>
                <a:ext cx="562655" cy="377411"/>
              </a:xfrm>
              <a:prstGeom prst="rect">
                <a:avLst/>
              </a:prstGeom>
              <a:blipFill>
                <a:blip r:embed="rId6"/>
                <a:stretch>
                  <a:fillRect t="-53226" r="-41304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7FEC1AC9-6FC4-0147-8134-26990911FC24}"/>
                  </a:ext>
                </a:extLst>
              </p:cNvPr>
              <p:cNvSpPr/>
              <p:nvPr/>
            </p:nvSpPr>
            <p:spPr>
              <a:xfrm>
                <a:off x="186337" y="5255723"/>
                <a:ext cx="61074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𝐌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7FEC1AC9-6FC4-0147-8134-26990911F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37" y="5255723"/>
                <a:ext cx="610745" cy="377411"/>
              </a:xfrm>
              <a:prstGeom prst="rect">
                <a:avLst/>
              </a:prstGeom>
              <a:blipFill>
                <a:blip r:embed="rId7"/>
                <a:stretch>
                  <a:fillRect t="-53226" r="-37000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91FE477-D7C5-714B-9DC5-3394A837D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153" y="5188334"/>
                <a:ext cx="39273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591FE477-D7C5-714B-9DC5-3394A837D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5153" y="5188334"/>
                <a:ext cx="39273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DB6381A-B71A-964F-ADD4-66CE6FE68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7352" y="5528235"/>
                <a:ext cx="3479276" cy="86177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noAutofit/>
              </a:bodyPr>
              <a:lstStyle/>
              <a:p>
                <a:pPr>
                  <a:tabLst>
                    <a:tab pos="1995488" algn="l"/>
                  </a:tabLst>
                </a:pPr>
                <a:r>
                  <a:rPr lang="en-US" sz="2800" ker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  <a:t>1%</a:t>
                </a:r>
                <a:r>
                  <a:rPr lang="en-US" sz="2800" kern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  <a:t>   </a:t>
                </a:r>
                <a:r>
                  <a:rPr lang="en-US" sz="2800" ker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 pitchFamily="2" charset="2"/>
                  </a:rPr>
                  <a:t>    </a:t>
                </a:r>
                <a:r>
                  <a:rPr lang="en-US" sz="2800" kern="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  <a:t>Few nodes </a:t>
                </a:r>
                <a14:m>
                  <m:oMath xmlns:m="http://schemas.openxmlformats.org/officeDocument/2006/math">
                    <m:r>
                      <a:rPr lang="en-US" sz="2800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⇒</m:t>
                    </m:r>
                  </m:oMath>
                </a14:m>
                <a:r>
                  <a:rPr lang="en-US" sz="2800" ker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  <a:t>	</a:t>
                </a:r>
                <a:br>
                  <a:rPr lang="en-US" sz="2800" ker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</a:br>
                <a:r>
                  <a:rPr lang="en-US" sz="2800" kern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Wingdings"/>
                  </a:rPr>
                  <a:t>even fewer edges 	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𝑚</m:t>
                    </m:r>
                    <m:sSup>
                      <m:sSup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sSupPr>
                      <m:e>
                        <m:r>
                          <a:rPr lang="en-US" sz="2800" i="1" ker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𝑓</m:t>
                        </m:r>
                      </m:e>
                      <m:sup>
                        <m:r>
                          <a:rPr lang="en-US" sz="2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DB6381A-B71A-964F-ADD4-66CE6FE68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7352" y="5528235"/>
                <a:ext cx="3479276" cy="861774"/>
              </a:xfrm>
              <a:prstGeom prst="rect">
                <a:avLst/>
              </a:prstGeom>
              <a:blipFill>
                <a:blip r:embed="rId9"/>
                <a:stretch>
                  <a:fillRect l="-6130" t="-14184" b="-248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Shape 351">
            <a:extLst>
              <a:ext uri="{FF2B5EF4-FFF2-40B4-BE49-F238E27FC236}">
                <a16:creationId xmlns:a16="http://schemas.microsoft.com/office/drawing/2014/main" id="{2BD17C9C-0AC5-5849-9173-78326E9DDC70}"/>
              </a:ext>
            </a:extLst>
          </p:cNvPr>
          <p:cNvSpPr txBox="1"/>
          <p:nvPr/>
        </p:nvSpPr>
        <p:spPr>
          <a:xfrm>
            <a:off x="7340132" y="4091176"/>
            <a:ext cx="3760453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Assume</a:t>
            </a:r>
            <a:r>
              <a:rPr lang="en-US" sz="2400" dirty="0"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f=10% </a:t>
            </a:r>
            <a:r>
              <a:rPr lang="en-US" sz="2400" dirty="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labeled nodes.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What is the percentage of edges with labeled end points</a:t>
            </a:r>
          </a:p>
        </p:txBody>
      </p:sp>
      <p:sp>
        <p:nvSpPr>
          <p:cNvPr id="120" name="Shape 351">
            <a:extLst>
              <a:ext uri="{FF2B5EF4-FFF2-40B4-BE49-F238E27FC236}">
                <a16:creationId xmlns:a16="http://schemas.microsoft.com/office/drawing/2014/main" id="{62F12087-4BAB-BB43-9A59-3B446BA4AE09}"/>
              </a:ext>
            </a:extLst>
          </p:cNvPr>
          <p:cNvSpPr txBox="1"/>
          <p:nvPr/>
        </p:nvSpPr>
        <p:spPr>
          <a:xfrm>
            <a:off x="10818271" y="4161272"/>
            <a:ext cx="101514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?</a:t>
            </a:r>
            <a:endParaRPr sz="6600">
              <a:solidFill>
                <a:srgbClr val="FF0000"/>
              </a:solidFill>
              <a:latin typeface="Ink Free" panose="03080402000500000000" pitchFamily="66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A88C87D-1A85-4E4F-8739-33DC1801D69C}"/>
              </a:ext>
            </a:extLst>
          </p:cNvPr>
          <p:cNvSpPr/>
          <p:nvPr/>
        </p:nvSpPr>
        <p:spPr>
          <a:xfrm>
            <a:off x="301692" y="4276902"/>
            <a:ext cx="1978555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 err="1">
                <a:latin typeface="Calibri"/>
                <a:cs typeface="Calibri"/>
                <a:sym typeface="Symbol"/>
              </a:rPr>
              <a:t>Neighbor</a:t>
            </a:r>
            <a:r>
              <a:rPr lang="en-GB" sz="2400" b="1">
                <a:latin typeface="Calibri"/>
                <a:cs typeface="Calibri"/>
                <a:sym typeface="Symbol"/>
              </a:rPr>
              <a:t> count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375B3FA-CE1E-704E-A584-C06A93A43F21}"/>
              </a:ext>
            </a:extLst>
          </p:cNvPr>
          <p:cNvSpPr/>
          <p:nvPr/>
        </p:nvSpPr>
        <p:spPr>
          <a:xfrm>
            <a:off x="2598605" y="4276902"/>
            <a:ext cx="3760453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Calibri"/>
                <a:cs typeface="Calibri"/>
                <a:sym typeface="Symbol"/>
              </a:rPr>
              <a:t>Gold standard compatibilities</a:t>
            </a:r>
            <a:endParaRPr lang="en-GB" sz="2000">
              <a:latin typeface="Calibri"/>
              <a:cs typeface="Calibri"/>
              <a:sym typeface="Symbo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2DF973-1685-344E-9597-975E7064C131}"/>
              </a:ext>
            </a:extLst>
          </p:cNvPr>
          <p:cNvGrpSpPr/>
          <p:nvPr/>
        </p:nvGrpSpPr>
        <p:grpSpPr>
          <a:xfrm>
            <a:off x="743562" y="4777803"/>
            <a:ext cx="1571166" cy="1226589"/>
            <a:chOff x="743562" y="4904803"/>
            <a:chExt cx="1571166" cy="1226589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6987966A-1B93-4D4B-A51A-DA8E6647CC76}"/>
                </a:ext>
              </a:extLst>
            </p:cNvPr>
            <p:cNvGrpSpPr/>
            <p:nvPr/>
          </p:nvGrpSpPr>
          <p:grpSpPr>
            <a:xfrm>
              <a:off x="743562" y="4904803"/>
              <a:ext cx="1571166" cy="1226589"/>
              <a:chOff x="5510126" y="2170985"/>
              <a:chExt cx="1571166" cy="1226589"/>
            </a:xfrm>
          </p:grpSpPr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5E22E446-6EAA-F14E-B94C-DFBCBB8B9D0B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8B53175-1191-B640-AE5E-F5D074C84749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9B7CF7A7-5473-B547-8BC3-2AEE20CE7211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31113E6-3A0C-4A45-B239-1B985DE774B9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A115C8A8-8572-8B41-97A1-824D8DE9EBFB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5D1CFF93-CAB5-7940-A311-B7E3491120D8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8788AB7-0A19-3C4A-B663-A2ED62F4609D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840D4B9B-B516-A144-A411-1D03F92A0F7C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732034C9-E195-1648-A145-F935CB660A2D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B770CDF6-B287-7E45-8C89-A10374E3BE1F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ADCF1729-8C65-BB47-88F4-7B154304C78B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7B6403D5-BD3C-8949-884D-DF1301F2E725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5305CBEF-D99B-764C-97B6-3C726EF38915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052B0C12-4986-0C4E-9175-21A2FC374A18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93F10CCF-2BC0-994D-8FF1-5AAB437A7488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C10B720-7E21-9F41-AF94-CEE3FD0F64B9}"/>
                </a:ext>
              </a:extLst>
            </p:cNvPr>
            <p:cNvSpPr/>
            <p:nvPr/>
          </p:nvSpPr>
          <p:spPr>
            <a:xfrm>
              <a:off x="821021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EF286E-6CE6-6F4C-AB6B-E706093691CA}"/>
              </a:ext>
            </a:extLst>
          </p:cNvPr>
          <p:cNvGrpSpPr/>
          <p:nvPr/>
        </p:nvGrpSpPr>
        <p:grpSpPr>
          <a:xfrm>
            <a:off x="3543792" y="4777803"/>
            <a:ext cx="1571166" cy="1226589"/>
            <a:chOff x="3543792" y="4904803"/>
            <a:chExt cx="1571166" cy="1226589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C547D3E0-E962-A646-8522-D775034A64E2}"/>
                </a:ext>
              </a:extLst>
            </p:cNvPr>
            <p:cNvGrpSpPr/>
            <p:nvPr/>
          </p:nvGrpSpPr>
          <p:grpSpPr>
            <a:xfrm>
              <a:off x="3543792" y="4904803"/>
              <a:ext cx="1571166" cy="1226589"/>
              <a:chOff x="5510126" y="2170985"/>
              <a:chExt cx="1571166" cy="1226589"/>
            </a:xfrm>
          </p:grpSpPr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62E9F759-CE26-EE45-A984-6E311F7FEA15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481BBF9-4A4E-C043-8C21-34282F87DDDF}"/>
                  </a:ext>
                </a:extLst>
              </p:cNvPr>
              <p:cNvSpPr/>
              <p:nvPr/>
            </p:nvSpPr>
            <p:spPr>
              <a:xfrm>
                <a:off x="6080084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F00F3C51-8F76-8045-A910-5B351AADB9AF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7053A256-6A1B-B54A-A740-E19C66E81016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E93BBE83-2BEA-8B45-96C7-CB047820CFCB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6584C43E-8504-3F44-BE5A-43843C9A05E2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0755FD51-B8CF-BF43-9F40-EF67C4369879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04FBF8B-4338-7544-8038-63742DD14A4A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A4469B81-CA19-2941-9C88-995B4BC4D9D8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B1768F92-D6C5-EF45-A469-3456C3D474F6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CD9EFA92-622D-744A-B70B-CCE53217433E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4735161B-C5B6-6C4E-9BF4-17D4E144BAD6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B09B2482-4B0A-5849-BB9D-2C25FB30C250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9ACA1DD3-463B-9845-8B3A-F7E1F13049F2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029419-ADFD-B148-A05D-737FA055057D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6D5CF92-F7B2-6D49-8831-C6F6632B2E54}"/>
                </a:ext>
              </a:extLst>
            </p:cNvPr>
            <p:cNvSpPr/>
            <p:nvPr/>
          </p:nvSpPr>
          <p:spPr>
            <a:xfrm>
              <a:off x="3624546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D971396-3634-F04B-965F-5130C911F00A}"/>
              </a:ext>
            </a:extLst>
          </p:cNvPr>
          <p:cNvGrpSpPr/>
          <p:nvPr/>
        </p:nvGrpSpPr>
        <p:grpSpPr>
          <a:xfrm>
            <a:off x="7898249" y="1303009"/>
            <a:ext cx="2676205" cy="2408800"/>
            <a:chOff x="7000922" y="4346947"/>
            <a:chExt cx="2100091" cy="1890251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F834CE-0D84-5B45-A448-40121CFA9B3D}"/>
                </a:ext>
              </a:extLst>
            </p:cNvPr>
            <p:cNvCxnSpPr>
              <a:stCxn id="127" idx="6"/>
              <a:endCxn id="170" idx="4"/>
            </p:cNvCxnSpPr>
            <p:nvPr/>
          </p:nvCxnSpPr>
          <p:spPr bwMode="auto">
            <a:xfrm flipV="1">
              <a:off x="7708034" y="5516155"/>
              <a:ext cx="153863" cy="177963"/>
            </a:xfrm>
            <a:prstGeom prst="line">
              <a:avLst/>
            </a:prstGeom>
            <a:solidFill>
              <a:schemeClr val="bg1"/>
            </a:solidFill>
            <a:ln w="5715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DC7B51E-6266-2F4B-AE61-CFEA545FE5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74014" y="5577107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4C6BF31-6C84-F94B-B3DA-5F075FDE68FD}"/>
                </a:ext>
              </a:extLst>
            </p:cNvPr>
            <p:cNvCxnSpPr>
              <a:stCxn id="166" idx="5"/>
              <a:endCxn id="169" idx="3"/>
            </p:cNvCxnSpPr>
            <p:nvPr/>
          </p:nvCxnSpPr>
          <p:spPr bwMode="auto">
            <a:xfrm flipV="1">
              <a:off x="8478763" y="6058011"/>
              <a:ext cx="451848" cy="11047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398FCEB-73CB-0049-87DC-A6797EAD3F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8351" y="5339190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EA3AD9C-4C61-8A49-8AB3-9454503CDD81}"/>
                </a:ext>
              </a:extLst>
            </p:cNvPr>
            <p:cNvCxnSpPr>
              <a:stCxn id="164" idx="7"/>
              <a:endCxn id="129" idx="3"/>
            </p:cNvCxnSpPr>
            <p:nvPr/>
          </p:nvCxnSpPr>
          <p:spPr bwMode="auto">
            <a:xfrm flipV="1">
              <a:off x="8133266" y="5538937"/>
              <a:ext cx="219357" cy="1935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718E75A-EDBD-004B-AF85-84E1DD42728D}"/>
                </a:ext>
              </a:extLst>
            </p:cNvPr>
            <p:cNvCxnSpPr>
              <a:stCxn id="157" idx="2"/>
              <a:endCxn id="169" idx="7"/>
            </p:cNvCxnSpPr>
            <p:nvPr/>
          </p:nvCxnSpPr>
          <p:spPr bwMode="auto">
            <a:xfrm>
              <a:off x="8983998" y="5683073"/>
              <a:ext cx="43218" cy="1617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27BD7E5-9C94-DE43-BD70-29A69F152D1F}"/>
                </a:ext>
              </a:extLst>
            </p:cNvPr>
            <p:cNvSpPr>
              <a:spLocks noChangeAspect="1"/>
            </p:cNvSpPr>
            <p:nvPr/>
          </p:nvSpPr>
          <p:spPr bwMode="auto">
            <a:xfrm rot="3536116">
              <a:off x="8181942" y="4601854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5985C02-8BB7-3E4B-B8E7-80546B3AB075}"/>
                </a:ext>
              </a:extLst>
            </p:cNvPr>
            <p:cNvCxnSpPr>
              <a:stCxn id="162" idx="6"/>
              <a:endCxn id="170" idx="3"/>
            </p:cNvCxnSpPr>
            <p:nvPr/>
          </p:nvCxnSpPr>
          <p:spPr bwMode="auto">
            <a:xfrm>
              <a:off x="7450515" y="5425735"/>
              <a:ext cx="366828" cy="1273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0D782DD-9F51-F042-8673-8C2FE601029D}"/>
                </a:ext>
              </a:extLst>
            </p:cNvPr>
            <p:cNvCxnSpPr>
              <a:stCxn id="127" idx="5"/>
              <a:endCxn id="164" idx="1"/>
            </p:cNvCxnSpPr>
            <p:nvPr/>
          </p:nvCxnSpPr>
          <p:spPr bwMode="auto">
            <a:xfrm>
              <a:off x="7673765" y="5776857"/>
              <a:ext cx="304623" cy="1391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74BBF04-3140-2F4C-9127-8DF7CDE96652}"/>
                </a:ext>
              </a:extLst>
            </p:cNvPr>
            <p:cNvCxnSpPr>
              <a:stCxn id="158" idx="7"/>
              <a:endCxn id="132" idx="3"/>
            </p:cNvCxnSpPr>
            <p:nvPr/>
          </p:nvCxnSpPr>
          <p:spPr bwMode="auto">
            <a:xfrm>
              <a:off x="7506810" y="4637764"/>
              <a:ext cx="678575" cy="5292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4CEE02C-FEB1-F24F-AA93-431235EF2D79}"/>
                </a:ext>
              </a:extLst>
            </p:cNvPr>
            <p:cNvCxnSpPr>
              <a:stCxn id="158" idx="5"/>
              <a:endCxn id="152" idx="2"/>
            </p:cNvCxnSpPr>
            <p:nvPr/>
          </p:nvCxnSpPr>
          <p:spPr bwMode="auto">
            <a:xfrm>
              <a:off x="7506809" y="4803243"/>
              <a:ext cx="121419" cy="13310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F37BF17-FD57-B649-AEC9-F692DC8CE0B0}"/>
                </a:ext>
              </a:extLst>
            </p:cNvPr>
            <p:cNvCxnSpPr>
              <a:stCxn id="162" idx="7"/>
              <a:endCxn id="154" idx="3"/>
            </p:cNvCxnSpPr>
            <p:nvPr/>
          </p:nvCxnSpPr>
          <p:spPr bwMode="auto">
            <a:xfrm flipV="1">
              <a:off x="7445407" y="5047998"/>
              <a:ext cx="567941" cy="28832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3B9D9FE-4474-BB40-9E31-E408A92236D1}"/>
                </a:ext>
              </a:extLst>
            </p:cNvPr>
            <p:cNvCxnSpPr>
              <a:stCxn id="160" idx="6"/>
              <a:endCxn id="150" idx="3"/>
            </p:cNvCxnSpPr>
            <p:nvPr/>
          </p:nvCxnSpPr>
          <p:spPr bwMode="auto">
            <a:xfrm flipV="1">
              <a:off x="7233674" y="4501387"/>
              <a:ext cx="1271596" cy="335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923D887-9889-A244-B289-78B01CA3A6C5}"/>
                </a:ext>
              </a:extLst>
            </p:cNvPr>
            <p:cNvCxnSpPr>
              <a:stCxn id="168" idx="7"/>
              <a:endCxn id="157" idx="0"/>
            </p:cNvCxnSpPr>
            <p:nvPr/>
          </p:nvCxnSpPr>
          <p:spPr bwMode="auto">
            <a:xfrm>
              <a:off x="8951443" y="5290902"/>
              <a:ext cx="32555" cy="15065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FCFB6C2-CDC5-4942-82CC-47C116F465AE}"/>
                </a:ext>
              </a:extLst>
            </p:cNvPr>
            <p:cNvCxnSpPr>
              <a:stCxn id="129" idx="1"/>
              <a:endCxn id="154" idx="6"/>
            </p:cNvCxnSpPr>
            <p:nvPr/>
          </p:nvCxnSpPr>
          <p:spPr bwMode="auto">
            <a:xfrm flipH="1" flipV="1">
              <a:off x="8222026" y="5104561"/>
              <a:ext cx="130596" cy="26889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0D30FE4-020D-4547-89F6-CF41E4B61208}"/>
                </a:ext>
              </a:extLst>
            </p:cNvPr>
            <p:cNvCxnSpPr>
              <a:stCxn id="170" idx="6"/>
              <a:endCxn id="169" idx="1"/>
            </p:cNvCxnSpPr>
            <p:nvPr/>
          </p:nvCxnSpPr>
          <p:spPr bwMode="auto">
            <a:xfrm>
              <a:off x="8026023" y="5495032"/>
              <a:ext cx="846315" cy="408101"/>
            </a:xfrm>
            <a:prstGeom prst="line">
              <a:avLst/>
            </a:prstGeom>
            <a:solidFill>
              <a:schemeClr val="bg1"/>
            </a:solidFill>
            <a:ln w="5715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4E30F2A-3C93-1647-90B5-B1A1273AB861}"/>
                </a:ext>
              </a:extLst>
            </p:cNvPr>
            <p:cNvCxnSpPr>
              <a:stCxn id="160" idx="4"/>
              <a:endCxn id="162" idx="1"/>
            </p:cNvCxnSpPr>
            <p:nvPr/>
          </p:nvCxnSpPr>
          <p:spPr bwMode="auto">
            <a:xfrm>
              <a:off x="7100749" y="4633487"/>
              <a:ext cx="188411" cy="6483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E9D6FD4-8A48-DD4E-AF83-D103F5479901}"/>
                </a:ext>
              </a:extLst>
            </p:cNvPr>
            <p:cNvCxnSpPr>
              <a:stCxn id="132" idx="5"/>
              <a:endCxn id="154" idx="0"/>
            </p:cNvCxnSpPr>
            <p:nvPr/>
          </p:nvCxnSpPr>
          <p:spPr bwMode="auto">
            <a:xfrm flipH="1">
              <a:off x="8200902" y="4832433"/>
              <a:ext cx="69871" cy="10800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4A08202-4CFB-694C-BD47-58B2C0DA43F3}"/>
                </a:ext>
              </a:extLst>
            </p:cNvPr>
            <p:cNvSpPr>
              <a:spLocks noChangeAspect="1"/>
            </p:cNvSpPr>
            <p:nvPr/>
          </p:nvSpPr>
          <p:spPr bwMode="auto">
            <a:xfrm rot="2080263">
              <a:off x="8503375" y="4363398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494C44E-AB1E-9745-B7DE-DEE9304E46F9}"/>
                </a:ext>
              </a:extLst>
            </p:cNvPr>
            <p:cNvSpPr/>
            <p:nvPr/>
          </p:nvSpPr>
          <p:spPr>
            <a:xfrm>
              <a:off x="8573842" y="4346947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826006A-E758-AE4C-9D3F-5408A2D8C2DC}"/>
                </a:ext>
              </a:extLst>
            </p:cNvPr>
            <p:cNvSpPr>
              <a:spLocks noChangeAspect="1"/>
            </p:cNvSpPr>
            <p:nvPr/>
          </p:nvSpPr>
          <p:spPr bwMode="auto">
            <a:xfrm rot="1860070">
              <a:off x="7611517" y="4879606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753D2AD-CF57-4D44-B294-1D075CEF2E9C}"/>
                </a:ext>
              </a:extLst>
            </p:cNvPr>
            <p:cNvSpPr/>
            <p:nvPr/>
          </p:nvSpPr>
          <p:spPr>
            <a:xfrm>
              <a:off x="7681981" y="4863155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DA37849-B3E3-654F-B0FF-57A49246BEFA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8012391" y="4916050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77077F8-6665-7445-B4B5-0BFC7CF5CB0D}"/>
                </a:ext>
              </a:extLst>
            </p:cNvPr>
            <p:cNvSpPr/>
            <p:nvPr/>
          </p:nvSpPr>
          <p:spPr>
            <a:xfrm>
              <a:off x="8082858" y="4899599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05C63CF-7786-484F-AB21-5C167D9E4E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66990" y="5458002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8D1C41D-2433-5E4F-8D12-0407C61AF8AE}"/>
                </a:ext>
              </a:extLst>
            </p:cNvPr>
            <p:cNvSpPr/>
            <p:nvPr/>
          </p:nvSpPr>
          <p:spPr>
            <a:xfrm>
              <a:off x="8937455" y="5441552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13B79A3-9738-4E42-B429-D6F06EABDE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7062" y="4603494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9351872-7636-6F4C-8256-70CDA2C0D5AE}"/>
                </a:ext>
              </a:extLst>
            </p:cNvPr>
            <p:cNvSpPr/>
            <p:nvPr/>
          </p:nvSpPr>
          <p:spPr>
            <a:xfrm>
              <a:off x="7377527" y="4587043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A153132-1B26-E642-B4EE-4D545D19EB15}"/>
                </a:ext>
              </a:extLst>
            </p:cNvPr>
            <p:cNvSpPr>
              <a:spLocks noChangeAspect="1"/>
            </p:cNvSpPr>
            <p:nvPr/>
          </p:nvSpPr>
          <p:spPr bwMode="auto">
            <a:xfrm rot="506670">
              <a:off x="7000922" y="4400734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1B94F81-F280-5045-8250-40E1F4D1CC5A}"/>
                </a:ext>
              </a:extLst>
            </p:cNvPr>
            <p:cNvSpPr/>
            <p:nvPr/>
          </p:nvSpPr>
          <p:spPr>
            <a:xfrm>
              <a:off x="7071387" y="438428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2B37F40-CED9-BC4F-A734-30035E18335E}"/>
                </a:ext>
              </a:extLst>
            </p:cNvPr>
            <p:cNvSpPr>
              <a:spLocks noChangeAspect="1"/>
            </p:cNvSpPr>
            <p:nvPr/>
          </p:nvSpPr>
          <p:spPr bwMode="auto">
            <a:xfrm rot="1153786">
              <a:off x="7223022" y="5270186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F4344B6-195D-154E-BDAC-3CFB7CAA0B86}"/>
                </a:ext>
              </a:extLst>
            </p:cNvPr>
            <p:cNvSpPr/>
            <p:nvPr/>
          </p:nvSpPr>
          <p:spPr>
            <a:xfrm>
              <a:off x="7293489" y="525373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5DD708B-0917-FE48-B1B7-BABED2CC655F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7967953" y="5722067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D476287-270B-E24B-9827-6A84929EE774}"/>
                </a:ext>
              </a:extLst>
            </p:cNvPr>
            <p:cNvSpPr/>
            <p:nvPr/>
          </p:nvSpPr>
          <p:spPr>
            <a:xfrm>
              <a:off x="8038418" y="5705616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08D0A95-59E0-C94E-96E1-E29710D7E8FD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255177" y="6003175"/>
              <a:ext cx="234023" cy="23402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F641757-D8F1-5740-81EE-72FA145DA9F5}"/>
                </a:ext>
              </a:extLst>
            </p:cNvPr>
            <p:cNvSpPr/>
            <p:nvPr/>
          </p:nvSpPr>
          <p:spPr>
            <a:xfrm>
              <a:off x="8325642" y="5986724"/>
              <a:ext cx="93087" cy="2415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7E5E192-AD27-5B4E-A962-E4E2EEDBBFDB}"/>
                </a:ext>
              </a:extLst>
            </p:cNvPr>
            <p:cNvSpPr>
              <a:spLocks noChangeAspect="1"/>
            </p:cNvSpPr>
            <p:nvPr/>
          </p:nvSpPr>
          <p:spPr bwMode="auto">
            <a:xfrm rot="7537465">
              <a:off x="8815370" y="5058442"/>
              <a:ext cx="234023" cy="234023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F327D3E-C5B7-AB40-813E-E9BD9E84E0CA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861903" y="5834426"/>
              <a:ext cx="234023" cy="234023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34DE295-7302-784D-B111-B22A590FAB31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7816387" y="5306521"/>
              <a:ext cx="234023" cy="23402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89E6673-FEB8-B943-BE2D-2F7CCEEA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935" y="6031468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=1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1EF08F-1D66-4596-B186-F024C2CA38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5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038"/>
    </mc:Choice>
    <mc:Fallback xmlns="">
      <p:transition advTm="2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7" grpId="0" animBg="1"/>
    </p:bldLst>
  </p:timing>
  <p:extLst>
    <p:ext uri="{3A86A75C-4F4B-4683-9AE1-C65F6400EC91}">
      <p14:laserTraceLst xmlns:p14="http://schemas.microsoft.com/office/powerpoint/2010/main">
        <p14:tracePtLst>
          <p14:tracePt t="14742" x="10821988" y="5969000"/>
          <p14:tracePt t="14847" x="10796588" y="5964238"/>
          <p14:tracePt t="14877" x="10777538" y="5964238"/>
          <p14:tracePt t="14892" x="10752138" y="5964238"/>
          <p14:tracePt t="14937" x="10721975" y="5964238"/>
          <p14:tracePt t="14967" x="10698163" y="5969000"/>
          <p14:tracePt t="14997" x="10672763" y="5980113"/>
          <p14:tracePt t="15012" x="10647363" y="5994400"/>
          <p14:tracePt t="15027" x="10614025" y="6024563"/>
          <p14:tracePt t="15042" x="10607675" y="6029325"/>
          <p14:tracePt t="15057" x="10588625" y="6064250"/>
          <p14:tracePt t="15089" x="10567988" y="6094413"/>
          <p14:tracePt t="15106" x="10558463" y="6113463"/>
          <p14:tracePt t="15133" x="10558463" y="6138863"/>
          <p14:tracePt t="15162" x="10558463" y="6157913"/>
          <p14:tracePt t="15177" x="10558463" y="6173788"/>
          <p14:tracePt t="15207" x="10558463" y="6188075"/>
          <p14:tracePt t="15223" x="10563225" y="6218238"/>
          <p14:tracePt t="15239" x="10567988" y="6227763"/>
          <p14:tracePt t="15256" x="10567988" y="6257925"/>
          <p14:tracePt t="15270" x="10567988" y="6276975"/>
          <p14:tracePt t="15298" x="10574338" y="6307138"/>
          <p14:tracePt t="15328" x="10574338" y="6321425"/>
          <p14:tracePt t="15342" x="10579100" y="6346825"/>
          <p14:tracePt t="15387" x="10583863" y="6361113"/>
          <p14:tracePt t="15433" x="10607675" y="6386513"/>
          <p14:tracePt t="15448" x="10628313" y="6400800"/>
          <p14:tracePt t="15463" x="10647363" y="6407150"/>
          <p14:tracePt t="15478" x="10668000" y="6407150"/>
          <p14:tracePt t="15508" x="10682288" y="6400800"/>
          <p14:tracePt t="15537" x="10717213" y="6391275"/>
          <p14:tracePt t="15568" x="10733088" y="6386513"/>
          <p14:tracePt t="15584" x="10752138" y="6381750"/>
          <p14:tracePt t="15598" x="10772775" y="6367463"/>
          <p14:tracePt t="15613" x="10787063" y="6356350"/>
          <p14:tracePt t="15642" x="10807700" y="6332538"/>
          <p14:tracePt t="15658" x="10841038" y="6288088"/>
          <p14:tracePt t="15672" x="10852150" y="6276975"/>
          <p14:tracePt t="15690" x="10861675" y="6262688"/>
          <p14:tracePt t="15706" x="10875963" y="6248400"/>
          <p14:tracePt t="15722" x="10887075" y="6237288"/>
          <p14:tracePt t="15748" x="10901363" y="6227763"/>
          <p14:tracePt t="15763" x="10910888" y="6213475"/>
          <p14:tracePt t="15778" x="10926763" y="6202363"/>
          <p14:tracePt t="15808" x="10936288" y="6183313"/>
          <p14:tracePt t="15838" x="10960100" y="6148388"/>
          <p14:tracePt t="15868" x="10971213" y="6127750"/>
          <p14:tracePt t="15884" x="10975975" y="6108700"/>
          <p14:tracePt t="15913" x="10980738" y="6088063"/>
          <p14:tracePt t="15928" x="10980738" y="6083300"/>
          <p14:tracePt t="15943" x="10975975" y="6048375"/>
          <p14:tracePt t="15988" x="10960100" y="6019800"/>
          <p14:tracePt t="16018" x="10936288" y="5994400"/>
          <p14:tracePt t="16048" x="10906125" y="5975350"/>
          <p14:tracePt t="16063" x="10891838" y="5964238"/>
          <p14:tracePt t="16093" x="10887075" y="5959475"/>
          <p14:tracePt t="16108" x="10871200" y="5954713"/>
          <p14:tracePt t="16123" x="10841038" y="5940425"/>
          <p14:tracePt t="16139" x="10826750" y="5935663"/>
          <p14:tracePt t="16157" x="10807700" y="5935663"/>
          <p14:tracePt t="16170" x="10791825" y="5935663"/>
          <p14:tracePt t="16184" x="10772775" y="5935663"/>
          <p14:tracePt t="16213" x="10756900" y="5935663"/>
          <p14:tracePt t="16228" x="10737850" y="5940425"/>
          <p14:tracePt t="16243" x="10721975" y="5945188"/>
          <p14:tracePt t="16258" x="10693400" y="5954713"/>
          <p14:tracePt t="16290" x="10658475" y="5980113"/>
          <p14:tracePt t="16319" x="10637838" y="5994400"/>
          <p14:tracePt t="16335" x="10593388" y="6034088"/>
          <p14:tracePt t="16349" x="10579100" y="6048375"/>
          <p14:tracePt t="16363" x="10567988" y="6064250"/>
          <p14:tracePt t="16379" x="10548938" y="6099175"/>
          <p14:tracePt t="16393" x="10534650" y="6122988"/>
          <p14:tracePt t="16408" x="10528300" y="6143625"/>
          <p14:tracePt t="16423" x="10518775" y="6162675"/>
          <p14:tracePt t="16456" x="10514013" y="6183313"/>
          <p14:tracePt t="16473" x="10514013" y="6202363"/>
          <p14:tracePt t="16484" x="10514013" y="6218238"/>
          <p14:tracePt t="16499" x="10514013" y="6232525"/>
          <p14:tracePt t="16513" x="10518775" y="6272213"/>
          <p14:tracePt t="16544" x="10539413" y="6316663"/>
          <p14:tracePt t="16574" x="10563225" y="6351588"/>
          <p14:tracePt t="16590" x="10579100" y="6367463"/>
          <p14:tracePt t="16619" x="10593388" y="6386513"/>
          <p14:tracePt t="16635" x="10614025" y="6400800"/>
          <p14:tracePt t="16649" x="10633075" y="6411913"/>
          <p14:tracePt t="16664" x="10658475" y="6416675"/>
          <p14:tracePt t="16679" x="10682288" y="6416675"/>
          <p14:tracePt t="16694" x="10728325" y="6407150"/>
          <p14:tracePt t="16709" x="10747375" y="6396038"/>
          <p14:tracePt t="16723" x="10782300" y="6376988"/>
          <p14:tracePt t="16757" x="10817225" y="6356350"/>
          <p14:tracePt t="16770" x="10852150" y="6332538"/>
          <p14:tracePt t="16785" x="10871200" y="6316663"/>
          <p14:tracePt t="16799" x="10901363" y="6297613"/>
          <p14:tracePt t="16829" x="10931525" y="6257925"/>
          <p14:tracePt t="16845" x="10950575" y="6237288"/>
          <p14:tracePt t="16873" x="10960100" y="6223000"/>
          <p14:tracePt t="16890" x="10975975" y="6197600"/>
          <p14:tracePt t="16908" x="10980738" y="6178550"/>
          <p14:tracePt t="16935" x="10985500" y="6162675"/>
          <p14:tracePt t="16950" x="10990263" y="6134100"/>
          <p14:tracePt t="16979" x="10980738" y="6103938"/>
          <p14:tracePt t="16994" x="10975975" y="6088063"/>
          <p14:tracePt t="17024" x="10975975" y="6083300"/>
          <p14:tracePt t="17040" x="10955338" y="6059488"/>
          <p14:tracePt t="17057" x="10941050" y="6048375"/>
          <p14:tracePt t="17084" x="10931525" y="6038850"/>
          <p14:tracePt t="17114" x="10920413" y="6029325"/>
          <p14:tracePt t="17174" x="10910888" y="6024563"/>
          <p14:tracePt t="17235" x="10910888" y="6019800"/>
          <p14:tracePt t="17250" x="10891838" y="6003925"/>
          <p14:tracePt t="17279" x="10871200" y="5999163"/>
          <p14:tracePt t="17294" x="10847388" y="5989638"/>
          <p14:tracePt t="17309" x="10821988" y="5989638"/>
          <p14:tracePt t="17339" x="10796588" y="5989638"/>
          <p14:tracePt t="17357" x="10756900" y="5994400"/>
          <p14:tracePt t="17385" x="10717213" y="6003925"/>
          <p14:tracePt t="17399" x="10677525" y="6029325"/>
          <p14:tracePt t="17414" x="10663238" y="6038850"/>
          <p14:tracePt t="17430" x="10647363" y="6054725"/>
          <p14:tracePt t="17444" x="10633075" y="6064250"/>
          <p14:tracePt t="17459" x="10607675" y="6099175"/>
          <p14:tracePt t="17474" x="10593388" y="6118225"/>
          <p14:tracePt t="17491" x="10567988" y="6153150"/>
          <p14:tracePt t="17507" x="10567988" y="6157913"/>
          <p14:tracePt t="17522" x="10544175" y="6192838"/>
          <p14:tracePt t="17538" x="10528300" y="6223000"/>
          <p14:tracePt t="17564" x="10523538" y="6237288"/>
          <p14:tracePt t="17609" x="10528300" y="6257925"/>
          <p14:tracePt t="17624" x="10544175" y="6297613"/>
          <p14:tracePt t="17655" x="10574338" y="6327775"/>
          <p14:tracePt t="17686" x="10588625" y="6337300"/>
          <p14:tracePt t="17700" x="10628313" y="6356350"/>
          <p14:tracePt t="17730" x="10677525" y="6367463"/>
          <p14:tracePt t="17745" x="10702925" y="6367463"/>
          <p14:tracePt t="17760" x="10733088" y="6361113"/>
          <p14:tracePt t="17774" x="10747375" y="6356350"/>
          <p14:tracePt t="17791" x="10791825" y="6342063"/>
          <p14:tracePt t="17822" x="10826750" y="6321425"/>
          <p14:tracePt t="17837" x="10880725" y="6276975"/>
          <p14:tracePt t="17850" x="10887075" y="6272213"/>
          <p14:tracePt t="17865" x="10926763" y="6218238"/>
          <p14:tracePt t="17880" x="10941050" y="6188075"/>
          <p14:tracePt t="17895" x="10950575" y="6162675"/>
          <p14:tracePt t="17910" x="10960100" y="6138863"/>
          <p14:tracePt t="17925" x="10960100" y="6122988"/>
          <p14:tracePt t="17957" x="10960100" y="6088063"/>
          <p14:tracePt t="17986" x="10955338" y="6073775"/>
          <p14:tracePt t="18000" x="10941050" y="6043613"/>
          <p14:tracePt t="18015" x="10920413" y="6029325"/>
          <p14:tracePt t="18030" x="10920413" y="6024563"/>
          <p14:tracePt t="18045" x="10887075" y="6003925"/>
          <p14:tracePt t="18060" x="10861675" y="5999163"/>
          <p14:tracePt t="18075" x="10831513" y="5989638"/>
          <p14:tracePt t="18091" x="10826750" y="5989638"/>
          <p14:tracePt t="18108" x="10777538" y="5989638"/>
          <p14:tracePt t="18121" x="10761663" y="5989638"/>
          <p14:tracePt t="18138" x="10717213" y="5999163"/>
          <p14:tracePt t="18165" x="10693400" y="6003925"/>
          <p14:tracePt t="18180" x="10663238" y="6029325"/>
          <p14:tracePt t="18195" x="10647363" y="6038850"/>
          <p14:tracePt t="18210" x="10628313" y="6064250"/>
          <p14:tracePt t="18224" x="10607675" y="6083300"/>
          <p14:tracePt t="18241" x="10607675" y="6088063"/>
          <p14:tracePt t="18258" x="10574338" y="6157913"/>
          <p14:tracePt t="18272" x="10563225" y="6173788"/>
          <p14:tracePt t="18288" x="10553700" y="6208713"/>
          <p14:tracePt t="18301" x="10548938" y="6227763"/>
          <p14:tracePt t="18315" x="10539413" y="6262688"/>
          <p14:tracePt t="18330" x="10539413" y="6281738"/>
          <p14:tracePt t="18360" x="10539413" y="6302375"/>
          <p14:tracePt t="18391" x="10548938" y="6327775"/>
          <p14:tracePt t="18408" x="10553700" y="6342063"/>
          <p14:tracePt t="18437" x="10567988" y="6361113"/>
          <p14:tracePt t="18451" x="10602913" y="6391275"/>
          <p14:tracePt t="18465" x="10628313" y="6400800"/>
          <p14:tracePt t="18480" x="10653713" y="6407150"/>
          <p14:tracePt t="18496" x="10688638" y="6407150"/>
          <p14:tracePt t="18510" x="10721975" y="6400800"/>
          <p14:tracePt t="18525" x="10737850" y="6396038"/>
          <p14:tracePt t="18542" x="10791825" y="6381750"/>
          <p14:tracePt t="18558" x="10801350" y="6376988"/>
          <p14:tracePt t="18575" x="10861675" y="6337300"/>
          <p14:tracePt t="18588" x="10906125" y="6307138"/>
          <p14:tracePt t="18601" x="10915650" y="6297613"/>
          <p14:tracePt t="18616" x="10955338" y="6242050"/>
          <p14:tracePt t="18631" x="10980738" y="6208713"/>
          <p14:tracePt t="18646" x="10990263" y="6173788"/>
          <p14:tracePt t="18660" x="11001375" y="6157913"/>
          <p14:tracePt t="18676" x="11010900" y="6113463"/>
          <p14:tracePt t="18693" x="11006138" y="6099175"/>
          <p14:tracePt t="18708" x="11001375" y="6083300"/>
          <p14:tracePt t="18723" x="10985500" y="6069013"/>
          <p14:tracePt t="18740" x="10960100" y="6059488"/>
          <p14:tracePt t="18756" x="10936288" y="6048375"/>
          <p14:tracePt t="18765" x="10915650" y="6048375"/>
          <p14:tracePt t="18781" x="10891838" y="6048375"/>
          <p14:tracePt t="18795" x="10856913" y="6048375"/>
          <p14:tracePt t="18810" x="10826750" y="6048375"/>
          <p14:tracePt t="18825" x="10812463" y="6054725"/>
          <p14:tracePt t="18858" x="10768013" y="6059488"/>
          <p14:tracePt t="18887" x="10756900" y="6064250"/>
          <p14:tracePt t="18900" x="10742613" y="6069013"/>
          <p14:tracePt t="18916" x="10728325" y="6073775"/>
          <p14:tracePt t="18930" x="10717213" y="6083300"/>
          <p14:tracePt t="18961" x="10712450" y="6088063"/>
          <p14:tracePt t="18976" x="10698163" y="6122988"/>
          <p14:tracePt t="18992" x="10688638" y="6157913"/>
          <p14:tracePt t="19008" x="10677525" y="6178550"/>
          <p14:tracePt t="19036" x="10668000" y="6218238"/>
          <p14:tracePt t="19051" x="10668000" y="6232525"/>
          <p14:tracePt t="19066" x="10668000" y="6248400"/>
          <p14:tracePt t="19246" x="10668000" y="6257925"/>
          <p14:tracePt t="19625" x="10677525" y="6267450"/>
          <p14:tracePt t="19997" x="10682288" y="6262688"/>
          <p14:tracePt t="20042" x="10707688" y="6257925"/>
          <p14:tracePt t="20387" x="10721975" y="6262688"/>
          <p14:tracePt t="20657" x="10737850" y="6262688"/>
          <p14:tracePt t="21318" x="10728325" y="6253163"/>
          <p14:tracePt t="21333" x="10707688" y="6248400"/>
          <p14:tracePt t="21378" x="10682288" y="6237288"/>
          <p14:tracePt t="21393" x="10663238" y="6232525"/>
          <p14:tracePt t="21411" x="10647363" y="6227763"/>
          <p14:tracePt t="21468" x="10623550" y="6218238"/>
          <p14:tracePt t="21483" x="10607675" y="6218238"/>
          <p14:tracePt t="21513" x="10588625" y="6218238"/>
          <p14:tracePt t="21543" x="10539413" y="6232525"/>
          <p14:tracePt t="21560" x="10528300" y="6242050"/>
          <p14:tracePt t="21589" x="10518775" y="6248400"/>
          <p14:tracePt t="21618" x="10504488" y="6253163"/>
          <p14:tracePt t="21648" x="10494963" y="6262688"/>
          <p14:tracePt t="21678" x="10483850" y="6267450"/>
          <p14:tracePt t="21708" x="10469563" y="6276975"/>
          <p14:tracePt t="21784" x="10469563" y="6272213"/>
          <p14:tracePt t="21798" x="10444163" y="6188075"/>
          <p14:tracePt t="21813" x="10439400" y="6122988"/>
          <p14:tracePt t="21838" x="10504488" y="5935663"/>
          <p14:tracePt t="22849" x="10360025" y="5849938"/>
          <p14:tracePt t="22864" x="10355263" y="5910263"/>
          <p14:tracePt t="22879" x="10360025" y="6127750"/>
          <p14:tracePt t="22894" x="10375900" y="6302375"/>
          <p14:tracePt t="22911" x="10385425" y="6545263"/>
          <p14:tracePt t="22928" x="10394950" y="6734175"/>
          <p14:tracePt t="22942" x="10399713" y="68040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Distant compatibility estimation (DCE)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50E7AA-AEEA-994E-90F5-EAF674695D77}"/>
              </a:ext>
            </a:extLst>
          </p:cNvPr>
          <p:cNvSpPr/>
          <p:nvPr/>
        </p:nvSpPr>
        <p:spPr bwMode="auto">
          <a:xfrm>
            <a:off x="746564" y="3079107"/>
            <a:ext cx="370963" cy="3709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E3E4673-4198-5445-A71C-41177FEB1C89}"/>
              </a:ext>
            </a:extLst>
          </p:cNvPr>
          <p:cNvGrpSpPr/>
          <p:nvPr/>
        </p:nvGrpSpPr>
        <p:grpSpPr>
          <a:xfrm>
            <a:off x="2020731" y="2479500"/>
            <a:ext cx="370963" cy="370963"/>
            <a:chOff x="5544197" y="4046535"/>
            <a:chExt cx="370963" cy="37096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A3C87F6-BEFD-FD48-88CE-F33B0FA12412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A7B7CA-CF7F-8842-A956-C242DF9DE877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2773BC2-A5DD-F74E-8C4F-B30FD407BBAC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EF0C87-919C-DE46-80B7-969B21AAC316}"/>
              </a:ext>
            </a:extLst>
          </p:cNvPr>
          <p:cNvCxnSpPr>
            <a:cxnSpLocks/>
            <a:stCxn id="52" idx="7"/>
            <a:endCxn id="55" idx="5"/>
          </p:cNvCxnSpPr>
          <p:nvPr/>
        </p:nvCxnSpPr>
        <p:spPr bwMode="auto">
          <a:xfrm flipV="1">
            <a:off x="1063201" y="2664982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001255-D89E-E442-9491-D6ADAFE51B69}"/>
              </a:ext>
            </a:extLst>
          </p:cNvPr>
          <p:cNvGrpSpPr/>
          <p:nvPr/>
        </p:nvGrpSpPr>
        <p:grpSpPr>
          <a:xfrm>
            <a:off x="2020731" y="3678713"/>
            <a:ext cx="370963" cy="370963"/>
            <a:chOff x="5544197" y="4046535"/>
            <a:chExt cx="370963" cy="37096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9D832C3-0055-DD43-B19D-A85BB5E2AA86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9A26B8-E4E1-A24E-9F78-47B055495794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122E05-AB56-F34F-99C8-1E9DD6FDF85A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8CC081F-AC84-FB4B-A5F3-B09FFBEF4E9C}"/>
              </a:ext>
            </a:extLst>
          </p:cNvPr>
          <p:cNvCxnSpPr>
            <a:cxnSpLocks/>
            <a:stCxn id="52" idx="5"/>
            <a:endCxn id="65" idx="5"/>
          </p:cNvCxnSpPr>
          <p:nvPr/>
        </p:nvCxnSpPr>
        <p:spPr bwMode="auto">
          <a:xfrm>
            <a:off x="1063201" y="3395744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37C98DF-57BD-6C4B-B0E1-F6A72922F70F}"/>
              </a:ext>
            </a:extLst>
          </p:cNvPr>
          <p:cNvCxnSpPr>
            <a:cxnSpLocks/>
            <a:stCxn id="55" idx="2"/>
            <a:endCxn id="73" idx="4"/>
          </p:cNvCxnSpPr>
          <p:nvPr/>
        </p:nvCxnSpPr>
        <p:spPr bwMode="auto">
          <a:xfrm flipV="1">
            <a:off x="2382017" y="2365178"/>
            <a:ext cx="897800" cy="25186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58FF7B6-35DD-0A46-994D-9A80EA0A44B5}"/>
              </a:ext>
            </a:extLst>
          </p:cNvPr>
          <p:cNvCxnSpPr>
            <a:cxnSpLocks/>
            <a:stCxn id="56" idx="1"/>
            <a:endCxn id="82" idx="4"/>
          </p:cNvCxnSpPr>
          <p:nvPr/>
        </p:nvCxnSpPr>
        <p:spPr bwMode="auto">
          <a:xfrm>
            <a:off x="2377797" y="2737179"/>
            <a:ext cx="902020" cy="2276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8F67EB3-A0AF-7142-9635-479FC6D6075F}"/>
              </a:ext>
            </a:extLst>
          </p:cNvPr>
          <p:cNvCxnSpPr>
            <a:cxnSpLocks/>
            <a:stCxn id="65" idx="2"/>
            <a:endCxn id="86" idx="4"/>
          </p:cNvCxnSpPr>
          <p:nvPr/>
        </p:nvCxnSpPr>
        <p:spPr bwMode="auto">
          <a:xfrm flipV="1">
            <a:off x="2382017" y="3564392"/>
            <a:ext cx="897800" cy="25186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5ED4E88-FC16-3F44-8A9D-C265E82413EE}"/>
              </a:ext>
            </a:extLst>
          </p:cNvPr>
          <p:cNvCxnSpPr>
            <a:cxnSpLocks/>
            <a:stCxn id="66" idx="1"/>
            <a:endCxn id="69" idx="3"/>
          </p:cNvCxnSpPr>
          <p:nvPr/>
        </p:nvCxnSpPr>
        <p:spPr bwMode="auto">
          <a:xfrm>
            <a:off x="2377797" y="3936392"/>
            <a:ext cx="908536" cy="259878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51689-B2F7-144E-AF73-4AD749BB10A9}"/>
              </a:ext>
            </a:extLst>
          </p:cNvPr>
          <p:cNvGrpSpPr/>
          <p:nvPr/>
        </p:nvGrpSpPr>
        <p:grpSpPr>
          <a:xfrm>
            <a:off x="607053" y="5081549"/>
            <a:ext cx="573151" cy="1149223"/>
            <a:chOff x="607053" y="5081549"/>
            <a:chExt cx="573151" cy="114922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C9AAD6F-1ACC-C74B-B985-483F8B53AC57}"/>
                </a:ext>
              </a:extLst>
            </p:cNvPr>
            <p:cNvSpPr/>
            <p:nvPr/>
          </p:nvSpPr>
          <p:spPr>
            <a:xfrm rot="16200000">
              <a:off x="451812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55E2FFF-EA67-8E46-94D7-46AD74E73D25}"/>
                </a:ext>
              </a:extLst>
            </p:cNvPr>
            <p:cNvSpPr/>
            <p:nvPr/>
          </p:nvSpPr>
          <p:spPr>
            <a:xfrm rot="16200000">
              <a:off x="451813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9AB0F6B-68C5-F140-AD97-548C46310618}"/>
                </a:ext>
              </a:extLst>
            </p:cNvPr>
            <p:cNvSpPr/>
            <p:nvPr/>
          </p:nvSpPr>
          <p:spPr>
            <a:xfrm rot="16200000">
              <a:off x="451814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CA6A99D-2F69-7646-A559-852A4B075C2B}"/>
                </a:ext>
              </a:extLst>
            </p:cNvPr>
            <p:cNvSpPr/>
            <p:nvPr/>
          </p:nvSpPr>
          <p:spPr>
            <a:xfrm>
              <a:off x="683889" y="5082780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E6A69AB-8347-F543-B54A-248F2F7FC313}"/>
                </a:ext>
              </a:extLst>
            </p:cNvPr>
            <p:cNvSpPr/>
            <p:nvPr/>
          </p:nvSpPr>
          <p:spPr>
            <a:xfrm>
              <a:off x="683889" y="5464443"/>
              <a:ext cx="496315" cy="3816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AB79C2C-4306-EE41-AB96-548C97D82AA2}"/>
                </a:ext>
              </a:extLst>
            </p:cNvPr>
            <p:cNvSpPr/>
            <p:nvPr/>
          </p:nvSpPr>
          <p:spPr>
            <a:xfrm>
              <a:off x="683889" y="5846106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EDB4D96-4C3A-F248-B88D-E1FC670D5082}"/>
                </a:ext>
              </a:extLst>
            </p:cNvPr>
            <p:cNvSpPr/>
            <p:nvPr/>
          </p:nvSpPr>
          <p:spPr>
            <a:xfrm>
              <a:off x="683889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45C87A-7477-D242-87F9-CC1239EF4AED}"/>
              </a:ext>
            </a:extLst>
          </p:cNvPr>
          <p:cNvGrpSpPr/>
          <p:nvPr/>
        </p:nvGrpSpPr>
        <p:grpSpPr>
          <a:xfrm>
            <a:off x="1881220" y="5081549"/>
            <a:ext cx="573151" cy="1149223"/>
            <a:chOff x="1881220" y="5081549"/>
            <a:chExt cx="573151" cy="1149223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4F9AA4-92B0-3247-9034-678A74C5FD93}"/>
                </a:ext>
              </a:extLst>
            </p:cNvPr>
            <p:cNvSpPr/>
            <p:nvPr/>
          </p:nvSpPr>
          <p:spPr>
            <a:xfrm rot="16200000">
              <a:off x="1725979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61A32D4-BA15-DE4A-8431-AD6D5533BE5A}"/>
                </a:ext>
              </a:extLst>
            </p:cNvPr>
            <p:cNvSpPr/>
            <p:nvPr/>
          </p:nvSpPr>
          <p:spPr>
            <a:xfrm rot="16200000">
              <a:off x="1725980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58B8F27-54AD-A24C-AC09-43EB4AF5430B}"/>
                </a:ext>
              </a:extLst>
            </p:cNvPr>
            <p:cNvSpPr/>
            <p:nvPr/>
          </p:nvSpPr>
          <p:spPr>
            <a:xfrm rot="16200000">
              <a:off x="1725981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3779801-F400-7A43-A7BD-7A529DEC4E53}"/>
                </a:ext>
              </a:extLst>
            </p:cNvPr>
            <p:cNvSpPr/>
            <p:nvPr/>
          </p:nvSpPr>
          <p:spPr>
            <a:xfrm>
              <a:off x="1958056" y="5082780"/>
              <a:ext cx="496315" cy="381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86537D5-9100-3346-B0E1-64868AAEBB54}"/>
                </a:ext>
              </a:extLst>
            </p:cNvPr>
            <p:cNvSpPr/>
            <p:nvPr/>
          </p:nvSpPr>
          <p:spPr>
            <a:xfrm>
              <a:off x="1958056" y="5464443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78E74B8-B1A5-144A-A0A0-C399AC74685A}"/>
                </a:ext>
              </a:extLst>
            </p:cNvPr>
            <p:cNvSpPr/>
            <p:nvPr/>
          </p:nvSpPr>
          <p:spPr>
            <a:xfrm>
              <a:off x="1958056" y="5846106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8FE938C-39F7-0C4D-A49F-EE338576905A}"/>
                </a:ext>
              </a:extLst>
            </p:cNvPr>
            <p:cNvSpPr/>
            <p:nvPr/>
          </p:nvSpPr>
          <p:spPr>
            <a:xfrm>
              <a:off x="1958056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4CF3C3-28D6-D44D-BFF0-718A07833B98}"/>
              </a:ext>
            </a:extLst>
          </p:cNvPr>
          <p:cNvGrpSpPr/>
          <p:nvPr/>
        </p:nvGrpSpPr>
        <p:grpSpPr>
          <a:xfrm>
            <a:off x="3141791" y="5081549"/>
            <a:ext cx="671195" cy="1149223"/>
            <a:chOff x="3141791" y="5081549"/>
            <a:chExt cx="671195" cy="1149223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72369A7-1F82-994B-AE6E-BED5E799A898}"/>
                </a:ext>
              </a:extLst>
            </p:cNvPr>
            <p:cNvSpPr/>
            <p:nvPr/>
          </p:nvSpPr>
          <p:spPr>
            <a:xfrm rot="16200000">
              <a:off x="2986550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D433AEE-977F-1242-8D25-25A3A8702C8D}"/>
                </a:ext>
              </a:extLst>
            </p:cNvPr>
            <p:cNvSpPr/>
            <p:nvPr/>
          </p:nvSpPr>
          <p:spPr>
            <a:xfrm rot="16200000">
              <a:off x="2986551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489A760-1A5D-2A46-AF8E-5B7568D3BB36}"/>
                </a:ext>
              </a:extLst>
            </p:cNvPr>
            <p:cNvSpPr/>
            <p:nvPr/>
          </p:nvSpPr>
          <p:spPr>
            <a:xfrm rot="16200000">
              <a:off x="2986552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189C442-CAE3-934B-A0B0-2091D6058CF2}"/>
                </a:ext>
              </a:extLst>
            </p:cNvPr>
            <p:cNvSpPr/>
            <p:nvPr/>
          </p:nvSpPr>
          <p:spPr>
            <a:xfrm>
              <a:off x="3218626" y="5082780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A844118-4C2B-9743-BC92-F64DFD557E92}"/>
                </a:ext>
              </a:extLst>
            </p:cNvPr>
            <p:cNvSpPr/>
            <p:nvPr/>
          </p:nvSpPr>
          <p:spPr>
            <a:xfrm>
              <a:off x="3218626" y="5464443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0.44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974218-139C-3E4C-94B9-0872050EB89B}"/>
                </a:ext>
              </a:extLst>
            </p:cNvPr>
            <p:cNvSpPr/>
            <p:nvPr/>
          </p:nvSpPr>
          <p:spPr>
            <a:xfrm>
              <a:off x="3218626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4871BFA-220A-F94A-BD5B-692BFD7D2CD6}"/>
                </a:ext>
              </a:extLst>
            </p:cNvPr>
            <p:cNvSpPr/>
            <p:nvPr/>
          </p:nvSpPr>
          <p:spPr>
            <a:xfrm>
              <a:off x="3218627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6CD3B6-9C32-4D49-9395-2C790637EA7B}"/>
              </a:ext>
            </a:extLst>
          </p:cNvPr>
          <p:cNvGrpSpPr/>
          <p:nvPr/>
        </p:nvGrpSpPr>
        <p:grpSpPr>
          <a:xfrm>
            <a:off x="4415958" y="5081549"/>
            <a:ext cx="671195" cy="1149223"/>
            <a:chOff x="4415958" y="5081549"/>
            <a:chExt cx="671195" cy="1149223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CCB57BF-1EE6-3745-BCB4-F20EBC575DE2}"/>
                </a:ext>
              </a:extLst>
            </p:cNvPr>
            <p:cNvSpPr/>
            <p:nvPr/>
          </p:nvSpPr>
          <p:spPr>
            <a:xfrm rot="16200000">
              <a:off x="4260717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63775E7-507C-AB40-8856-52106D8C8D3E}"/>
                </a:ext>
              </a:extLst>
            </p:cNvPr>
            <p:cNvSpPr/>
            <p:nvPr/>
          </p:nvSpPr>
          <p:spPr>
            <a:xfrm rot="16200000">
              <a:off x="4260718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68968E-1B02-DF48-B3E2-76A1AC58D0C3}"/>
                </a:ext>
              </a:extLst>
            </p:cNvPr>
            <p:cNvSpPr/>
            <p:nvPr/>
          </p:nvSpPr>
          <p:spPr>
            <a:xfrm rot="16200000">
              <a:off x="4260719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B626A87-A512-4F46-9A85-97E1E2715BF3}"/>
                </a:ext>
              </a:extLst>
            </p:cNvPr>
            <p:cNvSpPr/>
            <p:nvPr/>
          </p:nvSpPr>
          <p:spPr>
            <a:xfrm>
              <a:off x="4492793" y="5082780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0.38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1C2CE45-71C2-224E-8E65-6EEBD6147CCC}"/>
                </a:ext>
              </a:extLst>
            </p:cNvPr>
            <p:cNvSpPr/>
            <p:nvPr/>
          </p:nvSpPr>
          <p:spPr>
            <a:xfrm>
              <a:off x="4492793" y="5464443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AE9CE06-18B4-D542-9FD6-3F64CF09640B}"/>
                </a:ext>
              </a:extLst>
            </p:cNvPr>
            <p:cNvSpPr/>
            <p:nvPr/>
          </p:nvSpPr>
          <p:spPr>
            <a:xfrm>
              <a:off x="4492793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BAAFD7D-B818-0840-8DB7-8547414B0CEF}"/>
                </a:ext>
              </a:extLst>
            </p:cNvPr>
            <p:cNvSpPr/>
            <p:nvPr/>
          </p:nvSpPr>
          <p:spPr>
            <a:xfrm>
              <a:off x="4492794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ADC6A9D-66AF-EC4C-92A0-EDD71FCF183B}"/>
              </a:ext>
            </a:extLst>
          </p:cNvPr>
          <p:cNvGrpSpPr/>
          <p:nvPr/>
        </p:nvGrpSpPr>
        <p:grpSpPr>
          <a:xfrm>
            <a:off x="3591683" y="3384727"/>
            <a:ext cx="1048118" cy="307764"/>
            <a:chOff x="3591683" y="2832597"/>
            <a:chExt cx="1048118" cy="307764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AB32D04-1595-B141-B3AC-51C9FA26AD2D}"/>
                </a:ext>
              </a:extLst>
            </p:cNvPr>
            <p:cNvCxnSpPr>
              <a:cxnSpLocks/>
              <a:endCxn id="229" idx="5"/>
            </p:cNvCxnSpPr>
            <p:nvPr/>
          </p:nvCxnSpPr>
          <p:spPr bwMode="auto">
            <a:xfrm flipV="1">
              <a:off x="3591683" y="2832597"/>
              <a:ext cx="1048118" cy="16195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495D5CE-0902-944C-BD5D-127D438F00CD}"/>
                </a:ext>
              </a:extLst>
            </p:cNvPr>
            <p:cNvCxnSpPr>
              <a:cxnSpLocks/>
              <a:endCxn id="208" idx="5"/>
            </p:cNvCxnSpPr>
            <p:nvPr/>
          </p:nvCxnSpPr>
          <p:spPr bwMode="auto">
            <a:xfrm>
              <a:off x="3591683" y="3045427"/>
              <a:ext cx="909670" cy="9493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594F754-0419-8C40-B8B9-E9DC895B9D82}"/>
              </a:ext>
            </a:extLst>
          </p:cNvPr>
          <p:cNvGrpSpPr/>
          <p:nvPr/>
        </p:nvGrpSpPr>
        <p:grpSpPr>
          <a:xfrm>
            <a:off x="3591683" y="2769199"/>
            <a:ext cx="1048118" cy="307764"/>
            <a:chOff x="3591683" y="2826669"/>
            <a:chExt cx="1048118" cy="307764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E4D0888-5E21-E34A-BACE-FEE32F7DC389}"/>
                </a:ext>
              </a:extLst>
            </p:cNvPr>
            <p:cNvCxnSpPr>
              <a:cxnSpLocks/>
              <a:endCxn id="225" idx="5"/>
            </p:cNvCxnSpPr>
            <p:nvPr/>
          </p:nvCxnSpPr>
          <p:spPr bwMode="auto">
            <a:xfrm flipV="1">
              <a:off x="3591683" y="2826669"/>
              <a:ext cx="1048118" cy="16788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0B098B4-D281-EC47-9917-1D5F645C828D}"/>
                </a:ext>
              </a:extLst>
            </p:cNvPr>
            <p:cNvCxnSpPr>
              <a:cxnSpLocks/>
              <a:endCxn id="200" idx="5"/>
            </p:cNvCxnSpPr>
            <p:nvPr/>
          </p:nvCxnSpPr>
          <p:spPr bwMode="auto">
            <a:xfrm>
              <a:off x="3591683" y="3045427"/>
              <a:ext cx="909670" cy="8900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E47BB59-FEEB-2941-A210-A6C0F54C4F63}"/>
              </a:ext>
            </a:extLst>
          </p:cNvPr>
          <p:cNvGrpSpPr/>
          <p:nvPr/>
        </p:nvGrpSpPr>
        <p:grpSpPr>
          <a:xfrm>
            <a:off x="3591683" y="2153671"/>
            <a:ext cx="1048118" cy="307764"/>
            <a:chOff x="3591683" y="2820741"/>
            <a:chExt cx="1048118" cy="307764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0B025A2-0366-AD40-BE07-FF68998183B1}"/>
                </a:ext>
              </a:extLst>
            </p:cNvPr>
            <p:cNvCxnSpPr>
              <a:cxnSpLocks/>
              <a:endCxn id="221" idx="5"/>
            </p:cNvCxnSpPr>
            <p:nvPr/>
          </p:nvCxnSpPr>
          <p:spPr bwMode="auto">
            <a:xfrm flipV="1">
              <a:off x="3591683" y="2820741"/>
              <a:ext cx="1048118" cy="17381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BE25DB-E09B-4B42-BA95-1E388FE1BBBD}"/>
                </a:ext>
              </a:extLst>
            </p:cNvPr>
            <p:cNvCxnSpPr>
              <a:cxnSpLocks/>
              <a:endCxn id="216" idx="5"/>
            </p:cNvCxnSpPr>
            <p:nvPr/>
          </p:nvCxnSpPr>
          <p:spPr bwMode="auto">
            <a:xfrm>
              <a:off x="3591683" y="3045427"/>
              <a:ext cx="909670" cy="8307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44279A3-E02E-5E41-ABFF-F580BC259C15}"/>
              </a:ext>
            </a:extLst>
          </p:cNvPr>
          <p:cNvGrpSpPr/>
          <p:nvPr/>
        </p:nvGrpSpPr>
        <p:grpSpPr>
          <a:xfrm>
            <a:off x="3591683" y="4000255"/>
            <a:ext cx="1048118" cy="307764"/>
            <a:chOff x="3591683" y="2838525"/>
            <a:chExt cx="1048118" cy="307764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5D0D06F-01C7-4540-9059-38BD2D1A8DB3}"/>
                </a:ext>
              </a:extLst>
            </p:cNvPr>
            <p:cNvCxnSpPr>
              <a:cxnSpLocks/>
              <a:endCxn id="233" idx="5"/>
            </p:cNvCxnSpPr>
            <p:nvPr/>
          </p:nvCxnSpPr>
          <p:spPr bwMode="auto">
            <a:xfrm flipV="1">
              <a:off x="3591683" y="2838525"/>
              <a:ext cx="1048118" cy="15602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A84F2F5-49DB-CC44-879D-F51D0BD956F4}"/>
                </a:ext>
              </a:extLst>
            </p:cNvPr>
            <p:cNvCxnSpPr>
              <a:cxnSpLocks/>
              <a:endCxn id="212" idx="5"/>
            </p:cNvCxnSpPr>
            <p:nvPr/>
          </p:nvCxnSpPr>
          <p:spPr bwMode="auto">
            <a:xfrm>
              <a:off x="3591683" y="3045427"/>
              <a:ext cx="909670" cy="10086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134F798-0D34-3440-90B9-809A3DFF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89" y="6302890"/>
            <a:ext cx="4379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kern="0">
                <a:latin typeface="Calibri Light" panose="020F0302020204030204" pitchFamily="34" charset="0"/>
                <a:cs typeface="Calibri Light" panose="020F0302020204030204" pitchFamily="34" charset="0"/>
              </a:rPr>
              <a:t>Expected signals for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Content Placeholder 3">
                <a:extLst>
                  <a:ext uri="{FF2B5EF4-FFF2-40B4-BE49-F238E27FC236}">
                    <a16:creationId xmlns:a16="http://schemas.microsoft.com/office/drawing/2014/main" id="{695CB8DE-7ABF-BB46-8C79-37B6AD2F071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160" name="Content Placeholder 3">
                <a:extLst>
                  <a:ext uri="{FF2B5EF4-FFF2-40B4-BE49-F238E27FC236}">
                    <a16:creationId xmlns:a16="http://schemas.microsoft.com/office/drawing/2014/main" id="{695CB8DE-7ABF-BB46-8C79-37B6AD2F0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3">
                <a:extLst>
                  <a:ext uri="{FF2B5EF4-FFF2-40B4-BE49-F238E27FC236}">
                    <a16:creationId xmlns:a16="http://schemas.microsoft.com/office/drawing/2014/main" id="{D78D8E43-C38B-CF40-A423-CB0F8117FAC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161" name="Content Placeholder 3">
                <a:extLst>
                  <a:ext uri="{FF2B5EF4-FFF2-40B4-BE49-F238E27FC236}">
                    <a16:creationId xmlns:a16="http://schemas.microsoft.com/office/drawing/2014/main" id="{D78D8E43-C38B-CF40-A423-CB0F8117F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Content Placeholder 3">
                <a:extLst>
                  <a:ext uri="{FF2B5EF4-FFF2-40B4-BE49-F238E27FC236}">
                    <a16:creationId xmlns:a16="http://schemas.microsoft.com/office/drawing/2014/main" id="{E86821DD-15A3-054E-B345-F395D17246C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162" name="Content Placeholder 3">
                <a:extLst>
                  <a:ext uri="{FF2B5EF4-FFF2-40B4-BE49-F238E27FC236}">
                    <a16:creationId xmlns:a16="http://schemas.microsoft.com/office/drawing/2014/main" id="{E86821DD-15A3-054E-B345-F395D1724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7EB1CA77-C9E3-5A41-A5FD-9132FB04C878}"/>
              </a:ext>
            </a:extLst>
          </p:cNvPr>
          <p:cNvGrpSpPr/>
          <p:nvPr/>
        </p:nvGrpSpPr>
        <p:grpSpPr>
          <a:xfrm>
            <a:off x="4501353" y="2891481"/>
            <a:ext cx="373331" cy="373797"/>
            <a:chOff x="5641508" y="1065837"/>
            <a:chExt cx="373331" cy="373797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A637BCDA-E4BF-2142-83ED-B7C1214E471F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EB43A9E4-E666-BB46-99D3-D303F283CAEE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EC86461-D2C2-4848-800A-02DCACC6C31B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F0C4723-A031-EF48-BE59-685A8D698B1A}"/>
              </a:ext>
            </a:extLst>
          </p:cNvPr>
          <p:cNvGrpSpPr/>
          <p:nvPr/>
        </p:nvGrpSpPr>
        <p:grpSpPr>
          <a:xfrm>
            <a:off x="4501353" y="3507009"/>
            <a:ext cx="373331" cy="373797"/>
            <a:chOff x="5641508" y="1065837"/>
            <a:chExt cx="373331" cy="373797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125BF442-1C01-7546-903D-951CA4E66ACE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E60A324B-36A6-B24E-B3B2-EF9023F50051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C4A6F8E1-99D6-AE45-9590-E725BF2F553B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C323AC5-B2EF-EB4F-8FB1-1DCB840D094E}"/>
              </a:ext>
            </a:extLst>
          </p:cNvPr>
          <p:cNvGrpSpPr/>
          <p:nvPr/>
        </p:nvGrpSpPr>
        <p:grpSpPr>
          <a:xfrm>
            <a:off x="4501353" y="4122537"/>
            <a:ext cx="373331" cy="373797"/>
            <a:chOff x="5641508" y="1065837"/>
            <a:chExt cx="373331" cy="373797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063072B-D5B9-F640-9590-656554E03F6D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99DB5BFE-7594-1A41-A7C6-7753C5732087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46B2C05A-5C5B-E24C-B108-E852650DEEF1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11B4D989-83F3-D943-B6D1-916669B496EC}"/>
              </a:ext>
            </a:extLst>
          </p:cNvPr>
          <p:cNvGrpSpPr/>
          <p:nvPr/>
        </p:nvGrpSpPr>
        <p:grpSpPr>
          <a:xfrm>
            <a:off x="4501353" y="2275953"/>
            <a:ext cx="373331" cy="373797"/>
            <a:chOff x="5641508" y="1065837"/>
            <a:chExt cx="373331" cy="373797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C42C40C-A645-4C4B-8EC2-56083F16E3B3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476EBB97-F7CF-F846-9EB0-1FC097288F63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F24CB685-0258-6C48-A7BE-09A74D5F4EE9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Content Placeholder 3">
                <a:extLst>
                  <a:ext uri="{FF2B5EF4-FFF2-40B4-BE49-F238E27FC236}">
                    <a16:creationId xmlns:a16="http://schemas.microsoft.com/office/drawing/2014/main" id="{168F524B-0053-E846-B932-C295F9885B2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18" name="Content Placeholder 3">
                <a:extLst>
                  <a:ext uri="{FF2B5EF4-FFF2-40B4-BE49-F238E27FC236}">
                    <a16:creationId xmlns:a16="http://schemas.microsoft.com/office/drawing/2014/main" id="{168F524B-0053-E846-B932-C295F9885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47559FA8-A14C-4C46-821E-659CBB8A7DCD}"/>
              </a:ext>
            </a:extLst>
          </p:cNvPr>
          <p:cNvGrpSpPr/>
          <p:nvPr/>
        </p:nvGrpSpPr>
        <p:grpSpPr>
          <a:xfrm>
            <a:off x="4639801" y="1968189"/>
            <a:ext cx="373331" cy="373797"/>
            <a:chOff x="5641508" y="1065837"/>
            <a:chExt cx="373331" cy="373797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159A74EC-27F6-0843-A8D5-6C2A99889901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6A6FC06C-EE48-AC4F-882B-25E7E7C7DA48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2207A405-43C6-9C4A-B820-B22BF7CF3D49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24130209-5B47-E640-9760-1E4A84AF1E11}"/>
              </a:ext>
            </a:extLst>
          </p:cNvPr>
          <p:cNvGrpSpPr/>
          <p:nvPr/>
        </p:nvGrpSpPr>
        <p:grpSpPr>
          <a:xfrm>
            <a:off x="4639801" y="2583717"/>
            <a:ext cx="373331" cy="373797"/>
            <a:chOff x="5641508" y="1065837"/>
            <a:chExt cx="373331" cy="373797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22EF58B-0548-0244-98F2-46A8E2E0A384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4B48C581-9146-7842-AB43-D79C0CBF1B24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24C741EC-02B4-6749-AE0B-3C6174CDE2BE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C5AE19FD-3475-B049-BA51-9C8D5A73FA45}"/>
              </a:ext>
            </a:extLst>
          </p:cNvPr>
          <p:cNvGrpSpPr/>
          <p:nvPr/>
        </p:nvGrpSpPr>
        <p:grpSpPr>
          <a:xfrm>
            <a:off x="4639801" y="3199245"/>
            <a:ext cx="373331" cy="373797"/>
            <a:chOff x="5641508" y="1065837"/>
            <a:chExt cx="373331" cy="373797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E3B5A04-AF30-194E-AFD6-98578D51BDE0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D6F61AD8-D5D0-AF44-B42C-8D1DFCCCC810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EAB08E37-84B8-0645-BC75-8EB2A1C74139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BB5B269B-13F2-C940-B0BB-147388874C9D}"/>
              </a:ext>
            </a:extLst>
          </p:cNvPr>
          <p:cNvGrpSpPr/>
          <p:nvPr/>
        </p:nvGrpSpPr>
        <p:grpSpPr>
          <a:xfrm>
            <a:off x="4639801" y="3814773"/>
            <a:ext cx="373331" cy="373797"/>
            <a:chOff x="5641508" y="1065837"/>
            <a:chExt cx="373331" cy="373797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C9BBA58-6151-404E-9B0E-FF38CD79B7B6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D6392D39-CB2D-DE4A-BA84-E5E7561CB406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3B0CEF50-276B-B645-AF52-5C4C40E8247F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B11CAB-0CE2-1E43-87F9-9AFB064FA6FA}"/>
              </a:ext>
            </a:extLst>
          </p:cNvPr>
          <p:cNvGrpSpPr/>
          <p:nvPr/>
        </p:nvGrpSpPr>
        <p:grpSpPr>
          <a:xfrm>
            <a:off x="3279817" y="3978516"/>
            <a:ext cx="370963" cy="370963"/>
            <a:chOff x="6814197" y="4046535"/>
            <a:chExt cx="370963" cy="37096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DA637C7-718E-994C-BD0B-5AA1FB6BF262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0572495-01E0-9F45-AA0A-5E08181058E4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3279C3D-FBFD-B649-A12A-1F95457330CA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E3481D3-E6FD-E64C-8F27-21B87A61E136}"/>
              </a:ext>
            </a:extLst>
          </p:cNvPr>
          <p:cNvGrpSpPr/>
          <p:nvPr/>
        </p:nvGrpSpPr>
        <p:grpSpPr>
          <a:xfrm>
            <a:off x="3279817" y="2179696"/>
            <a:ext cx="370963" cy="370963"/>
            <a:chOff x="6814197" y="4046535"/>
            <a:chExt cx="370963" cy="37096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5754DA8-0A16-5C43-AC97-BCC4E6CAB5BC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2448B16-6B9D-D04C-8E51-55FB331CAFEB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34062C3-D1F5-6A4F-A879-8EBBDF67B219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EFDCDFA-3DFE-F342-9339-361722614173}"/>
              </a:ext>
            </a:extLst>
          </p:cNvPr>
          <p:cNvGrpSpPr/>
          <p:nvPr/>
        </p:nvGrpSpPr>
        <p:grpSpPr>
          <a:xfrm>
            <a:off x="3279817" y="2779303"/>
            <a:ext cx="370963" cy="370963"/>
            <a:chOff x="6814197" y="4046535"/>
            <a:chExt cx="370963" cy="370963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703B1A2-A999-F34C-B622-60AEFC42AA9B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561A80A-7C05-5E49-BCA4-26EDA09297E3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4E881BF-85E8-C440-8AED-59898D3C80EB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A50C2F-EBF9-9D42-8A82-A08CBFBAEB7F}"/>
              </a:ext>
            </a:extLst>
          </p:cNvPr>
          <p:cNvGrpSpPr/>
          <p:nvPr/>
        </p:nvGrpSpPr>
        <p:grpSpPr>
          <a:xfrm>
            <a:off x="3279817" y="3378910"/>
            <a:ext cx="370963" cy="370963"/>
            <a:chOff x="6814197" y="4046535"/>
            <a:chExt cx="370963" cy="37096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B296C7C-E62A-3546-B6E1-879E8080285B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B153EB-3A3B-DD46-B6B2-86038A9681D9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A26F853-6678-9D4D-B811-49268EE5F588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FCBDB2D2-4FD8-0D4E-8497-ABA83F00BE94}"/>
                  </a:ext>
                </a:extLst>
              </p:cNvPr>
              <p:cNvSpPr/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FCBDB2D2-4FD8-0D4E-8497-ABA83F00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  <a:blipFill>
                <a:blip r:embed="rId9"/>
                <a:stretch>
                  <a:fillRect t="-53226" r="-40217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4FBD5C8-B3BF-D342-B8CA-EB9DE56CB3CE}"/>
                  </a:ext>
                </a:extLst>
              </p:cNvPr>
              <p:cNvSpPr/>
              <p:nvPr/>
            </p:nvSpPr>
            <p:spPr>
              <a:xfrm>
                <a:off x="6966364" y="2295388"/>
                <a:ext cx="759119" cy="381515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</m:ctrlPr>
                      </m:sSupPr>
                      <m:e>
                        <m:r>
                          <a:rPr lang="en-US" sz="3000" b="1" i="0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  <m:t>𝐇</m:t>
                        </m:r>
                      </m:e>
                      <m:sup>
                        <m:r>
                          <a:rPr lang="en-US" sz="3000" b="0" i="0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4FBD5C8-B3BF-D342-B8CA-EB9DE56CB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364" y="2295388"/>
                <a:ext cx="759119" cy="381515"/>
              </a:xfrm>
              <a:prstGeom prst="rect">
                <a:avLst/>
              </a:prstGeom>
              <a:blipFill>
                <a:blip r:embed="rId10"/>
                <a:stretch>
                  <a:fillRect t="-54839" r="-29032" b="-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3" name="Rectangle 272">
            <a:extLst>
              <a:ext uri="{FF2B5EF4-FFF2-40B4-BE49-F238E27FC236}">
                <a16:creationId xmlns:a16="http://schemas.microsoft.com/office/drawing/2014/main" id="{BEE7E643-A24C-B24A-BB73-2FF6EF8E6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02" y="5351668"/>
            <a:ext cx="33887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kern="0">
                <a:latin typeface="Calibri Light" panose="020F0302020204030204" pitchFamily="34" charset="0"/>
                <a:cs typeface="Calibri Light" panose="020F0302020204030204" pitchFamily="34" charset="0"/>
              </a:rPr>
              <a:t>0.6, 0.44, 0.38, 0.35, ...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B1760051-D189-384F-AB08-D72D8E68E106}"/>
                  </a:ext>
                </a:extLst>
              </p:cNvPr>
              <p:cNvSpPr/>
              <p:nvPr/>
            </p:nvSpPr>
            <p:spPr>
              <a:xfrm>
                <a:off x="6966364" y="3899047"/>
                <a:ext cx="763927" cy="381515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</m:ctrlPr>
                      </m:sSupPr>
                      <m:e>
                        <m:r>
                          <a:rPr lang="en-US" sz="3000" b="1" i="0" smtClean="0">
                            <a:latin typeface="Cambria Math" panose="02040503050406030204" pitchFamily="18" charset="0"/>
                            <a:cs typeface="Calibri"/>
                            <a:sym typeface="Symbol"/>
                          </a:rPr>
                          <m:t>𝐇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B1760051-D189-384F-AB08-D72D8E68E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364" y="3899047"/>
                <a:ext cx="763927" cy="381515"/>
              </a:xfrm>
              <a:prstGeom prst="rect">
                <a:avLst/>
              </a:prstGeom>
              <a:blipFill>
                <a:blip r:embed="rId11"/>
                <a:stretch>
                  <a:fillRect t="-53226" r="-29600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1D3157AC-65E2-D645-831D-7FD2E41ADD76}"/>
              </a:ext>
            </a:extLst>
          </p:cNvPr>
          <p:cNvGrpSpPr/>
          <p:nvPr/>
        </p:nvGrpSpPr>
        <p:grpSpPr>
          <a:xfrm>
            <a:off x="7688190" y="1817468"/>
            <a:ext cx="1915759" cy="1226589"/>
            <a:chOff x="7445027" y="2337803"/>
            <a:chExt cx="1915759" cy="1226589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462ACFD2-5B8B-8044-B739-539BFC62E275}"/>
                </a:ext>
              </a:extLst>
            </p:cNvPr>
            <p:cNvGrpSpPr/>
            <p:nvPr/>
          </p:nvGrpSpPr>
          <p:grpSpPr>
            <a:xfrm>
              <a:off x="7445027" y="2337803"/>
              <a:ext cx="1915759" cy="1226589"/>
              <a:chOff x="5510126" y="2170985"/>
              <a:chExt cx="1567109" cy="1226589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F48B98B2-3283-3C4B-91A7-21111F69D67C}"/>
                  </a:ext>
                </a:extLst>
              </p:cNvPr>
              <p:cNvSpPr/>
              <p:nvPr/>
            </p:nvSpPr>
            <p:spPr>
              <a:xfrm>
                <a:off x="6077461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AFB568C6-2788-AA4F-8C63-1FB199F8F9A1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7EA02309-6170-E949-A026-D30E342D7314}"/>
                  </a:ext>
                </a:extLst>
              </p:cNvPr>
              <p:cNvSpPr/>
              <p:nvPr/>
            </p:nvSpPr>
            <p:spPr>
              <a:xfrm>
                <a:off x="6581523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F8C07FA-70E9-EF41-A1D0-1A135820ADCC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7704244B-3CDF-D241-9BC8-0852E29F9B56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94D98320-01E4-DC4E-AE8F-78C3268ABED3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FDEF68D-AA90-034D-9BF3-EC26959B5AA4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0.44</a:t>
                </a: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303C17A9-EDB3-DB4D-894E-7A33BF189EC8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D0C4E217-2033-1242-A4A3-FB8836552F03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DDE92772-BCE8-074A-BE3D-2166CB5721DC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D331C473-C9C9-C14C-AAD4-65D3F38F330A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0.44</a:t>
                </a: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D3ACBAC7-3936-4D41-9CE1-1B69D710A0CE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2A8C9D1-5E24-6540-9866-8E5EB35EC51A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6578FADD-4514-7742-BA69-E5EC7739F486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0.28</a:t>
                </a: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EBDBB4C9-C01E-D142-850C-715AC70F87B4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0.44</a:t>
                </a:r>
              </a:p>
            </p:txBody>
          </p:sp>
        </p:grp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FD6A676-F645-A64F-89BC-9AD5777ED202}"/>
                </a:ext>
              </a:extLst>
            </p:cNvPr>
            <p:cNvSpPr/>
            <p:nvPr/>
          </p:nvSpPr>
          <p:spPr>
            <a:xfrm>
              <a:off x="7542141" y="2419398"/>
              <a:ext cx="1816100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5E667D-9D74-6447-AE73-593B3EFE026F}"/>
              </a:ext>
            </a:extLst>
          </p:cNvPr>
          <p:cNvGrpSpPr/>
          <p:nvPr/>
        </p:nvGrpSpPr>
        <p:grpSpPr>
          <a:xfrm>
            <a:off x="7688190" y="3400991"/>
            <a:ext cx="1915759" cy="1227386"/>
            <a:chOff x="7445027" y="3921326"/>
            <a:chExt cx="1915759" cy="1227386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1B9072B5-1CC5-3A47-B7F6-AA38D48F2611}"/>
                </a:ext>
              </a:extLst>
            </p:cNvPr>
            <p:cNvGrpSpPr/>
            <p:nvPr/>
          </p:nvGrpSpPr>
          <p:grpSpPr>
            <a:xfrm>
              <a:off x="7445027" y="3921326"/>
              <a:ext cx="1915759" cy="1226589"/>
              <a:chOff x="5510126" y="2170985"/>
              <a:chExt cx="1567109" cy="1226589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15BE0364-3259-B646-8A1C-175488336443}"/>
                  </a:ext>
                </a:extLst>
              </p:cNvPr>
              <p:cNvSpPr/>
              <p:nvPr/>
            </p:nvSpPr>
            <p:spPr>
              <a:xfrm>
                <a:off x="6077461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C21BEDF2-0F79-2344-BD79-B065B0475A60}"/>
                  </a:ext>
                </a:extLst>
              </p:cNvPr>
              <p:cNvSpPr/>
              <p:nvPr/>
            </p:nvSpPr>
            <p:spPr>
              <a:xfrm>
                <a:off x="5588264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2524993-95EB-6C46-8DAF-0A3932091C4C}"/>
                  </a:ext>
                </a:extLst>
              </p:cNvPr>
              <p:cNvSpPr/>
              <p:nvPr/>
            </p:nvSpPr>
            <p:spPr>
              <a:xfrm>
                <a:off x="6581523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A2E85572-6D43-8F46-9422-B11BD5A6A758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EE527477-D50F-B344-993B-528FEF59CB27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121B898B-9DC5-A840-B100-53C9AFC7B2E5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BA6BF1E4-B295-324A-9846-11B66CB90439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7D63E2DD-D6F2-5846-B1D8-8A35E33079B7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0.38</a:t>
                </a: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0228A6D7-C29D-684F-AF8A-9C863904F0EC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F5AE4C5A-797F-2B42-B4A2-3D8E949CA90E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0.38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E16F1ED-82FF-8840-AEB4-E4A900CA3A56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C797407-3230-0A47-87AF-59EC1E48DF59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35C38294-404A-F94E-B108-1B1BCCD35D3E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4FDD170-561D-FA42-80A8-DC7BF9C2B75F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0.31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4383FE2A-9D08-DF4F-8BCD-FD6FE6428A0A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0.38</a:t>
                </a:r>
              </a:p>
            </p:txBody>
          </p:sp>
        </p:grp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530FAFB8-7809-704F-8F7E-84BEB3A605C3}"/>
                </a:ext>
              </a:extLst>
            </p:cNvPr>
            <p:cNvSpPr/>
            <p:nvPr/>
          </p:nvSpPr>
          <p:spPr>
            <a:xfrm>
              <a:off x="7542141" y="4003723"/>
              <a:ext cx="1816100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330C30-D9D2-294A-8DEA-EBE4E1376749}"/>
              </a:ext>
            </a:extLst>
          </p:cNvPr>
          <p:cNvGrpSpPr/>
          <p:nvPr/>
        </p:nvGrpSpPr>
        <p:grpSpPr>
          <a:xfrm>
            <a:off x="878485" y="781129"/>
            <a:ext cx="1571166" cy="1227564"/>
            <a:chOff x="236985" y="781129"/>
            <a:chExt cx="1571166" cy="1227564"/>
          </a:xfrm>
        </p:grpSpPr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E053F478-D208-434A-9ED9-0EB491AFC521}"/>
                </a:ext>
              </a:extLst>
            </p:cNvPr>
            <p:cNvGrpSpPr/>
            <p:nvPr/>
          </p:nvGrpSpPr>
          <p:grpSpPr>
            <a:xfrm>
              <a:off x="236985" y="781129"/>
              <a:ext cx="1571166" cy="1226589"/>
              <a:chOff x="5510126" y="2170985"/>
              <a:chExt cx="1571166" cy="1226589"/>
            </a:xfrm>
          </p:grpSpPr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C7B66C2-4B94-A24D-8D37-7BEDDED61201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66BC3B33-FB19-FD4C-8D70-BDE2DCB2C5A3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F7357C7-45A9-8540-BE99-19B4E84A0325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/>
              </a:solidFill>
              <a:ln w="6350">
                <a:solidFill>
                  <a:schemeClr val="accent6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4E3436FF-A681-C246-92BB-D121A24F104B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8E1F933F-62E1-FA46-99C5-200574B19DBC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3C77EEDC-2FC2-CC48-9B20-182ED0463C4D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DE81734B-B8DF-7F4A-95A0-4E48F73DBCF1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B2E4C5F-D89B-AE4F-92E3-5A1D8E5671F3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0A62B2AA-8D71-8F4C-93BB-6A354CCEDFE2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5759878E-CF3B-B648-9A77-F53452218511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23A7EAA2-CDBE-8440-9AAD-77D9A305C008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EE368CE1-4AF5-914F-A210-22EF3A8A983A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D9718C5-3FE1-2E41-A5D4-255EEF9228DB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B6670641-52C9-C84A-87CC-8B259CD83A96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65A5B28A-F324-AA48-9BA9-360B0705ACC3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4B26A26-9B5B-E543-A962-873A80071111}"/>
                </a:ext>
              </a:extLst>
            </p:cNvPr>
            <p:cNvSpPr/>
            <p:nvPr/>
          </p:nvSpPr>
          <p:spPr>
            <a:xfrm>
              <a:off x="314992" y="863704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A0E4991-D93A-4323-89AD-F9BC6AC11B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5120" y="595080"/>
              <a:ext cx="8194680" cy="5956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A0E4991-D93A-4323-89AD-F9BC6AC11B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55760" y="585720"/>
                <a:ext cx="8213400" cy="5975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7992C66-1111-432D-8F64-4350878736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4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450"/>
    </mc:Choice>
    <mc:Fallback xmlns="">
      <p:transition advTm="5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7" grpId="0"/>
      <p:bldP spid="160" grpId="0"/>
      <p:bldP spid="161" grpId="0"/>
      <p:bldP spid="162" grpId="0"/>
      <p:bldP spid="218" grpId="0"/>
      <p:bldP spid="272" grpId="0"/>
      <p:bldP spid="273" grpId="0"/>
      <p:bldP spid="2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Distant compatibility estimation (DCE)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0AC0C12-1E7C-2D43-B634-87DC61C63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168" y="943471"/>
                <a:ext cx="3851311" cy="1551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graph with: </a:t>
                </a: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𝑚</m:t>
                    </m:r>
                  </m:oMath>
                </a14:m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edges</a:t>
                </a: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𝑓</m:t>
                    </m:r>
                  </m:oMath>
                </a14:m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fraction labeled nodes</a:t>
                </a: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𝑑</m:t>
                    </m:r>
                  </m:oMath>
                </a14:m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node degree</a:t>
                </a:r>
              </a:p>
            </p:txBody>
          </p:sp>
        </mc:Choice>
        <mc:Fallback xmlns="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0AC0C12-1E7C-2D43-B634-87DC61C63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168" y="943471"/>
                <a:ext cx="3851311" cy="1551194"/>
              </a:xfrm>
              <a:prstGeom prst="rect">
                <a:avLst/>
              </a:prstGeom>
              <a:blipFill>
                <a:blip r:embed="rId5"/>
                <a:stretch>
                  <a:fillRect l="-5538" t="-9449" r="-4430" b="-133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DD28A4-58E4-254C-B907-D8377BC6E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168" y="4185104"/>
                <a:ext cx="4397614" cy="87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sSupPr>
                      <m:e>
                        <m:r>
                          <a:rPr lang="en-US" sz="2800" b="0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𝑑</m:t>
                        </m:r>
                      </m:e>
                      <m:sup>
                        <m:r>
                          <a:rPr lang="en-US" sz="2800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ℓ</m:t>
                        </m:r>
                        <m:r>
                          <a:rPr lang="en-US" sz="2800" b="0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−1</m:t>
                        </m:r>
                      </m:sup>
                    </m:sSup>
                    <m:r>
                      <a:rPr lang="en-US" sz="2800" b="0" i="1" kern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𝑚</m:t>
                    </m:r>
                    <m:sSup>
                      <m:sSupPr>
                        <m:ctrlPr>
                          <a:rPr lang="en-US" sz="2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sSupPr>
                      <m:e>
                        <m:r>
                          <a:rPr lang="en-US" sz="2800" b="0" i="1" kern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𝑓</m:t>
                        </m:r>
                      </m:e>
                      <m:sup>
                        <m:r>
                          <a:rPr lang="en-US" sz="28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expected neighbors </a:t>
                </a:r>
                <a:br>
                  <a:rPr lang="en-US" sz="280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</a:br>
                <a:r>
                  <a:rPr lang="en-US" sz="280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               of distance </a:t>
                </a:r>
                <a14:m>
                  <m:oMath xmlns:m="http://schemas.openxmlformats.org/officeDocument/2006/math">
                    <m:r>
                      <a:rPr lang="en-US" sz="2800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ℓ</m:t>
                    </m:r>
                  </m:oMath>
                </a14:m>
                <a:endParaRPr lang="en-US" sz="2800" i="1">
                  <a:solidFill>
                    <a:schemeClr val="accent6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DD28A4-58E4-254C-B907-D8377BC6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168" y="4185104"/>
                <a:ext cx="4397614" cy="877100"/>
              </a:xfrm>
              <a:prstGeom prst="rect">
                <a:avLst/>
              </a:prstGeom>
              <a:blipFill>
                <a:blip r:embed="rId6"/>
                <a:stretch>
                  <a:fillRect t="-9790" r="-4017" b="-244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D204A71-B5E7-3449-A9D7-A6848A8EF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168" y="5527293"/>
                <a:ext cx="4314351" cy="7755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tabLst>
                    <a:tab pos="1430303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Idea: amplify the signal from </a:t>
                </a:r>
              </a:p>
              <a:p>
                <a:pPr>
                  <a:lnSpc>
                    <a:spcPct val="90000"/>
                  </a:lnSpc>
                  <a:tabLst>
                    <a:tab pos="1430303" algn="l"/>
                  </a:tabLst>
                </a:pPr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observed length-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"/>
                        <a:sym typeface="Wingdings"/>
                      </a:rPr>
                      <m:t>ℓ</m:t>
                    </m:r>
                  </m:oMath>
                </a14:m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paths </a:t>
                </a:r>
                <a:r>
                  <a:rPr lang="en-US" sz="2800" kern="0">
                    <a:latin typeface="Calibri Light" panose="020F0302020204030204" pitchFamily="34" charset="0"/>
                    <a:cs typeface="Calibri Light" panose="020F0302020204030204" pitchFamily="34" charset="0"/>
                    <a:sym typeface="Wingdings" pitchFamily="2" charset="2"/>
                  </a:rPr>
                  <a:t></a:t>
                </a:r>
                <a:endParaRPr lang="en-US" sz="2800" kern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D204A71-B5E7-3449-A9D7-A6848A8EF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168" y="5527293"/>
                <a:ext cx="4314351" cy="775597"/>
              </a:xfrm>
              <a:prstGeom prst="rect">
                <a:avLst/>
              </a:prstGeom>
              <a:blipFill>
                <a:blip r:embed="rId7"/>
                <a:stretch>
                  <a:fillRect l="-4944" t="-18898" r="-1130" b="-275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Shape 351">
            <a:extLst>
              <a:ext uri="{FF2B5EF4-FFF2-40B4-BE49-F238E27FC236}">
                <a16:creationId xmlns:a16="http://schemas.microsoft.com/office/drawing/2014/main" id="{C324ABFC-BA35-2E4C-B029-5615EE0CC26A}"/>
              </a:ext>
            </a:extLst>
          </p:cNvPr>
          <p:cNvSpPr txBox="1"/>
          <p:nvPr/>
        </p:nvSpPr>
        <p:spPr>
          <a:xfrm>
            <a:off x="10023540" y="2829730"/>
            <a:ext cx="101514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?</a:t>
            </a:r>
            <a:endParaRPr sz="6600">
              <a:solidFill>
                <a:srgbClr val="FF0000"/>
              </a:solidFill>
              <a:latin typeface="Ink Free" panose="03080402000500000000" pitchFamily="66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44D23572-0EB2-CC40-99E9-A007861DAE5A}"/>
              </a:ext>
            </a:extLst>
          </p:cNvPr>
          <p:cNvSpPr/>
          <p:nvPr/>
        </p:nvSpPr>
        <p:spPr bwMode="auto">
          <a:xfrm>
            <a:off x="746564" y="3079107"/>
            <a:ext cx="370963" cy="3709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B5E7B52-C6D9-AA49-B7B0-435AC0660B1D}"/>
              </a:ext>
            </a:extLst>
          </p:cNvPr>
          <p:cNvGrpSpPr/>
          <p:nvPr/>
        </p:nvGrpSpPr>
        <p:grpSpPr>
          <a:xfrm>
            <a:off x="2020731" y="2479500"/>
            <a:ext cx="370963" cy="370963"/>
            <a:chOff x="5544197" y="4046535"/>
            <a:chExt cx="370963" cy="370963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5DA9781-2C54-A24D-96C9-F3DB8981CDAF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2A963534-CC7D-274B-9C63-E34FB9F855CE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BC2BB50-9033-2F44-AD00-DB963261366C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F2E360B-8EED-6344-8610-394AF1AF3528}"/>
              </a:ext>
            </a:extLst>
          </p:cNvPr>
          <p:cNvCxnSpPr>
            <a:cxnSpLocks/>
            <a:stCxn id="137" idx="7"/>
            <a:endCxn id="152" idx="5"/>
          </p:cNvCxnSpPr>
          <p:nvPr/>
        </p:nvCxnSpPr>
        <p:spPr bwMode="auto">
          <a:xfrm flipV="1">
            <a:off x="1063201" y="2664982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94E9F08-3421-3747-917D-0BD2F242216D}"/>
              </a:ext>
            </a:extLst>
          </p:cNvPr>
          <p:cNvGrpSpPr/>
          <p:nvPr/>
        </p:nvGrpSpPr>
        <p:grpSpPr>
          <a:xfrm>
            <a:off x="2020731" y="3678713"/>
            <a:ext cx="370963" cy="370963"/>
            <a:chOff x="5544197" y="4046535"/>
            <a:chExt cx="370963" cy="370963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82A68E4-34BC-F84C-97FC-DFA4A515146F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34086056-A452-7C45-A9D1-3CB41DEF838A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A5F9D326-EF0B-BD40-BA5C-5C97163801E0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113C414-1E81-A94A-8386-27795D9CB2FB}"/>
              </a:ext>
            </a:extLst>
          </p:cNvPr>
          <p:cNvCxnSpPr>
            <a:cxnSpLocks/>
            <a:stCxn id="137" idx="5"/>
            <a:endCxn id="157" idx="5"/>
          </p:cNvCxnSpPr>
          <p:nvPr/>
        </p:nvCxnSpPr>
        <p:spPr bwMode="auto">
          <a:xfrm>
            <a:off x="1063201" y="3395744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DBBD713-CB22-4749-BF42-1320529F89AC}"/>
              </a:ext>
            </a:extLst>
          </p:cNvPr>
          <p:cNvCxnSpPr>
            <a:cxnSpLocks/>
            <a:stCxn id="152" idx="2"/>
            <a:endCxn id="293" idx="4"/>
          </p:cNvCxnSpPr>
          <p:nvPr/>
        </p:nvCxnSpPr>
        <p:spPr bwMode="auto">
          <a:xfrm flipV="1">
            <a:off x="2382017" y="2365178"/>
            <a:ext cx="897800" cy="25186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E7406AFB-2435-B246-A0E1-F58FF98019F5}"/>
              </a:ext>
            </a:extLst>
          </p:cNvPr>
          <p:cNvCxnSpPr>
            <a:cxnSpLocks/>
            <a:stCxn id="153" idx="1"/>
            <a:endCxn id="314" idx="4"/>
          </p:cNvCxnSpPr>
          <p:nvPr/>
        </p:nvCxnSpPr>
        <p:spPr bwMode="auto">
          <a:xfrm>
            <a:off x="2377797" y="2737179"/>
            <a:ext cx="902020" cy="2276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24607BB-953F-3243-B325-778B176E16C4}"/>
              </a:ext>
            </a:extLst>
          </p:cNvPr>
          <p:cNvCxnSpPr>
            <a:cxnSpLocks/>
            <a:stCxn id="157" idx="2"/>
            <a:endCxn id="318" idx="4"/>
          </p:cNvCxnSpPr>
          <p:nvPr/>
        </p:nvCxnSpPr>
        <p:spPr bwMode="auto">
          <a:xfrm flipV="1">
            <a:off x="2382017" y="3564392"/>
            <a:ext cx="897800" cy="25186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73D3F27-178F-7945-9E71-1E5EA432AC13}"/>
              </a:ext>
            </a:extLst>
          </p:cNvPr>
          <p:cNvCxnSpPr>
            <a:cxnSpLocks/>
            <a:stCxn id="158" idx="1"/>
            <a:endCxn id="289" idx="3"/>
          </p:cNvCxnSpPr>
          <p:nvPr/>
        </p:nvCxnSpPr>
        <p:spPr bwMode="auto">
          <a:xfrm>
            <a:off x="2377797" y="3936392"/>
            <a:ext cx="908536" cy="259878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78B9A6D-F74C-784B-A0AD-DAB56D85C502}"/>
              </a:ext>
            </a:extLst>
          </p:cNvPr>
          <p:cNvGrpSpPr/>
          <p:nvPr/>
        </p:nvGrpSpPr>
        <p:grpSpPr>
          <a:xfrm>
            <a:off x="607053" y="5081549"/>
            <a:ext cx="573151" cy="1149223"/>
            <a:chOff x="607053" y="5081549"/>
            <a:chExt cx="573151" cy="1149223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39A20E1-13AC-6240-AD3B-4901E3A66000}"/>
                </a:ext>
              </a:extLst>
            </p:cNvPr>
            <p:cNvSpPr/>
            <p:nvPr/>
          </p:nvSpPr>
          <p:spPr>
            <a:xfrm rot="16200000">
              <a:off x="451812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028740D-EE67-044B-B7C3-C837EA7040EB}"/>
                </a:ext>
              </a:extLst>
            </p:cNvPr>
            <p:cNvSpPr/>
            <p:nvPr/>
          </p:nvSpPr>
          <p:spPr>
            <a:xfrm rot="16200000">
              <a:off x="451813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95736E1-B62B-8F40-AA54-BD04EF7478DF}"/>
                </a:ext>
              </a:extLst>
            </p:cNvPr>
            <p:cNvSpPr/>
            <p:nvPr/>
          </p:nvSpPr>
          <p:spPr>
            <a:xfrm rot="16200000">
              <a:off x="451814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8D61C4B-DAD5-C242-B11F-43EC245C2803}"/>
                </a:ext>
              </a:extLst>
            </p:cNvPr>
            <p:cNvSpPr/>
            <p:nvPr/>
          </p:nvSpPr>
          <p:spPr>
            <a:xfrm>
              <a:off x="683889" y="5082780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86E46446-01C7-6F42-9A93-470294992941}"/>
                </a:ext>
              </a:extLst>
            </p:cNvPr>
            <p:cNvSpPr/>
            <p:nvPr/>
          </p:nvSpPr>
          <p:spPr>
            <a:xfrm>
              <a:off x="683889" y="5464443"/>
              <a:ext cx="496315" cy="3816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917D9B6-D5F0-B741-89D7-35C31D42E0FD}"/>
                </a:ext>
              </a:extLst>
            </p:cNvPr>
            <p:cNvSpPr/>
            <p:nvPr/>
          </p:nvSpPr>
          <p:spPr>
            <a:xfrm>
              <a:off x="683889" y="5846106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5C59F4B-D146-434C-9427-8D67FF3BA20C}"/>
                </a:ext>
              </a:extLst>
            </p:cNvPr>
            <p:cNvSpPr/>
            <p:nvPr/>
          </p:nvSpPr>
          <p:spPr>
            <a:xfrm>
              <a:off x="683889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6F088927-2C61-5747-8C50-D382DE0A40B9}"/>
              </a:ext>
            </a:extLst>
          </p:cNvPr>
          <p:cNvGrpSpPr/>
          <p:nvPr/>
        </p:nvGrpSpPr>
        <p:grpSpPr>
          <a:xfrm>
            <a:off x="1881220" y="5081549"/>
            <a:ext cx="573151" cy="1149223"/>
            <a:chOff x="1881220" y="5081549"/>
            <a:chExt cx="573151" cy="1149223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566E985-9DFF-C747-904D-BA92F9CD8FC6}"/>
                </a:ext>
              </a:extLst>
            </p:cNvPr>
            <p:cNvSpPr/>
            <p:nvPr/>
          </p:nvSpPr>
          <p:spPr>
            <a:xfrm rot="16200000">
              <a:off x="1725979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7D17B26-93BA-1C44-8FD7-E72BD3A3A395}"/>
                </a:ext>
              </a:extLst>
            </p:cNvPr>
            <p:cNvSpPr/>
            <p:nvPr/>
          </p:nvSpPr>
          <p:spPr>
            <a:xfrm rot="16200000">
              <a:off x="1725980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F144F14-4D98-9045-B067-B4E899C90BC8}"/>
                </a:ext>
              </a:extLst>
            </p:cNvPr>
            <p:cNvSpPr/>
            <p:nvPr/>
          </p:nvSpPr>
          <p:spPr>
            <a:xfrm rot="16200000">
              <a:off x="1725981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37E1238E-DDBB-D841-A740-4A3AE0B1FED1}"/>
                </a:ext>
              </a:extLst>
            </p:cNvPr>
            <p:cNvSpPr/>
            <p:nvPr/>
          </p:nvSpPr>
          <p:spPr>
            <a:xfrm>
              <a:off x="1958056" y="5082780"/>
              <a:ext cx="496315" cy="381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53C7BAF-5D40-F540-A646-FAE0FA07F1BE}"/>
                </a:ext>
              </a:extLst>
            </p:cNvPr>
            <p:cNvSpPr/>
            <p:nvPr/>
          </p:nvSpPr>
          <p:spPr>
            <a:xfrm>
              <a:off x="1958056" y="5464443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B8366BE-D946-8A4B-A783-DDB625D78C92}"/>
                </a:ext>
              </a:extLst>
            </p:cNvPr>
            <p:cNvSpPr/>
            <p:nvPr/>
          </p:nvSpPr>
          <p:spPr>
            <a:xfrm>
              <a:off x="1958056" y="5846106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A1D9E7B-0FF4-7643-8061-4E00FC905F24}"/>
                </a:ext>
              </a:extLst>
            </p:cNvPr>
            <p:cNvSpPr/>
            <p:nvPr/>
          </p:nvSpPr>
          <p:spPr>
            <a:xfrm>
              <a:off x="1958056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F356348-BF62-A44A-B7C6-5BBFA11D132D}"/>
              </a:ext>
            </a:extLst>
          </p:cNvPr>
          <p:cNvGrpSpPr/>
          <p:nvPr/>
        </p:nvGrpSpPr>
        <p:grpSpPr>
          <a:xfrm>
            <a:off x="3141791" y="5081549"/>
            <a:ext cx="671195" cy="1149223"/>
            <a:chOff x="3141791" y="5081549"/>
            <a:chExt cx="671195" cy="1149223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9D1CF5E-40D9-AB4C-8381-0C4B05340B3D}"/>
                </a:ext>
              </a:extLst>
            </p:cNvPr>
            <p:cNvSpPr/>
            <p:nvPr/>
          </p:nvSpPr>
          <p:spPr>
            <a:xfrm rot="16200000">
              <a:off x="2986550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A80AA72-B41B-3043-90E5-67F390A75064}"/>
                </a:ext>
              </a:extLst>
            </p:cNvPr>
            <p:cNvSpPr/>
            <p:nvPr/>
          </p:nvSpPr>
          <p:spPr>
            <a:xfrm rot="16200000">
              <a:off x="2986551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4C44C8F8-17EA-8F4B-A70F-3EDA3E1EE9F6}"/>
                </a:ext>
              </a:extLst>
            </p:cNvPr>
            <p:cNvSpPr/>
            <p:nvPr/>
          </p:nvSpPr>
          <p:spPr>
            <a:xfrm rot="16200000">
              <a:off x="2986552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98AE5F8-8524-8D43-9589-22A1C26EDD5E}"/>
                </a:ext>
              </a:extLst>
            </p:cNvPr>
            <p:cNvSpPr/>
            <p:nvPr/>
          </p:nvSpPr>
          <p:spPr>
            <a:xfrm>
              <a:off x="3218626" y="5082780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7AB8B92-EECD-9140-80CA-769260B86161}"/>
                </a:ext>
              </a:extLst>
            </p:cNvPr>
            <p:cNvSpPr/>
            <p:nvPr/>
          </p:nvSpPr>
          <p:spPr>
            <a:xfrm>
              <a:off x="3218626" y="5464443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0.44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8E6F7E2-C8AA-1F4E-8FDE-8DC7F4FF269E}"/>
                </a:ext>
              </a:extLst>
            </p:cNvPr>
            <p:cNvSpPr/>
            <p:nvPr/>
          </p:nvSpPr>
          <p:spPr>
            <a:xfrm>
              <a:off x="3218626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4E0ABA7-B69A-1A4D-9234-32F72B5473A1}"/>
                </a:ext>
              </a:extLst>
            </p:cNvPr>
            <p:cNvSpPr/>
            <p:nvPr/>
          </p:nvSpPr>
          <p:spPr>
            <a:xfrm>
              <a:off x="3218627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204C552-646D-6540-BC04-AE6717266558}"/>
              </a:ext>
            </a:extLst>
          </p:cNvPr>
          <p:cNvGrpSpPr/>
          <p:nvPr/>
        </p:nvGrpSpPr>
        <p:grpSpPr>
          <a:xfrm>
            <a:off x="4415958" y="5081549"/>
            <a:ext cx="671195" cy="1149223"/>
            <a:chOff x="4415958" y="5081549"/>
            <a:chExt cx="671195" cy="1149223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C2ECB5F-A66B-524E-A845-BFC35BDDEA2A}"/>
                </a:ext>
              </a:extLst>
            </p:cNvPr>
            <p:cNvSpPr/>
            <p:nvPr/>
          </p:nvSpPr>
          <p:spPr>
            <a:xfrm rot="16200000">
              <a:off x="4260717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D375EF0-A649-1545-A1E9-31ACD8DA0594}"/>
                </a:ext>
              </a:extLst>
            </p:cNvPr>
            <p:cNvSpPr/>
            <p:nvPr/>
          </p:nvSpPr>
          <p:spPr>
            <a:xfrm rot="16200000">
              <a:off x="4260718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F8E74B8-8C57-FB4E-A1A2-66E1287AE959}"/>
                </a:ext>
              </a:extLst>
            </p:cNvPr>
            <p:cNvSpPr/>
            <p:nvPr/>
          </p:nvSpPr>
          <p:spPr>
            <a:xfrm rot="16200000">
              <a:off x="4260719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773151C-CAED-0C41-923D-21123DEE83CF}"/>
                </a:ext>
              </a:extLst>
            </p:cNvPr>
            <p:cNvSpPr/>
            <p:nvPr/>
          </p:nvSpPr>
          <p:spPr>
            <a:xfrm>
              <a:off x="4492793" y="5082780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0.38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501C0D1-B1F6-4846-9B92-1AC55F660BDD}"/>
                </a:ext>
              </a:extLst>
            </p:cNvPr>
            <p:cNvSpPr/>
            <p:nvPr/>
          </p:nvSpPr>
          <p:spPr>
            <a:xfrm>
              <a:off x="4492793" y="5464443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DDA4C58-756B-5541-9174-50F13265E3A5}"/>
                </a:ext>
              </a:extLst>
            </p:cNvPr>
            <p:cNvSpPr/>
            <p:nvPr/>
          </p:nvSpPr>
          <p:spPr>
            <a:xfrm>
              <a:off x="4492793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776352B-87AB-5345-947D-AE0D4E0C8582}"/>
                </a:ext>
              </a:extLst>
            </p:cNvPr>
            <p:cNvSpPr/>
            <p:nvPr/>
          </p:nvSpPr>
          <p:spPr>
            <a:xfrm>
              <a:off x="4492794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B960450-B023-CD47-A479-7974EB8929E2}"/>
              </a:ext>
            </a:extLst>
          </p:cNvPr>
          <p:cNvGrpSpPr/>
          <p:nvPr/>
        </p:nvGrpSpPr>
        <p:grpSpPr>
          <a:xfrm>
            <a:off x="3591683" y="3384727"/>
            <a:ext cx="1048118" cy="307764"/>
            <a:chOff x="3591683" y="2832597"/>
            <a:chExt cx="1048118" cy="307764"/>
          </a:xfrm>
        </p:grpSpPr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859EC718-C704-4343-9DB9-118E0EC8F523}"/>
                </a:ext>
              </a:extLst>
            </p:cNvPr>
            <p:cNvCxnSpPr>
              <a:cxnSpLocks/>
              <a:endCxn id="281" idx="5"/>
            </p:cNvCxnSpPr>
            <p:nvPr/>
          </p:nvCxnSpPr>
          <p:spPr bwMode="auto">
            <a:xfrm flipV="1">
              <a:off x="3591683" y="2832597"/>
              <a:ext cx="1048118" cy="16195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D3313C5-5B72-6445-B6AE-73C2D111634A}"/>
                </a:ext>
              </a:extLst>
            </p:cNvPr>
            <p:cNvCxnSpPr>
              <a:cxnSpLocks/>
              <a:endCxn id="260" idx="5"/>
            </p:cNvCxnSpPr>
            <p:nvPr/>
          </p:nvCxnSpPr>
          <p:spPr bwMode="auto">
            <a:xfrm>
              <a:off x="3591683" y="3045427"/>
              <a:ext cx="909670" cy="9493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5CCEA70F-A78A-9444-8B00-74741F8556DF}"/>
              </a:ext>
            </a:extLst>
          </p:cNvPr>
          <p:cNvGrpSpPr/>
          <p:nvPr/>
        </p:nvGrpSpPr>
        <p:grpSpPr>
          <a:xfrm>
            <a:off x="3591683" y="2769199"/>
            <a:ext cx="1048118" cy="307764"/>
            <a:chOff x="3591683" y="2826669"/>
            <a:chExt cx="1048118" cy="307764"/>
          </a:xfrm>
        </p:grpSpPr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4173B5D-34C3-1D4F-94FD-6C0B8E7C0361}"/>
                </a:ext>
              </a:extLst>
            </p:cNvPr>
            <p:cNvCxnSpPr>
              <a:cxnSpLocks/>
              <a:endCxn id="277" idx="5"/>
            </p:cNvCxnSpPr>
            <p:nvPr/>
          </p:nvCxnSpPr>
          <p:spPr bwMode="auto">
            <a:xfrm flipV="1">
              <a:off x="3591683" y="2826669"/>
              <a:ext cx="1048118" cy="16788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F30B54B-DCE9-194A-8E90-696D158BF689}"/>
                </a:ext>
              </a:extLst>
            </p:cNvPr>
            <p:cNvCxnSpPr>
              <a:cxnSpLocks/>
              <a:endCxn id="256" idx="5"/>
            </p:cNvCxnSpPr>
            <p:nvPr/>
          </p:nvCxnSpPr>
          <p:spPr bwMode="auto">
            <a:xfrm>
              <a:off x="3591683" y="3045427"/>
              <a:ext cx="909670" cy="8900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23DAA7C-DD75-9945-AC99-06633FE29BED}"/>
              </a:ext>
            </a:extLst>
          </p:cNvPr>
          <p:cNvGrpSpPr/>
          <p:nvPr/>
        </p:nvGrpSpPr>
        <p:grpSpPr>
          <a:xfrm>
            <a:off x="3591683" y="2153671"/>
            <a:ext cx="1048118" cy="307764"/>
            <a:chOff x="3591683" y="2820741"/>
            <a:chExt cx="1048118" cy="307764"/>
          </a:xfrm>
        </p:grpSpPr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0999E765-C89A-E448-8C64-4F8EDAA1F63C}"/>
                </a:ext>
              </a:extLst>
            </p:cNvPr>
            <p:cNvCxnSpPr>
              <a:cxnSpLocks/>
              <a:endCxn id="273" idx="5"/>
            </p:cNvCxnSpPr>
            <p:nvPr/>
          </p:nvCxnSpPr>
          <p:spPr bwMode="auto">
            <a:xfrm flipV="1">
              <a:off x="3591683" y="2820741"/>
              <a:ext cx="1048118" cy="17381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352AFCF-89A2-EE43-B247-26E3273918DA}"/>
                </a:ext>
              </a:extLst>
            </p:cNvPr>
            <p:cNvCxnSpPr>
              <a:cxnSpLocks/>
              <a:endCxn id="268" idx="5"/>
            </p:cNvCxnSpPr>
            <p:nvPr/>
          </p:nvCxnSpPr>
          <p:spPr bwMode="auto">
            <a:xfrm>
              <a:off x="3591683" y="3045427"/>
              <a:ext cx="909670" cy="8307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5CC7354-D172-1F44-B53A-34DFE674C82B}"/>
              </a:ext>
            </a:extLst>
          </p:cNvPr>
          <p:cNvGrpSpPr/>
          <p:nvPr/>
        </p:nvGrpSpPr>
        <p:grpSpPr>
          <a:xfrm>
            <a:off x="3591683" y="4000255"/>
            <a:ext cx="1048118" cy="307764"/>
            <a:chOff x="3591683" y="2838525"/>
            <a:chExt cx="1048118" cy="307764"/>
          </a:xfrm>
        </p:grpSpPr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CB8D6DC-23FD-C349-A7E6-8C38DC492DB8}"/>
                </a:ext>
              </a:extLst>
            </p:cNvPr>
            <p:cNvCxnSpPr>
              <a:cxnSpLocks/>
              <a:endCxn id="285" idx="5"/>
            </p:cNvCxnSpPr>
            <p:nvPr/>
          </p:nvCxnSpPr>
          <p:spPr bwMode="auto">
            <a:xfrm flipV="1">
              <a:off x="3591683" y="2838525"/>
              <a:ext cx="1048118" cy="15602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FF36B52A-5F23-894B-999A-8C2F296E9CAC}"/>
                </a:ext>
              </a:extLst>
            </p:cNvPr>
            <p:cNvCxnSpPr>
              <a:cxnSpLocks/>
              <a:endCxn id="264" idx="5"/>
            </p:cNvCxnSpPr>
            <p:nvPr/>
          </p:nvCxnSpPr>
          <p:spPr bwMode="auto">
            <a:xfrm>
              <a:off x="3591683" y="3045427"/>
              <a:ext cx="909670" cy="10086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097F64E-63B8-B84E-881F-F04271C02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89" y="6302890"/>
            <a:ext cx="4379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kern="0">
                <a:latin typeface="Calibri Light" panose="020F0302020204030204" pitchFamily="34" charset="0"/>
                <a:cs typeface="Calibri Light" panose="020F0302020204030204" pitchFamily="34" charset="0"/>
              </a:rPr>
              <a:t>Expected signals for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Content Placeholder 3">
                <a:extLst>
                  <a:ext uri="{FF2B5EF4-FFF2-40B4-BE49-F238E27FC236}">
                    <a16:creationId xmlns:a16="http://schemas.microsoft.com/office/drawing/2014/main" id="{93FC3778-0707-4C49-950C-B742712F4BC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1" name="Content Placeholder 3">
                <a:extLst>
                  <a:ext uri="{FF2B5EF4-FFF2-40B4-BE49-F238E27FC236}">
                    <a16:creationId xmlns:a16="http://schemas.microsoft.com/office/drawing/2014/main" id="{93FC3778-0707-4C49-950C-B742712F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Content Placeholder 3">
                <a:extLst>
                  <a:ext uri="{FF2B5EF4-FFF2-40B4-BE49-F238E27FC236}">
                    <a16:creationId xmlns:a16="http://schemas.microsoft.com/office/drawing/2014/main" id="{D6A97009-C5A5-3A42-B32A-351E44C8CDF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2" name="Content Placeholder 3">
                <a:extLst>
                  <a:ext uri="{FF2B5EF4-FFF2-40B4-BE49-F238E27FC236}">
                    <a16:creationId xmlns:a16="http://schemas.microsoft.com/office/drawing/2014/main" id="{D6A97009-C5A5-3A42-B32A-351E44C8C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Content Placeholder 3">
                <a:extLst>
                  <a:ext uri="{FF2B5EF4-FFF2-40B4-BE49-F238E27FC236}">
                    <a16:creationId xmlns:a16="http://schemas.microsoft.com/office/drawing/2014/main" id="{927ACBBE-0A82-E94A-8D5C-64926A4475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3" name="Content Placeholder 3">
                <a:extLst>
                  <a:ext uri="{FF2B5EF4-FFF2-40B4-BE49-F238E27FC236}">
                    <a16:creationId xmlns:a16="http://schemas.microsoft.com/office/drawing/2014/main" id="{927ACBBE-0A82-E94A-8D5C-64926A447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2A20F79-CE0C-454E-AB76-995C91E8BF00}"/>
              </a:ext>
            </a:extLst>
          </p:cNvPr>
          <p:cNvGrpSpPr/>
          <p:nvPr/>
        </p:nvGrpSpPr>
        <p:grpSpPr>
          <a:xfrm>
            <a:off x="4501353" y="2891481"/>
            <a:ext cx="373331" cy="373797"/>
            <a:chOff x="5641508" y="1065837"/>
            <a:chExt cx="373331" cy="373797"/>
          </a:xfrm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ACCCE7B-58A6-7949-BA9E-F0A81A7151BF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459EFF81-83D7-D340-BB95-1F300C9754BB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F14E162A-475A-374B-AD7E-D74E5FC3BDEF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5B9B402-7EA7-0E4E-AF6A-411BBFFA5563}"/>
              </a:ext>
            </a:extLst>
          </p:cNvPr>
          <p:cNvGrpSpPr/>
          <p:nvPr/>
        </p:nvGrpSpPr>
        <p:grpSpPr>
          <a:xfrm>
            <a:off x="4501353" y="3507009"/>
            <a:ext cx="373331" cy="373797"/>
            <a:chOff x="5641508" y="1065837"/>
            <a:chExt cx="373331" cy="373797"/>
          </a:xfrm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9AC7632B-DBF3-294A-9B2C-ED22EDD78DF7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3289E5A6-C365-774B-982A-5C1CD216508E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F11FBA03-231A-2E40-B98B-E6294A58F2F7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1885F20F-9E3C-8C49-BC99-00026CB4CF2F}"/>
              </a:ext>
            </a:extLst>
          </p:cNvPr>
          <p:cNvGrpSpPr/>
          <p:nvPr/>
        </p:nvGrpSpPr>
        <p:grpSpPr>
          <a:xfrm>
            <a:off x="4501353" y="4122537"/>
            <a:ext cx="373331" cy="373797"/>
            <a:chOff x="5641508" y="1065837"/>
            <a:chExt cx="373331" cy="373797"/>
          </a:xfrm>
        </p:grpSpPr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E232128-12B0-C944-B587-CDDA21DEBF2B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1AD482F4-3467-AF46-8607-F9329739F941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A8764B86-37A9-8947-A422-A76ED3B9D5DA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9317622A-E810-D14E-BE49-4305B8FE7B38}"/>
              </a:ext>
            </a:extLst>
          </p:cNvPr>
          <p:cNvGrpSpPr/>
          <p:nvPr/>
        </p:nvGrpSpPr>
        <p:grpSpPr>
          <a:xfrm>
            <a:off x="4501353" y="2275953"/>
            <a:ext cx="373331" cy="373797"/>
            <a:chOff x="5641508" y="1065837"/>
            <a:chExt cx="373331" cy="373797"/>
          </a:xfrm>
        </p:grpSpPr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62DD9E-55FB-F64F-AAA9-F0CBCF3E8E4C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3E6D7B0-F28C-B841-B1DA-BB1E7392DBA1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9857D8F2-CAE1-8C4C-B2E5-A874A0D92BE6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Content Placeholder 3">
                <a:extLst>
                  <a:ext uri="{FF2B5EF4-FFF2-40B4-BE49-F238E27FC236}">
                    <a16:creationId xmlns:a16="http://schemas.microsoft.com/office/drawing/2014/main" id="{83F6BA8A-14E3-7141-8603-4DFADF1F2E5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70" name="Content Placeholder 3">
                <a:extLst>
                  <a:ext uri="{FF2B5EF4-FFF2-40B4-BE49-F238E27FC236}">
                    <a16:creationId xmlns:a16="http://schemas.microsoft.com/office/drawing/2014/main" id="{83F6BA8A-14E3-7141-8603-4DFADF1F2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231DAE4-8B31-444E-8BBB-9760F5EC835D}"/>
              </a:ext>
            </a:extLst>
          </p:cNvPr>
          <p:cNvGrpSpPr/>
          <p:nvPr/>
        </p:nvGrpSpPr>
        <p:grpSpPr>
          <a:xfrm>
            <a:off x="4639801" y="1968189"/>
            <a:ext cx="373331" cy="373797"/>
            <a:chOff x="5641508" y="1065837"/>
            <a:chExt cx="373331" cy="373797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018D44C8-EAC2-7A4A-AA21-B2B69B49A0B6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43700414-D764-5C4D-9183-323C38604B20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24240EDA-750B-1B45-96AB-DD2CB047303B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73AA4E87-77FB-9D47-974D-81CACD1211AA}"/>
              </a:ext>
            </a:extLst>
          </p:cNvPr>
          <p:cNvGrpSpPr/>
          <p:nvPr/>
        </p:nvGrpSpPr>
        <p:grpSpPr>
          <a:xfrm>
            <a:off x="4639801" y="2583717"/>
            <a:ext cx="373331" cy="373797"/>
            <a:chOff x="5641508" y="1065837"/>
            <a:chExt cx="373331" cy="373797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0F695F7A-5ED1-6744-87D5-FF31D7397C5C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7FA33EC9-E794-CF43-BE36-2C6EA2B9D729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F89C0955-4487-8E46-8D13-6C444F36CFFA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DF277E07-EA5E-5F4C-BAA6-F75840CFC8D8}"/>
              </a:ext>
            </a:extLst>
          </p:cNvPr>
          <p:cNvGrpSpPr/>
          <p:nvPr/>
        </p:nvGrpSpPr>
        <p:grpSpPr>
          <a:xfrm>
            <a:off x="4639801" y="3199245"/>
            <a:ext cx="373331" cy="373797"/>
            <a:chOff x="5641508" y="1065837"/>
            <a:chExt cx="373331" cy="373797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7F9F89A9-F202-9F46-B069-A4AAB5F22CA6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444ADE22-0D84-A34B-80E8-86AB5B8A877A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FD836C55-D35F-024D-8C50-76B51E7A2C80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BD71EE20-5A5C-8242-AA51-ACF4CB5105B4}"/>
              </a:ext>
            </a:extLst>
          </p:cNvPr>
          <p:cNvGrpSpPr/>
          <p:nvPr/>
        </p:nvGrpSpPr>
        <p:grpSpPr>
          <a:xfrm>
            <a:off x="4639801" y="3814773"/>
            <a:ext cx="373331" cy="373797"/>
            <a:chOff x="5641508" y="1065837"/>
            <a:chExt cx="373331" cy="373797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AE14151B-78D4-6148-8364-49AF60591F0F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46FA0758-D032-8441-AA75-947D08A26F49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1C1B7714-8727-544C-8114-2783FAA6B5F9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8D10D2D-FA25-6D41-8E7B-DAAFA1828B28}"/>
              </a:ext>
            </a:extLst>
          </p:cNvPr>
          <p:cNvGrpSpPr/>
          <p:nvPr/>
        </p:nvGrpSpPr>
        <p:grpSpPr>
          <a:xfrm>
            <a:off x="3279817" y="3978516"/>
            <a:ext cx="370963" cy="370963"/>
            <a:chOff x="6814197" y="4046535"/>
            <a:chExt cx="370963" cy="37096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BDB5832-39B8-074C-9D0D-16BF3E07D20D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98A28091-C4F4-244F-B737-E006C6E9DD8F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A4277F46-3937-2041-958D-DEB6786C0E5F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D4ACC56C-96A9-224F-ADBB-B4779E3E24FF}"/>
              </a:ext>
            </a:extLst>
          </p:cNvPr>
          <p:cNvGrpSpPr/>
          <p:nvPr/>
        </p:nvGrpSpPr>
        <p:grpSpPr>
          <a:xfrm>
            <a:off x="3279817" y="2179696"/>
            <a:ext cx="370963" cy="370963"/>
            <a:chOff x="6814197" y="4046535"/>
            <a:chExt cx="370963" cy="370963"/>
          </a:xfrm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C58988C-6F73-214D-9E32-EB2A84316DF2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4DCEB71D-FC13-2848-B530-9B56CEABC3D1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328BD24F-D0E0-DF4A-8E79-ECFA8DF75095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E72D3CD3-4170-0A43-9ED7-9B3DEF4E020A}"/>
              </a:ext>
            </a:extLst>
          </p:cNvPr>
          <p:cNvGrpSpPr/>
          <p:nvPr/>
        </p:nvGrpSpPr>
        <p:grpSpPr>
          <a:xfrm>
            <a:off x="3279817" y="2779303"/>
            <a:ext cx="370963" cy="370963"/>
            <a:chOff x="6814197" y="4046535"/>
            <a:chExt cx="370963" cy="370963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0C51197-5801-1244-8E6C-C3729BA31559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7ABADFBB-20D5-7B41-8DA0-5DE79A7DD782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4473E525-BD41-DC4C-B6D3-09BC74A136A1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961788A3-1847-114E-8C9C-504CEE2F190F}"/>
              </a:ext>
            </a:extLst>
          </p:cNvPr>
          <p:cNvGrpSpPr/>
          <p:nvPr/>
        </p:nvGrpSpPr>
        <p:grpSpPr>
          <a:xfrm>
            <a:off x="3279817" y="3378910"/>
            <a:ext cx="370963" cy="370963"/>
            <a:chOff x="6814197" y="4046535"/>
            <a:chExt cx="370963" cy="370963"/>
          </a:xfrm>
        </p:grpSpPr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7DE57970-97D2-D44C-A5BF-9834E0CDAEB8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6CDDC32D-0C7E-F44F-ADB6-5EA0BFCCC30F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3E70A881-E3EC-4F47-A6E2-62E68739BC28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Shape 351">
                <a:extLst>
                  <a:ext uri="{FF2B5EF4-FFF2-40B4-BE49-F238E27FC236}">
                    <a16:creationId xmlns:a16="http://schemas.microsoft.com/office/drawing/2014/main" id="{10D6D237-3996-C84D-85A0-6BC05C7ABC2F}"/>
                  </a:ext>
                </a:extLst>
              </p:cNvPr>
              <p:cNvSpPr txBox="1"/>
              <p:nvPr/>
            </p:nvSpPr>
            <p:spPr>
              <a:xfrm>
                <a:off x="6340276" y="2925731"/>
                <a:ext cx="4190834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latin typeface="Ink Free" panose="03080402000500000000" pitchFamily="66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Expected # of labeled neighbors of distance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sz="2800" dirty="0">
                  <a:solidFill>
                    <a:srgbClr val="FF0000"/>
                  </a:solidFill>
                  <a:latin typeface="Ink Free" panose="03080402000500000000" pitchFamily="66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337" name="Shape 351">
                <a:extLst>
                  <a:ext uri="{FF2B5EF4-FFF2-40B4-BE49-F238E27FC236}">
                    <a16:creationId xmlns:a16="http://schemas.microsoft.com/office/drawing/2014/main" id="{10D6D237-3996-C84D-85A0-6BC05C7AB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276" y="2925731"/>
                <a:ext cx="4190834" cy="861774"/>
              </a:xfrm>
              <a:prstGeom prst="rect">
                <a:avLst/>
              </a:prstGeom>
              <a:blipFill>
                <a:blip r:embed="rId12"/>
                <a:stretch>
                  <a:fillRect l="-5136" t="-11594" b="-24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5ED50C93-D66D-4145-97C6-64969BDDC79B}"/>
                  </a:ext>
                </a:extLst>
              </p:cNvPr>
              <p:cNvSpPr/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5ED50C93-D66D-4145-97C6-64969BDDC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  <a:blipFill>
                <a:blip r:embed="rId13"/>
                <a:stretch>
                  <a:fillRect t="-53226" r="-40217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0" name="Group 339">
            <a:extLst>
              <a:ext uri="{FF2B5EF4-FFF2-40B4-BE49-F238E27FC236}">
                <a16:creationId xmlns:a16="http://schemas.microsoft.com/office/drawing/2014/main" id="{E8ACDC2B-D6F3-8646-AA10-57FFD6F7F9AE}"/>
              </a:ext>
            </a:extLst>
          </p:cNvPr>
          <p:cNvGrpSpPr/>
          <p:nvPr/>
        </p:nvGrpSpPr>
        <p:grpSpPr>
          <a:xfrm>
            <a:off x="878485" y="781129"/>
            <a:ext cx="1571166" cy="1227564"/>
            <a:chOff x="236985" y="781129"/>
            <a:chExt cx="1571166" cy="1227564"/>
          </a:xfrm>
        </p:grpSpPr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961DFB73-2759-D746-8AB4-7FE44FAA9A02}"/>
                </a:ext>
              </a:extLst>
            </p:cNvPr>
            <p:cNvGrpSpPr/>
            <p:nvPr/>
          </p:nvGrpSpPr>
          <p:grpSpPr>
            <a:xfrm>
              <a:off x="236985" y="781129"/>
              <a:ext cx="1571166" cy="1226589"/>
              <a:chOff x="5510126" y="2170985"/>
              <a:chExt cx="1571166" cy="1226589"/>
            </a:xfrm>
          </p:grpSpPr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A552C08A-DE31-C64F-B769-01954E5E407A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C608E393-7305-3F4F-8419-32F73E2C67F5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EEA19495-C00F-8F49-9493-C816D1BDA76E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/>
              </a:solidFill>
              <a:ln w="6350">
                <a:solidFill>
                  <a:schemeClr val="accent6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12FD2E-192B-CB42-BA26-13439D4253B8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F6A69068-41F5-6841-84D8-549369407D51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E9D142FA-62AF-AB41-A07C-241C8072049D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7DE51121-B106-F04B-A2B1-B6CE3D883F77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4A6B62BC-EB9E-3F49-BF61-00AC93B03293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5043B3F4-0B65-7341-A6A6-C58C56F0F537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0D2C2D1-EAE0-E04E-A86D-EBBCB01AA4C6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90E97E7-4021-5143-BA89-54EB72BE99C3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9063F56-8563-7343-88C8-281E98A1D9D2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71467893-E164-9E43-9133-63CA31C143F1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C3690B89-9A03-DE43-BBD4-247624C52006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6AF9D151-F838-1B4B-8D1D-7F12451A9A48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0D0C7FA-51D0-6B44-A11A-97A5011628E4}"/>
                </a:ext>
              </a:extLst>
            </p:cNvPr>
            <p:cNvSpPr/>
            <p:nvPr/>
          </p:nvSpPr>
          <p:spPr>
            <a:xfrm>
              <a:off x="314992" y="863704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56AACB-7A54-4E76-9C63-087BB91A4B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7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317"/>
    </mc:Choice>
    <mc:Fallback xmlns="">
      <p:transition advTm="3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4" grpId="0"/>
      <p:bldP spid="135" grpId="0" animBg="1"/>
      <p:bldP spid="136" grpId="0"/>
      <p:bldP spid="3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B313A-4844-3242-BF8F-020A8FB6E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60" y="3804565"/>
            <a:ext cx="3055536" cy="298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Distant compatibility estimation (DCE)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9F41784-9DFD-7647-91FF-E410742C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6270" y="1139153"/>
                <a:ext cx="4439292" cy="1227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𝐸</m:t>
                      </m:r>
                      <m:d>
                        <m:dPr>
                          <m:ctrlPr>
                            <a:rPr 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b="1" i="0" kern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𝐇</m:t>
                          </m:r>
                        </m:e>
                      </m:d>
                      <m:r>
                        <a:rPr lang="en-US" sz="2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naryPr>
                        <m:sub>
                          <m:r>
                            <a:rPr lang="en-US" sz="2800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ℓ</m:t>
                          </m:r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i="1" kern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lang="en-US" sz="2800" i="1" ker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kern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 kern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ℓ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‖"/>
                          <m:endChr m:val="‖"/>
                          <m:ctrlP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ker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  <m:t>𝐇</m:t>
                                  </m:r>
                                </m:e>
                                <m:sup>
                                  <m:r>
                                    <a:rPr lang="en-US" sz="280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  <a:cs typeface="Calibri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cs typeface="Calibri"/>
                                      <a:sym typeface="Symbol"/>
                                    </a:rPr>
                                    <m:t>𝐏</m:t>
                                  </m:r>
                                </m:e>
                              </m:acc>
                            </m:e>
                            <m:sup>
                              <m:d>
                                <m:dPr>
                                  <m:ctrlPr>
                                    <a:rPr lang="en-US" sz="280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ker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  <m:t>ℓ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2800" i="1" kern="0" baseline="30000"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2</m:t>
                      </m:r>
                    </m:oMath>
                  </m:oMathPara>
                </a14:m>
                <a:endParaRPr lang="en-US" sz="2800" i="1" baseline="30000">
                  <a:solidFill>
                    <a:schemeClr val="accent6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9F41784-9DFD-7647-91FF-E410742C38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6270" y="1139153"/>
                <a:ext cx="4439292" cy="12276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38A094C-CB46-2241-A822-84985B887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8920" y="2579806"/>
                <a:ext cx="1864293" cy="4209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sSubPr>
                        <m:e>
                          <m: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𝑤</m:t>
                          </m:r>
                        </m:e>
                        <m:sub>
                          <m:r>
                            <a:rPr lang="en-US" sz="2800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ℓ</m:t>
                          </m:r>
                          <m:r>
                            <a:rPr lang="en-US" sz="2800" i="1" kern="0"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+1</m:t>
                          </m:r>
                        </m:sub>
                      </m:sSub>
                      <m:r>
                        <a:rPr lang="en-US" sz="2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=</m:t>
                      </m:r>
                      <m:r>
                        <a:rPr lang="en-US" sz="2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𝜆</m:t>
                      </m:r>
                      <m:sSub>
                        <m:sSubPr>
                          <m:ctrlPr>
                            <a:rPr 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sSubPr>
                        <m:e>
                          <m: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𝑤</m:t>
                          </m:r>
                        </m:e>
                        <m:sub>
                          <m:r>
                            <a:rPr lang="en-US" sz="2800" i="1" kern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2800" i="1" baseline="30000">
                  <a:solidFill>
                    <a:schemeClr val="accent6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38A094C-CB46-2241-A822-84985B887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8920" y="2579806"/>
                <a:ext cx="1864293" cy="420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B8797C9-2263-AC42-BC4D-C5AF59E24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5689" y="2579806"/>
                <a:ext cx="2681440" cy="438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𝐰</m:t>
                      </m:r>
                      <m:r>
                        <a:rPr lang="en-US" sz="2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  <a:sym typeface="Wingdings"/>
                        </a:rPr>
                        <m:t>=</m:t>
                      </m:r>
                      <m:sSup>
                        <m:sSupPr>
                          <m:ctrlPr>
                            <a:rPr 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</m:ctrlPr>
                            </m:dPr>
                            <m:e>
                              <m: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1,</m:t>
                              </m:r>
                              <m: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𝜆</m:t>
                              </m:r>
                              <m:r>
                                <a:rPr lang="en-US" sz="2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800" b="0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Wingding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Wingdings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𝖳</m:t>
                          </m:r>
                        </m:sup>
                      </m:sSup>
                    </m:oMath>
                  </m:oMathPara>
                </a14:m>
                <a:endParaRPr lang="en-US" sz="2800" i="1" baseline="30000">
                  <a:solidFill>
                    <a:schemeClr val="accent6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B8797C9-2263-AC42-BC4D-C5AF59E24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5689" y="2579806"/>
                <a:ext cx="2681440" cy="4385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Shape 351">
                <a:extLst>
                  <a:ext uri="{FF2B5EF4-FFF2-40B4-BE49-F238E27FC236}">
                    <a16:creationId xmlns:a16="http://schemas.microsoft.com/office/drawing/2014/main" id="{47F995FF-89E2-304C-8A09-C9F4EE62C145}"/>
                  </a:ext>
                </a:extLst>
              </p:cNvPr>
              <p:cNvSpPr txBox="1"/>
              <p:nvPr/>
            </p:nvSpPr>
            <p:spPr>
              <a:xfrm>
                <a:off x="7046463" y="4730692"/>
                <a:ext cx="1299056" cy="1155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ar-AE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ar-AE" sz="24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Symbol"/>
                                </a:rPr>
                                <m:t>𝐇</m:t>
                              </m:r>
                            </m:e>
                          </m:acc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Symbol"/>
                            </a:rPr>
                            <m:t>−</m:t>
                          </m:r>
                          <m:r>
                            <a:rPr lang="en-US" sz="2400" b="1" ker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  <m:t>𝐇</m:t>
                          </m:r>
                        </m:e>
                      </m:d>
                    </m:oMath>
                  </m:oMathPara>
                </a14:m>
                <a:endParaRPr lang="en-US" sz="2400">
                  <a:solidFill>
                    <a:srgbClr val="FF0000"/>
                  </a:solidFill>
                  <a:latin typeface="Ink Free" panose="03080402000500000000" pitchFamily="66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>
                    <a:latin typeface="Ink Free" panose="03080402000500000000" pitchFamily="66" charset="0"/>
                    <a:ea typeface="CMU Serif Roman" charset="0"/>
                    <a:cs typeface="Calibri" panose="020F0502020204030204" pitchFamily="34" charset="0"/>
                    <a:sym typeface="Calibri"/>
                  </a:rPr>
                  <a:t>(smaller is better)</a:t>
                </a:r>
                <a:endParaRPr lang="ar-AE" sz="2400">
                  <a:latin typeface="Ink Free" panose="03080402000500000000" pitchFamily="66" charset="0"/>
                  <a:ea typeface="CMU Serif Roman" charset="0"/>
                  <a:cs typeface="Calibri" panose="020F050202020403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152" name="Shape 351">
                <a:extLst>
                  <a:ext uri="{FF2B5EF4-FFF2-40B4-BE49-F238E27FC236}">
                    <a16:creationId xmlns:a16="http://schemas.microsoft.com/office/drawing/2014/main" id="{47F995FF-89E2-304C-8A09-C9F4EE62C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463" y="4730692"/>
                <a:ext cx="1299056" cy="1155509"/>
              </a:xfrm>
              <a:prstGeom prst="rect">
                <a:avLst/>
              </a:prstGeom>
              <a:blipFill>
                <a:blip r:embed="rId9"/>
                <a:stretch>
                  <a:fillRect l="-14554" r="-17371" b="-1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Oval 152">
            <a:extLst>
              <a:ext uri="{FF2B5EF4-FFF2-40B4-BE49-F238E27FC236}">
                <a16:creationId xmlns:a16="http://schemas.microsoft.com/office/drawing/2014/main" id="{9CBEC5DD-85C0-0043-B37C-173C264D289A}"/>
              </a:ext>
            </a:extLst>
          </p:cNvPr>
          <p:cNvSpPr/>
          <p:nvPr/>
        </p:nvSpPr>
        <p:spPr bwMode="auto">
          <a:xfrm>
            <a:off x="746564" y="3079107"/>
            <a:ext cx="370963" cy="3709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7E77E90-722D-4246-82B0-6AA7EF024630}"/>
              </a:ext>
            </a:extLst>
          </p:cNvPr>
          <p:cNvGrpSpPr/>
          <p:nvPr/>
        </p:nvGrpSpPr>
        <p:grpSpPr>
          <a:xfrm>
            <a:off x="2020731" y="2479500"/>
            <a:ext cx="370963" cy="370963"/>
            <a:chOff x="5544197" y="4046535"/>
            <a:chExt cx="370963" cy="370963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EE42363-E462-D444-9EF8-6EBD6C2570C1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818583B2-1AEA-F140-B8C3-1177B87E6ED2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8EAFA57F-D32C-9342-95DB-97AC8535F414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D3AA794-2133-1546-A969-E2D9F539FBE9}"/>
              </a:ext>
            </a:extLst>
          </p:cNvPr>
          <p:cNvCxnSpPr>
            <a:cxnSpLocks/>
            <a:stCxn id="153" idx="7"/>
            <a:endCxn id="156" idx="5"/>
          </p:cNvCxnSpPr>
          <p:nvPr/>
        </p:nvCxnSpPr>
        <p:spPr bwMode="auto">
          <a:xfrm flipV="1">
            <a:off x="1063201" y="2664982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0E2BA1-B0D0-C04D-823F-F878CD300E3F}"/>
              </a:ext>
            </a:extLst>
          </p:cNvPr>
          <p:cNvGrpSpPr/>
          <p:nvPr/>
        </p:nvGrpSpPr>
        <p:grpSpPr>
          <a:xfrm>
            <a:off x="2020731" y="3678713"/>
            <a:ext cx="370963" cy="370963"/>
            <a:chOff x="5544197" y="4046535"/>
            <a:chExt cx="370963" cy="370963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6CC7966-C63B-7A4B-BBB9-4C1F316F7149}"/>
                </a:ext>
              </a:extLst>
            </p:cNvPr>
            <p:cNvSpPr/>
            <p:nvPr/>
          </p:nvSpPr>
          <p:spPr bwMode="auto">
            <a:xfrm>
              <a:off x="554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1AC522-FB2C-7548-8546-2D325FF478B8}"/>
                </a:ext>
              </a:extLst>
            </p:cNvPr>
            <p:cNvSpPr/>
            <p:nvPr/>
          </p:nvSpPr>
          <p:spPr bwMode="auto">
            <a:xfrm>
              <a:off x="5544197" y="4046535"/>
              <a:ext cx="361286" cy="346736"/>
            </a:xfrm>
            <a:custGeom>
              <a:avLst/>
              <a:gdLst>
                <a:gd name="connsiteX0" fmla="*/ 185482 w 361286"/>
                <a:gd name="connsiteY0" fmla="*/ 0 h 346736"/>
                <a:gd name="connsiteX1" fmla="*/ 356388 w 361286"/>
                <a:gd name="connsiteY1" fmla="*/ 113284 h 346736"/>
                <a:gd name="connsiteX2" fmla="*/ 361286 w 361286"/>
                <a:gd name="connsiteY2" fmla="*/ 137543 h 346736"/>
                <a:gd name="connsiteX3" fmla="*/ 98968 w 361286"/>
                <a:gd name="connsiteY3" fmla="*/ 346736 h 346736"/>
                <a:gd name="connsiteX4" fmla="*/ 54327 w 361286"/>
                <a:gd name="connsiteY4" fmla="*/ 316638 h 346736"/>
                <a:gd name="connsiteX5" fmla="*/ 0 w 361286"/>
                <a:gd name="connsiteY5" fmla="*/ 185482 h 346736"/>
                <a:gd name="connsiteX6" fmla="*/ 185482 w 361286"/>
                <a:gd name="connsiteY6" fmla="*/ 0 h 34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86" h="346736">
                  <a:moveTo>
                    <a:pt x="185482" y="0"/>
                  </a:moveTo>
                  <a:cubicBezTo>
                    <a:pt x="262312" y="0"/>
                    <a:pt x="328231" y="46712"/>
                    <a:pt x="356388" y="113284"/>
                  </a:cubicBezTo>
                  <a:lnTo>
                    <a:pt x="361286" y="137543"/>
                  </a:lnTo>
                  <a:lnTo>
                    <a:pt x="98968" y="346736"/>
                  </a:lnTo>
                  <a:lnTo>
                    <a:pt x="54327" y="316638"/>
                  </a:lnTo>
                  <a:cubicBezTo>
                    <a:pt x="20761" y="283072"/>
                    <a:pt x="0" y="23670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C84DC62-13EB-4C46-859A-99A1F7167788}"/>
                </a:ext>
              </a:extLst>
            </p:cNvPr>
            <p:cNvSpPr/>
            <p:nvPr/>
          </p:nvSpPr>
          <p:spPr bwMode="auto">
            <a:xfrm>
              <a:off x="5691926" y="4235379"/>
              <a:ext cx="223234" cy="182119"/>
            </a:xfrm>
            <a:custGeom>
              <a:avLst/>
              <a:gdLst>
                <a:gd name="connsiteX0" fmla="*/ 223234 w 223234"/>
                <a:gd name="connsiteY0" fmla="*/ 0 h 182119"/>
                <a:gd name="connsiteX1" fmla="*/ 209337 w 223234"/>
                <a:gd name="connsiteY1" fmla="*/ 68835 h 182119"/>
                <a:gd name="connsiteX2" fmla="*/ 38431 w 223234"/>
                <a:gd name="connsiteY2" fmla="*/ 182119 h 182119"/>
                <a:gd name="connsiteX3" fmla="*/ 1050 w 223234"/>
                <a:gd name="connsiteY3" fmla="*/ 178351 h 182119"/>
                <a:gd name="connsiteX4" fmla="*/ 0 w 223234"/>
                <a:gd name="connsiteY4" fmla="*/ 178025 h 18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4" h="182119">
                  <a:moveTo>
                    <a:pt x="223234" y="0"/>
                  </a:moveTo>
                  <a:lnTo>
                    <a:pt x="209337" y="68835"/>
                  </a:lnTo>
                  <a:cubicBezTo>
                    <a:pt x="181180" y="135408"/>
                    <a:pt x="115261" y="182119"/>
                    <a:pt x="38431" y="182119"/>
                  </a:cubicBezTo>
                  <a:cubicBezTo>
                    <a:pt x="25626" y="182119"/>
                    <a:pt x="13125" y="180822"/>
                    <a:pt x="1050" y="178351"/>
                  </a:cubicBezTo>
                  <a:lnTo>
                    <a:pt x="0" y="178025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EE0A1FFE-517B-0043-8145-B1B9BF18A53F}"/>
              </a:ext>
            </a:extLst>
          </p:cNvPr>
          <p:cNvCxnSpPr>
            <a:cxnSpLocks/>
            <a:stCxn id="153" idx="5"/>
            <a:endCxn id="164" idx="5"/>
          </p:cNvCxnSpPr>
          <p:nvPr/>
        </p:nvCxnSpPr>
        <p:spPr bwMode="auto">
          <a:xfrm>
            <a:off x="1063201" y="3395744"/>
            <a:ext cx="957530" cy="46845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CE4B75C-840C-EC40-A9B9-B6C0E87BB32D}"/>
              </a:ext>
            </a:extLst>
          </p:cNvPr>
          <p:cNvCxnSpPr>
            <a:cxnSpLocks/>
            <a:stCxn id="156" idx="2"/>
            <a:endCxn id="314" idx="4"/>
          </p:cNvCxnSpPr>
          <p:nvPr/>
        </p:nvCxnSpPr>
        <p:spPr bwMode="auto">
          <a:xfrm flipV="1">
            <a:off x="2382017" y="2365178"/>
            <a:ext cx="897800" cy="25186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0EE3E68-ADC8-3C40-AF15-CC3C95C1A6B0}"/>
              </a:ext>
            </a:extLst>
          </p:cNvPr>
          <p:cNvCxnSpPr>
            <a:cxnSpLocks/>
            <a:stCxn id="157" idx="1"/>
            <a:endCxn id="318" idx="4"/>
          </p:cNvCxnSpPr>
          <p:nvPr/>
        </p:nvCxnSpPr>
        <p:spPr bwMode="auto">
          <a:xfrm>
            <a:off x="2377797" y="2737179"/>
            <a:ext cx="902020" cy="2276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E9E5303-2D6F-E548-8B8E-2B84D5CD2F35}"/>
              </a:ext>
            </a:extLst>
          </p:cNvPr>
          <p:cNvCxnSpPr>
            <a:cxnSpLocks/>
            <a:stCxn id="164" idx="2"/>
            <a:endCxn id="322" idx="4"/>
          </p:cNvCxnSpPr>
          <p:nvPr/>
        </p:nvCxnSpPr>
        <p:spPr bwMode="auto">
          <a:xfrm flipV="1">
            <a:off x="2382017" y="3564392"/>
            <a:ext cx="897800" cy="25186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DABE978-3415-3C45-8197-93E53D826D54}"/>
              </a:ext>
            </a:extLst>
          </p:cNvPr>
          <p:cNvCxnSpPr>
            <a:cxnSpLocks/>
            <a:stCxn id="165" idx="1"/>
            <a:endCxn id="293" idx="3"/>
          </p:cNvCxnSpPr>
          <p:nvPr/>
        </p:nvCxnSpPr>
        <p:spPr bwMode="auto">
          <a:xfrm>
            <a:off x="2377797" y="3936392"/>
            <a:ext cx="908536" cy="259878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6A83D7D-EBF3-7D42-BB84-EFB12047C91A}"/>
              </a:ext>
            </a:extLst>
          </p:cNvPr>
          <p:cNvGrpSpPr/>
          <p:nvPr/>
        </p:nvGrpSpPr>
        <p:grpSpPr>
          <a:xfrm>
            <a:off x="607053" y="5081549"/>
            <a:ext cx="573151" cy="1149223"/>
            <a:chOff x="607053" y="5081549"/>
            <a:chExt cx="573151" cy="1149223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5645DAD-42E1-B24C-901C-A08DEC5992B1}"/>
                </a:ext>
              </a:extLst>
            </p:cNvPr>
            <p:cNvSpPr/>
            <p:nvPr/>
          </p:nvSpPr>
          <p:spPr>
            <a:xfrm rot="16200000">
              <a:off x="451812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06C6FF0-6426-A641-9B72-91B98813FD15}"/>
                </a:ext>
              </a:extLst>
            </p:cNvPr>
            <p:cNvSpPr/>
            <p:nvPr/>
          </p:nvSpPr>
          <p:spPr>
            <a:xfrm rot="16200000">
              <a:off x="451813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7002B36-679B-FC42-8B8C-5DE54E01764E}"/>
                </a:ext>
              </a:extLst>
            </p:cNvPr>
            <p:cNvSpPr/>
            <p:nvPr/>
          </p:nvSpPr>
          <p:spPr>
            <a:xfrm rot="16200000">
              <a:off x="451814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685F8D6-1A3E-964E-A722-D1A224A466F3}"/>
                </a:ext>
              </a:extLst>
            </p:cNvPr>
            <p:cNvSpPr/>
            <p:nvPr/>
          </p:nvSpPr>
          <p:spPr>
            <a:xfrm>
              <a:off x="683889" y="5082780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7EC1721-F20C-4F40-A92D-8232AC97B4B9}"/>
                </a:ext>
              </a:extLst>
            </p:cNvPr>
            <p:cNvSpPr/>
            <p:nvPr/>
          </p:nvSpPr>
          <p:spPr>
            <a:xfrm>
              <a:off x="683889" y="5464443"/>
              <a:ext cx="496315" cy="3816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B4DC31F-AC66-AC4E-A62E-7D2322B3458F}"/>
                </a:ext>
              </a:extLst>
            </p:cNvPr>
            <p:cNvSpPr/>
            <p:nvPr/>
          </p:nvSpPr>
          <p:spPr>
            <a:xfrm>
              <a:off x="683889" y="5846106"/>
              <a:ext cx="496315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93CF373-7944-4C40-B1FD-24F6A29C48FA}"/>
                </a:ext>
              </a:extLst>
            </p:cNvPr>
            <p:cNvSpPr/>
            <p:nvPr/>
          </p:nvSpPr>
          <p:spPr>
            <a:xfrm>
              <a:off x="683889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2E872B7-F6D4-3C40-B3D1-4760FB552C84}"/>
              </a:ext>
            </a:extLst>
          </p:cNvPr>
          <p:cNvGrpSpPr/>
          <p:nvPr/>
        </p:nvGrpSpPr>
        <p:grpSpPr>
          <a:xfrm>
            <a:off x="1881220" y="5081549"/>
            <a:ext cx="573151" cy="1149223"/>
            <a:chOff x="1881220" y="5081549"/>
            <a:chExt cx="573151" cy="1149223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3561CD7-4449-AD40-8C33-B5B7D0D13FFD}"/>
                </a:ext>
              </a:extLst>
            </p:cNvPr>
            <p:cNvSpPr/>
            <p:nvPr/>
          </p:nvSpPr>
          <p:spPr>
            <a:xfrm rot="16200000">
              <a:off x="1725979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9E6D356-C673-764E-A2E9-5407199D74C8}"/>
                </a:ext>
              </a:extLst>
            </p:cNvPr>
            <p:cNvSpPr/>
            <p:nvPr/>
          </p:nvSpPr>
          <p:spPr>
            <a:xfrm rot="16200000">
              <a:off x="1725980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5A141555-58C6-6B4D-8318-712D265A752C}"/>
                </a:ext>
              </a:extLst>
            </p:cNvPr>
            <p:cNvSpPr/>
            <p:nvPr/>
          </p:nvSpPr>
          <p:spPr>
            <a:xfrm rot="16200000">
              <a:off x="1725981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61B5F81-4D81-9B40-A2C4-02BD4300F9FB}"/>
                </a:ext>
              </a:extLst>
            </p:cNvPr>
            <p:cNvSpPr/>
            <p:nvPr/>
          </p:nvSpPr>
          <p:spPr>
            <a:xfrm>
              <a:off x="1958056" y="5082780"/>
              <a:ext cx="496315" cy="381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5D87764-846B-C945-9D8E-67E8988FEA31}"/>
                </a:ext>
              </a:extLst>
            </p:cNvPr>
            <p:cNvSpPr/>
            <p:nvPr/>
          </p:nvSpPr>
          <p:spPr>
            <a:xfrm>
              <a:off x="1958056" y="5464443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4126B8C-AA59-2147-8F98-600D3CFEB898}"/>
                </a:ext>
              </a:extLst>
            </p:cNvPr>
            <p:cNvSpPr/>
            <p:nvPr/>
          </p:nvSpPr>
          <p:spPr>
            <a:xfrm>
              <a:off x="1958056" y="5846106"/>
              <a:ext cx="496315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DDEF947-F4F1-CF4D-8DA8-6021C8079538}"/>
                </a:ext>
              </a:extLst>
            </p:cNvPr>
            <p:cNvSpPr/>
            <p:nvPr/>
          </p:nvSpPr>
          <p:spPr>
            <a:xfrm>
              <a:off x="1958056" y="5082780"/>
              <a:ext cx="496315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EB31B56-532C-9647-B79B-EC8D3C5BA93C}"/>
              </a:ext>
            </a:extLst>
          </p:cNvPr>
          <p:cNvGrpSpPr/>
          <p:nvPr/>
        </p:nvGrpSpPr>
        <p:grpSpPr>
          <a:xfrm>
            <a:off x="3141791" y="5081549"/>
            <a:ext cx="671195" cy="1149223"/>
            <a:chOff x="3141791" y="5081549"/>
            <a:chExt cx="671195" cy="1149223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E181F54C-CF3B-DA4A-A8B5-137EE6450868}"/>
                </a:ext>
              </a:extLst>
            </p:cNvPr>
            <p:cNvSpPr/>
            <p:nvPr/>
          </p:nvSpPr>
          <p:spPr>
            <a:xfrm rot="16200000">
              <a:off x="2986550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20890C5-6E19-5A43-AFC8-9B1CEDFFF7C2}"/>
                </a:ext>
              </a:extLst>
            </p:cNvPr>
            <p:cNvSpPr/>
            <p:nvPr/>
          </p:nvSpPr>
          <p:spPr>
            <a:xfrm rot="16200000">
              <a:off x="2986551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F523368-D219-9A44-8B94-E0B1345CA7F0}"/>
                </a:ext>
              </a:extLst>
            </p:cNvPr>
            <p:cNvSpPr/>
            <p:nvPr/>
          </p:nvSpPr>
          <p:spPr>
            <a:xfrm rot="16200000">
              <a:off x="2986552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0EDC490-EE02-4B46-AFFD-B41467C850B3}"/>
                </a:ext>
              </a:extLst>
            </p:cNvPr>
            <p:cNvSpPr/>
            <p:nvPr/>
          </p:nvSpPr>
          <p:spPr>
            <a:xfrm>
              <a:off x="3218626" y="5082780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18B073E-8EBF-F043-8F3B-F511A9A95606}"/>
                </a:ext>
              </a:extLst>
            </p:cNvPr>
            <p:cNvSpPr/>
            <p:nvPr/>
          </p:nvSpPr>
          <p:spPr>
            <a:xfrm>
              <a:off x="3218626" y="5464443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0.44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69A294F-CCCD-9047-88E4-1829A5098E00}"/>
                </a:ext>
              </a:extLst>
            </p:cNvPr>
            <p:cNvSpPr/>
            <p:nvPr/>
          </p:nvSpPr>
          <p:spPr>
            <a:xfrm>
              <a:off x="3218626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0.28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6899161-6CB8-0640-BA90-4E91F72EB2D2}"/>
                </a:ext>
              </a:extLst>
            </p:cNvPr>
            <p:cNvSpPr/>
            <p:nvPr/>
          </p:nvSpPr>
          <p:spPr>
            <a:xfrm>
              <a:off x="3218627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0C18689-3A1E-8349-8DAE-56E21EBCEB5B}"/>
              </a:ext>
            </a:extLst>
          </p:cNvPr>
          <p:cNvGrpSpPr/>
          <p:nvPr/>
        </p:nvGrpSpPr>
        <p:grpSpPr>
          <a:xfrm>
            <a:off x="4415958" y="5081549"/>
            <a:ext cx="671195" cy="1149223"/>
            <a:chOff x="4415958" y="5081549"/>
            <a:chExt cx="671195" cy="1149223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08F4B0E-1E25-3046-B78E-23BB234A34EE}"/>
                </a:ext>
              </a:extLst>
            </p:cNvPr>
            <p:cNvSpPr/>
            <p:nvPr/>
          </p:nvSpPr>
          <p:spPr>
            <a:xfrm rot="16200000">
              <a:off x="4260717" y="5236790"/>
              <a:ext cx="384048" cy="73565"/>
            </a:xfrm>
            <a:prstGeom prst="rect">
              <a:avLst/>
            </a:prstGeom>
            <a:solidFill>
              <a:srgbClr val="3266FF"/>
            </a:solidFill>
            <a:ln>
              <a:solidFill>
                <a:srgbClr val="0070C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233CE3E-3010-B540-9276-67AFDF1FFE35}"/>
                </a:ext>
              </a:extLst>
            </p:cNvPr>
            <p:cNvSpPr/>
            <p:nvPr/>
          </p:nvSpPr>
          <p:spPr>
            <a:xfrm rot="16200000">
              <a:off x="4260718" y="5619378"/>
              <a:ext cx="384048" cy="735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B452FB7-832F-EF43-942E-E00C08976CDB}"/>
                </a:ext>
              </a:extLst>
            </p:cNvPr>
            <p:cNvSpPr/>
            <p:nvPr/>
          </p:nvSpPr>
          <p:spPr>
            <a:xfrm rot="16200000">
              <a:off x="4260719" y="6001965"/>
              <a:ext cx="384048" cy="73565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400">
                <a:latin typeface="Calibri" panose="020F050202020403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CBC9E0D5-16D4-E446-B3AF-55724AECACAC}"/>
                </a:ext>
              </a:extLst>
            </p:cNvPr>
            <p:cNvSpPr/>
            <p:nvPr/>
          </p:nvSpPr>
          <p:spPr>
            <a:xfrm>
              <a:off x="4492793" y="5082780"/>
              <a:ext cx="594360" cy="381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2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0.38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127854A7-D2AF-0C42-B33D-C209B7CF6B93}"/>
                </a:ext>
              </a:extLst>
            </p:cNvPr>
            <p:cNvSpPr/>
            <p:nvPr/>
          </p:nvSpPr>
          <p:spPr>
            <a:xfrm>
              <a:off x="4492793" y="5464443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29E662A-F9FA-2B47-94B5-E69B181CC4E4}"/>
                </a:ext>
              </a:extLst>
            </p:cNvPr>
            <p:cNvSpPr/>
            <p:nvPr/>
          </p:nvSpPr>
          <p:spPr>
            <a:xfrm>
              <a:off x="4492793" y="5846106"/>
              <a:ext cx="594360" cy="38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2400">
                  <a:latin typeface="Calibri Light" panose="020F0302020204030204" pitchFamily="34" charset="0"/>
                  <a:cs typeface="Calibri Light" panose="020F0302020204030204" pitchFamily="34" charset="0"/>
                </a:rPr>
                <a:t>0.31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01B49B0-D1B6-3F40-A4B9-671FBBE677D2}"/>
                </a:ext>
              </a:extLst>
            </p:cNvPr>
            <p:cNvSpPr/>
            <p:nvPr/>
          </p:nvSpPr>
          <p:spPr>
            <a:xfrm>
              <a:off x="4492794" y="5082780"/>
              <a:ext cx="594359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D8DC2B8-C45B-074A-86A3-41EF3AA26898}"/>
              </a:ext>
            </a:extLst>
          </p:cNvPr>
          <p:cNvGrpSpPr/>
          <p:nvPr/>
        </p:nvGrpSpPr>
        <p:grpSpPr>
          <a:xfrm>
            <a:off x="3591683" y="3384727"/>
            <a:ext cx="1048118" cy="307764"/>
            <a:chOff x="3591683" y="2832597"/>
            <a:chExt cx="1048118" cy="307764"/>
          </a:xfrm>
        </p:grpSpPr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B7204FB-F53B-CD4B-9CDB-B66B161FAEB7}"/>
                </a:ext>
              </a:extLst>
            </p:cNvPr>
            <p:cNvCxnSpPr>
              <a:cxnSpLocks/>
              <a:endCxn id="285" idx="5"/>
            </p:cNvCxnSpPr>
            <p:nvPr/>
          </p:nvCxnSpPr>
          <p:spPr bwMode="auto">
            <a:xfrm flipV="1">
              <a:off x="3591683" y="2832597"/>
              <a:ext cx="1048118" cy="16195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29EF4EF-FDD8-C14B-9BCF-B6E5413A50BB}"/>
                </a:ext>
              </a:extLst>
            </p:cNvPr>
            <p:cNvCxnSpPr>
              <a:cxnSpLocks/>
              <a:endCxn id="264" idx="5"/>
            </p:cNvCxnSpPr>
            <p:nvPr/>
          </p:nvCxnSpPr>
          <p:spPr bwMode="auto">
            <a:xfrm>
              <a:off x="3591683" y="3045427"/>
              <a:ext cx="909670" cy="9493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8EC2B87-047A-604C-8754-BA76FBF05023}"/>
              </a:ext>
            </a:extLst>
          </p:cNvPr>
          <p:cNvGrpSpPr/>
          <p:nvPr/>
        </p:nvGrpSpPr>
        <p:grpSpPr>
          <a:xfrm>
            <a:off x="3591683" y="2769199"/>
            <a:ext cx="1048118" cy="307764"/>
            <a:chOff x="3591683" y="2826669"/>
            <a:chExt cx="1048118" cy="307764"/>
          </a:xfrm>
        </p:grpSpPr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DFA646E-D4AA-FB48-832E-491CF4E612FD}"/>
                </a:ext>
              </a:extLst>
            </p:cNvPr>
            <p:cNvCxnSpPr>
              <a:cxnSpLocks/>
              <a:endCxn id="281" idx="5"/>
            </p:cNvCxnSpPr>
            <p:nvPr/>
          </p:nvCxnSpPr>
          <p:spPr bwMode="auto">
            <a:xfrm flipV="1">
              <a:off x="3591683" y="2826669"/>
              <a:ext cx="1048118" cy="16788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8361D82-A846-B547-A69D-19956CC7813F}"/>
                </a:ext>
              </a:extLst>
            </p:cNvPr>
            <p:cNvCxnSpPr>
              <a:cxnSpLocks/>
              <a:endCxn id="260" idx="5"/>
            </p:cNvCxnSpPr>
            <p:nvPr/>
          </p:nvCxnSpPr>
          <p:spPr bwMode="auto">
            <a:xfrm>
              <a:off x="3591683" y="3045427"/>
              <a:ext cx="909670" cy="8900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FEFF8420-31B2-5640-A66B-6C8B7C18C92E}"/>
              </a:ext>
            </a:extLst>
          </p:cNvPr>
          <p:cNvGrpSpPr/>
          <p:nvPr/>
        </p:nvGrpSpPr>
        <p:grpSpPr>
          <a:xfrm>
            <a:off x="3591683" y="2153671"/>
            <a:ext cx="1048118" cy="307764"/>
            <a:chOff x="3591683" y="2820741"/>
            <a:chExt cx="1048118" cy="307764"/>
          </a:xfrm>
        </p:grpSpPr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96587E06-7106-A84B-AFF3-3DF98AE7783C}"/>
                </a:ext>
              </a:extLst>
            </p:cNvPr>
            <p:cNvCxnSpPr>
              <a:cxnSpLocks/>
              <a:endCxn id="277" idx="5"/>
            </p:cNvCxnSpPr>
            <p:nvPr/>
          </p:nvCxnSpPr>
          <p:spPr bwMode="auto">
            <a:xfrm flipV="1">
              <a:off x="3591683" y="2820741"/>
              <a:ext cx="1048118" cy="17381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2642BC4-5A1B-B648-9BD2-DCBCFC152F03}"/>
                </a:ext>
              </a:extLst>
            </p:cNvPr>
            <p:cNvCxnSpPr>
              <a:cxnSpLocks/>
              <a:endCxn id="272" idx="5"/>
            </p:cNvCxnSpPr>
            <p:nvPr/>
          </p:nvCxnSpPr>
          <p:spPr bwMode="auto">
            <a:xfrm>
              <a:off x="3591683" y="3045427"/>
              <a:ext cx="909670" cy="8307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4EBAC24-8475-7D4D-B838-A3C4D55538CE}"/>
              </a:ext>
            </a:extLst>
          </p:cNvPr>
          <p:cNvGrpSpPr/>
          <p:nvPr/>
        </p:nvGrpSpPr>
        <p:grpSpPr>
          <a:xfrm>
            <a:off x="3591683" y="4000255"/>
            <a:ext cx="1048118" cy="307764"/>
            <a:chOff x="3591683" y="2838525"/>
            <a:chExt cx="1048118" cy="307764"/>
          </a:xfrm>
        </p:grpSpPr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038804A7-9708-374E-98E0-CD23608BF5F0}"/>
                </a:ext>
              </a:extLst>
            </p:cNvPr>
            <p:cNvCxnSpPr>
              <a:cxnSpLocks/>
              <a:endCxn id="289" idx="5"/>
            </p:cNvCxnSpPr>
            <p:nvPr/>
          </p:nvCxnSpPr>
          <p:spPr bwMode="auto">
            <a:xfrm flipV="1">
              <a:off x="3591683" y="2838525"/>
              <a:ext cx="1048118" cy="156028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027A00DD-FBF9-324E-BEC5-121FC6D1E48C}"/>
                </a:ext>
              </a:extLst>
            </p:cNvPr>
            <p:cNvCxnSpPr>
              <a:cxnSpLocks/>
              <a:endCxn id="268" idx="5"/>
            </p:cNvCxnSpPr>
            <p:nvPr/>
          </p:nvCxnSpPr>
          <p:spPr bwMode="auto">
            <a:xfrm>
              <a:off x="3591683" y="3045427"/>
              <a:ext cx="909670" cy="10086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4" name="Rectangle 253">
            <a:extLst>
              <a:ext uri="{FF2B5EF4-FFF2-40B4-BE49-F238E27FC236}">
                <a16:creationId xmlns:a16="http://schemas.microsoft.com/office/drawing/2014/main" id="{A103B081-337D-BF48-A970-BDE6EA240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89" y="6302890"/>
            <a:ext cx="4379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kern="0">
                <a:latin typeface="Calibri Light" panose="020F0302020204030204" pitchFamily="34" charset="0"/>
                <a:cs typeface="Calibri Light" panose="020F0302020204030204" pitchFamily="34" charset="0"/>
              </a:rPr>
              <a:t>Expected signals for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Content Placeholder 3">
                <a:extLst>
                  <a:ext uri="{FF2B5EF4-FFF2-40B4-BE49-F238E27FC236}">
                    <a16:creationId xmlns:a16="http://schemas.microsoft.com/office/drawing/2014/main" id="{A6CB8789-D219-E44C-AB4D-9529E505C70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5" name="Content Placeholder 3">
                <a:extLst>
                  <a:ext uri="{FF2B5EF4-FFF2-40B4-BE49-F238E27FC236}">
                    <a16:creationId xmlns:a16="http://schemas.microsoft.com/office/drawing/2014/main" id="{A6CB8789-D219-E44C-AB4D-9529E505C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3729" y="4681970"/>
                <a:ext cx="668260" cy="384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Content Placeholder 3">
                <a:extLst>
                  <a:ext uri="{FF2B5EF4-FFF2-40B4-BE49-F238E27FC236}">
                    <a16:creationId xmlns:a16="http://schemas.microsoft.com/office/drawing/2014/main" id="{48589FFE-AAFB-7B42-95A0-9A47470071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6" name="Content Placeholder 3">
                <a:extLst>
                  <a:ext uri="{FF2B5EF4-FFF2-40B4-BE49-F238E27FC236}">
                    <a16:creationId xmlns:a16="http://schemas.microsoft.com/office/drawing/2014/main" id="{48589FFE-AAFB-7B42-95A0-9A4747007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817" y="4681970"/>
                <a:ext cx="668260" cy="384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Content Placeholder 3">
                <a:extLst>
                  <a:ext uri="{FF2B5EF4-FFF2-40B4-BE49-F238E27FC236}">
                    <a16:creationId xmlns:a16="http://schemas.microsoft.com/office/drawing/2014/main" id="{DC6E63E1-69A3-F242-83AF-EFE7E6FAFEB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57" name="Content Placeholder 3">
                <a:extLst>
                  <a:ext uri="{FF2B5EF4-FFF2-40B4-BE49-F238E27FC236}">
                    <a16:creationId xmlns:a16="http://schemas.microsoft.com/office/drawing/2014/main" id="{DC6E63E1-69A3-F242-83AF-EFE7E6FAF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510" y="4681970"/>
                <a:ext cx="668260" cy="3847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8" name="Group 257">
            <a:extLst>
              <a:ext uri="{FF2B5EF4-FFF2-40B4-BE49-F238E27FC236}">
                <a16:creationId xmlns:a16="http://schemas.microsoft.com/office/drawing/2014/main" id="{3C9FBC0E-FB00-C84E-A2CB-4EED40F3B926}"/>
              </a:ext>
            </a:extLst>
          </p:cNvPr>
          <p:cNvGrpSpPr/>
          <p:nvPr/>
        </p:nvGrpSpPr>
        <p:grpSpPr>
          <a:xfrm>
            <a:off x="4501353" y="2891481"/>
            <a:ext cx="373331" cy="373797"/>
            <a:chOff x="5641508" y="1065837"/>
            <a:chExt cx="373331" cy="373797"/>
          </a:xfrm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FF939AA7-E783-9F42-B11C-AF98E97A97A5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76C1812E-F5EF-ED4B-ADFB-478F305D7CB7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F83DBAD2-C3DA-164D-9A59-97B3ACB1844A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979FDED8-7D13-F94E-A337-8FFE30CAE8D6}"/>
              </a:ext>
            </a:extLst>
          </p:cNvPr>
          <p:cNvGrpSpPr/>
          <p:nvPr/>
        </p:nvGrpSpPr>
        <p:grpSpPr>
          <a:xfrm>
            <a:off x="4501353" y="3507009"/>
            <a:ext cx="373331" cy="373797"/>
            <a:chOff x="5641508" y="1065837"/>
            <a:chExt cx="373331" cy="373797"/>
          </a:xfrm>
        </p:grpSpPr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8A50176-7B93-7E48-9414-5FAFA13AC233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9E074CA0-6DDE-0F44-A437-BAFB63135978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249E1219-A0DE-9E4E-B7FC-188F5C150DB4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63C7DEF1-3A25-3746-B288-0D1CE01B1ADE}"/>
              </a:ext>
            </a:extLst>
          </p:cNvPr>
          <p:cNvGrpSpPr/>
          <p:nvPr/>
        </p:nvGrpSpPr>
        <p:grpSpPr>
          <a:xfrm>
            <a:off x="4501353" y="4122537"/>
            <a:ext cx="373331" cy="373797"/>
            <a:chOff x="5641508" y="1065837"/>
            <a:chExt cx="373331" cy="373797"/>
          </a:xfrm>
        </p:grpSpPr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C14FAEA-4223-8F40-909E-AA09351BD049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7C566761-BB79-B440-8BB4-7BC1B0C5BFB7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0E2F236B-DAD5-2840-A4D1-5D591D0776DB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E7F428BA-D3D8-5143-8876-23E41423174A}"/>
              </a:ext>
            </a:extLst>
          </p:cNvPr>
          <p:cNvGrpSpPr/>
          <p:nvPr/>
        </p:nvGrpSpPr>
        <p:grpSpPr>
          <a:xfrm>
            <a:off x="4501353" y="2275953"/>
            <a:ext cx="373331" cy="373797"/>
            <a:chOff x="5641508" y="1065837"/>
            <a:chExt cx="373331" cy="373797"/>
          </a:xfrm>
        </p:grpSpPr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CB5BFF3-1702-2E48-8462-5956AAC01D2A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EE4AA383-8CCF-D147-89D4-4FD2992EC724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8807FEE6-CAF9-AB42-97BA-54E27C0F7D18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Content Placeholder 3">
                <a:extLst>
                  <a:ext uri="{FF2B5EF4-FFF2-40B4-BE49-F238E27FC236}">
                    <a16:creationId xmlns:a16="http://schemas.microsoft.com/office/drawing/2014/main" id="{46905258-1E09-0C47-9EB3-87341D9B49B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829" indent="-342829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80000"/>
                  <a:buChar char="•"/>
                  <a:defRPr sz="32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742950" indent="-342900" algn="l" defTabSz="861835" rtl="0" eaLnBrk="1" fontAlgn="base" hangingPunct="1">
                  <a:spcBef>
                    <a:spcPct val="0"/>
                  </a:spcBef>
                  <a:spcAft>
                    <a:spcPts val="600"/>
                  </a:spcAft>
                  <a:buSzPct val="100000"/>
                  <a:buFont typeface="Lucida Grande"/>
                  <a:buChar char="-"/>
                  <a:defRPr sz="2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1084263" indent="-284163" algn="l" defTabSz="861835" rtl="0" eaLnBrk="1" fontAlgn="base" hangingPunct="1">
                  <a:spcBef>
                    <a:spcPct val="0"/>
                  </a:spcBef>
                  <a:spcAft>
                    <a:spcPts val="300"/>
                  </a:spcAft>
                  <a:buFont typeface="Arial"/>
                  <a:buChar char="•"/>
                  <a:tabLst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428750" indent="-2857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714500" indent="-171450" algn="l" defTabSz="861835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20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1148550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6371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2125751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2614353" indent="-174744" algn="l" defTabSz="861836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kern="0"/>
              </a:p>
            </p:txBody>
          </p:sp>
        </mc:Choice>
        <mc:Fallback xmlns="">
          <p:sp>
            <p:nvSpPr>
              <p:cNvPr id="274" name="Content Placeholder 3">
                <a:extLst>
                  <a:ext uri="{FF2B5EF4-FFF2-40B4-BE49-F238E27FC236}">
                    <a16:creationId xmlns:a16="http://schemas.microsoft.com/office/drawing/2014/main" id="{46905258-1E09-0C47-9EB3-87341D9B4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2353" y="3097926"/>
                <a:ext cx="692433" cy="3847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165D13BB-31C4-114C-B27E-BA37B7DA0689}"/>
              </a:ext>
            </a:extLst>
          </p:cNvPr>
          <p:cNvGrpSpPr/>
          <p:nvPr/>
        </p:nvGrpSpPr>
        <p:grpSpPr>
          <a:xfrm>
            <a:off x="4639801" y="1968189"/>
            <a:ext cx="373331" cy="373797"/>
            <a:chOff x="5641508" y="1065837"/>
            <a:chExt cx="373331" cy="373797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B2FA1C2-DE86-7B41-8533-1024EDE5A987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3995369A-915D-4D47-A8BA-9D1CBCD374F4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BF6572AC-54A2-1E49-8600-E5F36E7A213D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E0719093-04D6-9747-8BF9-332176ADF48E}"/>
              </a:ext>
            </a:extLst>
          </p:cNvPr>
          <p:cNvGrpSpPr/>
          <p:nvPr/>
        </p:nvGrpSpPr>
        <p:grpSpPr>
          <a:xfrm>
            <a:off x="4639801" y="2583717"/>
            <a:ext cx="373331" cy="373797"/>
            <a:chOff x="5641508" y="1065837"/>
            <a:chExt cx="373331" cy="373797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5D0D437-D9F5-1E4E-BFC3-94589D8827FD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BDCB45C7-E26A-8141-99D5-D925ED319422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F9126F4A-ED2F-FC40-8E95-48129D7C32BF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FF7245E1-9A2D-FA40-930B-6023E72110FF}"/>
              </a:ext>
            </a:extLst>
          </p:cNvPr>
          <p:cNvGrpSpPr/>
          <p:nvPr/>
        </p:nvGrpSpPr>
        <p:grpSpPr>
          <a:xfrm>
            <a:off x="4639801" y="3199245"/>
            <a:ext cx="373331" cy="373797"/>
            <a:chOff x="5641508" y="1065837"/>
            <a:chExt cx="373331" cy="373797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3DDD8696-EFB4-0246-A4DE-06263E0F7388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65EF03C5-1580-724E-8CF2-B6C068921463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6E0F99AA-82AA-8043-9B13-2B5D3EB86B9F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2F33C37-DE31-AE4D-A750-8BD801A66FA2}"/>
              </a:ext>
            </a:extLst>
          </p:cNvPr>
          <p:cNvGrpSpPr/>
          <p:nvPr/>
        </p:nvGrpSpPr>
        <p:grpSpPr>
          <a:xfrm>
            <a:off x="4639801" y="3814773"/>
            <a:ext cx="373331" cy="373797"/>
            <a:chOff x="5641508" y="1065837"/>
            <a:chExt cx="373331" cy="373797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BA90C1A-3C6B-514D-8582-4CE96B82A4DA}"/>
                </a:ext>
              </a:extLst>
            </p:cNvPr>
            <p:cNvSpPr/>
            <p:nvPr/>
          </p:nvSpPr>
          <p:spPr bwMode="auto">
            <a:xfrm>
              <a:off x="5643876" y="1068671"/>
              <a:ext cx="370963" cy="3709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AC5D1799-4C4F-6746-97B1-64C1725B9B87}"/>
                </a:ext>
              </a:extLst>
            </p:cNvPr>
            <p:cNvSpPr/>
            <p:nvPr/>
          </p:nvSpPr>
          <p:spPr bwMode="auto">
            <a:xfrm>
              <a:off x="5641508" y="1065837"/>
              <a:ext cx="303810" cy="276635"/>
            </a:xfrm>
            <a:custGeom>
              <a:avLst/>
              <a:gdLst>
                <a:gd name="connsiteX0" fmla="*/ 185482 w 303810"/>
                <a:gd name="connsiteY0" fmla="*/ 0 h 276635"/>
                <a:gd name="connsiteX1" fmla="*/ 289187 w 303810"/>
                <a:gd name="connsiteY1" fmla="*/ 31678 h 276635"/>
                <a:gd name="connsiteX2" fmla="*/ 303810 w 303810"/>
                <a:gd name="connsiteY2" fmla="*/ 44965 h 276635"/>
                <a:gd name="connsiteX3" fmla="*/ 27356 w 303810"/>
                <a:gd name="connsiteY3" fmla="*/ 276635 h 276635"/>
                <a:gd name="connsiteX4" fmla="*/ 14576 w 303810"/>
                <a:gd name="connsiteY4" fmla="*/ 257680 h 276635"/>
                <a:gd name="connsiteX5" fmla="*/ 0 w 303810"/>
                <a:gd name="connsiteY5" fmla="*/ 185482 h 276635"/>
                <a:gd name="connsiteX6" fmla="*/ 185482 w 303810"/>
                <a:gd name="connsiteY6" fmla="*/ 0 h 27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10" h="276635">
                  <a:moveTo>
                    <a:pt x="185482" y="0"/>
                  </a:moveTo>
                  <a:cubicBezTo>
                    <a:pt x="223897" y="0"/>
                    <a:pt x="259584" y="11678"/>
                    <a:pt x="289187" y="31678"/>
                  </a:cubicBezTo>
                  <a:lnTo>
                    <a:pt x="303810" y="44965"/>
                  </a:lnTo>
                  <a:lnTo>
                    <a:pt x="27356" y="276635"/>
                  </a:lnTo>
                  <a:lnTo>
                    <a:pt x="14576" y="257680"/>
                  </a:lnTo>
                  <a:cubicBezTo>
                    <a:pt x="5190" y="235490"/>
                    <a:pt x="0" y="211092"/>
                    <a:pt x="0" y="185482"/>
                  </a:cubicBez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56586D47-FEE7-A74A-BD03-B841D292AB40}"/>
                </a:ext>
              </a:extLst>
            </p:cNvPr>
            <p:cNvSpPr/>
            <p:nvPr/>
          </p:nvSpPr>
          <p:spPr bwMode="auto">
            <a:xfrm>
              <a:off x="5754104" y="121841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D1F3BF63-8152-654E-9B2F-1BF6CDD5272E}"/>
              </a:ext>
            </a:extLst>
          </p:cNvPr>
          <p:cNvGrpSpPr/>
          <p:nvPr/>
        </p:nvGrpSpPr>
        <p:grpSpPr>
          <a:xfrm>
            <a:off x="3279817" y="3978516"/>
            <a:ext cx="370963" cy="370963"/>
            <a:chOff x="6814197" y="4046535"/>
            <a:chExt cx="370963" cy="370963"/>
          </a:xfrm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B7B4DCF-0168-3F4D-84DA-D886EBE2F759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F9832D43-1C9D-3546-864B-57A51A2A23F9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983C8B4B-C0E2-3745-AE33-11E2FC3DAE72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B3223AD8-BCE7-964F-8547-30369586DF97}"/>
              </a:ext>
            </a:extLst>
          </p:cNvPr>
          <p:cNvGrpSpPr/>
          <p:nvPr/>
        </p:nvGrpSpPr>
        <p:grpSpPr>
          <a:xfrm>
            <a:off x="3279817" y="2179696"/>
            <a:ext cx="370963" cy="370963"/>
            <a:chOff x="6814197" y="4046535"/>
            <a:chExt cx="370963" cy="370963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6A02EDCA-3E01-3642-BCBB-A92B85B9AAAB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1A3E2D06-53D5-E540-88C0-E2089304CF71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64573D73-CB09-144B-9259-975C70F507B0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778D09B7-1B5B-6D43-B99C-B0771992E381}"/>
              </a:ext>
            </a:extLst>
          </p:cNvPr>
          <p:cNvGrpSpPr/>
          <p:nvPr/>
        </p:nvGrpSpPr>
        <p:grpSpPr>
          <a:xfrm>
            <a:off x="3279817" y="2779303"/>
            <a:ext cx="370963" cy="370963"/>
            <a:chOff x="6814197" y="4046535"/>
            <a:chExt cx="370963" cy="370963"/>
          </a:xfrm>
        </p:grpSpPr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9A54917E-377D-AD4D-8516-6F36E890C72F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303350A9-07A1-3C4B-AA85-C55ACB3D5850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6278CE6E-413F-F14A-A68C-1309707CCCE4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47847A20-091E-084A-B860-5E77CE257702}"/>
              </a:ext>
            </a:extLst>
          </p:cNvPr>
          <p:cNvGrpSpPr/>
          <p:nvPr/>
        </p:nvGrpSpPr>
        <p:grpSpPr>
          <a:xfrm>
            <a:off x="3279817" y="3378910"/>
            <a:ext cx="370963" cy="370963"/>
            <a:chOff x="6814197" y="4046535"/>
            <a:chExt cx="370963" cy="370963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89029EDA-7487-FD46-AE6F-B530087AE596}"/>
                </a:ext>
              </a:extLst>
            </p:cNvPr>
            <p:cNvSpPr/>
            <p:nvPr/>
          </p:nvSpPr>
          <p:spPr bwMode="auto">
            <a:xfrm>
              <a:off x="6814197" y="4046535"/>
              <a:ext cx="370963" cy="370963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30BD047B-4635-4645-B3E1-C4355D51CD74}"/>
                </a:ext>
              </a:extLst>
            </p:cNvPr>
            <p:cNvSpPr/>
            <p:nvPr/>
          </p:nvSpPr>
          <p:spPr bwMode="auto">
            <a:xfrm>
              <a:off x="6814197" y="4046535"/>
              <a:ext cx="259637" cy="217754"/>
            </a:xfrm>
            <a:custGeom>
              <a:avLst/>
              <a:gdLst>
                <a:gd name="connsiteX0" fmla="*/ 185482 w 259637"/>
                <a:gd name="connsiteY0" fmla="*/ 0 h 217754"/>
                <a:gd name="connsiteX1" fmla="*/ 257680 w 259637"/>
                <a:gd name="connsiteY1" fmla="*/ 14576 h 217754"/>
                <a:gd name="connsiteX2" fmla="*/ 259637 w 259637"/>
                <a:gd name="connsiteY2" fmla="*/ 15895 h 217754"/>
                <a:gd name="connsiteX3" fmla="*/ 6516 w 259637"/>
                <a:gd name="connsiteY3" fmla="*/ 217754 h 217754"/>
                <a:gd name="connsiteX4" fmla="*/ 0 w 259637"/>
                <a:gd name="connsiteY4" fmla="*/ 185482 h 217754"/>
                <a:gd name="connsiteX5" fmla="*/ 185482 w 259637"/>
                <a:gd name="connsiteY5" fmla="*/ 0 h 2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637" h="217754">
                  <a:moveTo>
                    <a:pt x="185482" y="0"/>
                  </a:moveTo>
                  <a:cubicBezTo>
                    <a:pt x="211092" y="0"/>
                    <a:pt x="235490" y="5190"/>
                    <a:pt x="257680" y="14576"/>
                  </a:cubicBezTo>
                  <a:lnTo>
                    <a:pt x="259637" y="15895"/>
                  </a:lnTo>
                  <a:lnTo>
                    <a:pt x="6516" y="217754"/>
                  </a:lnTo>
                  <a:lnTo>
                    <a:pt x="0" y="185482"/>
                  </a:lnTo>
                  <a:cubicBezTo>
                    <a:pt x="0" y="83043"/>
                    <a:pt x="83043" y="0"/>
                    <a:pt x="185482" y="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4C4357B6-4681-EF41-80D3-986A85657789}"/>
                </a:ext>
              </a:extLst>
            </p:cNvPr>
            <p:cNvSpPr/>
            <p:nvPr/>
          </p:nvSpPr>
          <p:spPr bwMode="auto">
            <a:xfrm>
              <a:off x="6925523" y="4199743"/>
              <a:ext cx="259637" cy="217755"/>
            </a:xfrm>
            <a:custGeom>
              <a:avLst/>
              <a:gdLst>
                <a:gd name="connsiteX0" fmla="*/ 253121 w 259637"/>
                <a:gd name="connsiteY0" fmla="*/ 0 h 217755"/>
                <a:gd name="connsiteX1" fmla="*/ 259637 w 259637"/>
                <a:gd name="connsiteY1" fmla="*/ 32273 h 217755"/>
                <a:gd name="connsiteX2" fmla="*/ 74155 w 259637"/>
                <a:gd name="connsiteY2" fmla="*/ 217755 h 217755"/>
                <a:gd name="connsiteX3" fmla="*/ 1957 w 259637"/>
                <a:gd name="connsiteY3" fmla="*/ 203179 h 217755"/>
                <a:gd name="connsiteX4" fmla="*/ 0 w 259637"/>
                <a:gd name="connsiteY4" fmla="*/ 201860 h 2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37" h="217755">
                  <a:moveTo>
                    <a:pt x="253121" y="0"/>
                  </a:moveTo>
                  <a:lnTo>
                    <a:pt x="259637" y="32273"/>
                  </a:lnTo>
                  <a:cubicBezTo>
                    <a:pt x="259637" y="134712"/>
                    <a:pt x="176594" y="217755"/>
                    <a:pt x="74155" y="217755"/>
                  </a:cubicBezTo>
                  <a:cubicBezTo>
                    <a:pt x="48545" y="217755"/>
                    <a:pt x="24148" y="212565"/>
                    <a:pt x="1957" y="203179"/>
                  </a:cubicBezTo>
                  <a:lnTo>
                    <a:pt x="0" y="201860"/>
                  </a:lnTo>
                  <a:close/>
                </a:path>
              </a:pathLst>
            </a:cu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</p:grpSp>
      <p:sp>
        <p:nvSpPr>
          <p:cNvPr id="341" name="AutoShape 33">
            <a:extLst>
              <a:ext uri="{FF2B5EF4-FFF2-40B4-BE49-F238E27FC236}">
                <a16:creationId xmlns:a16="http://schemas.microsoft.com/office/drawing/2014/main" id="{DDBF88C9-4796-FB46-B31F-1EAC4F0EE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7483" y="103116"/>
            <a:ext cx="997494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05"/>
            <a:r>
              <a:rPr lang="en-US" sz="2400">
                <a:latin typeface="Calibri"/>
                <a:cs typeface="Calibri"/>
              </a:rPr>
              <a:t>DETAILS</a:t>
            </a:r>
          </a:p>
        </p:txBody>
      </p:sp>
      <p:cxnSp>
        <p:nvCxnSpPr>
          <p:cNvPr id="342" name="AutoShape 34">
            <a:extLst>
              <a:ext uri="{FF2B5EF4-FFF2-40B4-BE49-F238E27FC236}">
                <a16:creationId xmlns:a16="http://schemas.microsoft.com/office/drawing/2014/main" id="{F4482089-4A5F-2F4D-8780-4AFB310E816A}"/>
              </a:ext>
            </a:extLst>
          </p:cNvPr>
          <p:cNvCxnSpPr>
            <a:cxnSpLocks noChangeShapeType="1"/>
            <a:stCxn id="341" idx="2"/>
            <a:endCxn id="341" idx="0"/>
          </p:cNvCxnSpPr>
          <p:nvPr/>
        </p:nvCxnSpPr>
        <p:spPr bwMode="auto">
          <a:xfrm>
            <a:off x="11057483" y="103116"/>
            <a:ext cx="99749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3" name="AutoShape 35">
            <a:extLst>
              <a:ext uri="{FF2B5EF4-FFF2-40B4-BE49-F238E27FC236}">
                <a16:creationId xmlns:a16="http://schemas.microsoft.com/office/drawing/2014/main" id="{B50D0F44-1171-4843-A2C3-5E13AB5820A2}"/>
              </a:ext>
            </a:extLst>
          </p:cNvPr>
          <p:cNvCxnSpPr>
            <a:cxnSpLocks noChangeShapeType="1"/>
            <a:stCxn id="341" idx="4"/>
            <a:endCxn id="341" idx="6"/>
          </p:cNvCxnSpPr>
          <p:nvPr/>
        </p:nvCxnSpPr>
        <p:spPr bwMode="auto">
          <a:xfrm>
            <a:off x="11057483" y="478990"/>
            <a:ext cx="99749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4" name="Rectangle 343">
            <a:extLst>
              <a:ext uri="{FF2B5EF4-FFF2-40B4-BE49-F238E27FC236}">
                <a16:creationId xmlns:a16="http://schemas.microsoft.com/office/drawing/2014/main" id="{D16B3770-FEC7-5943-8583-C05BC13E5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435" y="766583"/>
            <a:ext cx="5142433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>
                <a:latin typeface="Calibri Light" panose="020F0302020204030204" pitchFamily="34" charset="0"/>
                <a:cs typeface="Calibri Light" panose="020F0302020204030204" pitchFamily="34" charset="0"/>
              </a:rPr>
              <a:t>distance-smoothed energy function</a:t>
            </a: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61B26603-6BC4-C546-B2C0-5E61F09B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370" y="3231398"/>
            <a:ext cx="4405052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>
                <a:solidFill>
                  <a:srgbClr val="FF0000"/>
                </a:solidFill>
                <a:latin typeface="Ink Free" panose="03080402000500000000" pitchFamily="66" charset="0"/>
                <a:cs typeface="Calibri Light" panose="020F0302020204030204" pitchFamily="34" charset="0"/>
              </a:rPr>
              <a:t>one single hyperparameter </a:t>
            </a:r>
            <a:r>
              <a:rPr lang="en-US" sz="2800" kern="0">
                <a:solidFill>
                  <a:srgbClr val="FF0000"/>
                </a:solidFill>
                <a:latin typeface="Ink Free" panose="03080402000500000000" pitchFamily="66" charset="0"/>
                <a:cs typeface="Calibri Light" panose="020F0302020204030204" pitchFamily="34" charset="0"/>
                <a:sym typeface="Wingdings" pitchFamily="2" charset="2"/>
              </a:rPr>
              <a:t></a:t>
            </a:r>
            <a:endParaRPr lang="en-US" sz="2800" kern="0">
              <a:solidFill>
                <a:srgbClr val="FF0000"/>
              </a:solidFill>
              <a:latin typeface="Ink Free" panose="03080402000500000000" pitchFamily="66" charset="0"/>
              <a:cs typeface="Calibri Light" panose="020F0302020204030204" pitchFamily="34" charset="0"/>
            </a:endParaRP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91E0DB23-4D9B-724D-9DBF-C4CD2A80A88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54122" y="2971429"/>
            <a:ext cx="138534" cy="29038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057C78D-1FEF-0849-ABEE-80D283F84D05}"/>
                  </a:ext>
                </a:extLst>
              </p:cNvPr>
              <p:cNvSpPr/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057C78D-1FEF-0849-ABEE-80D283F84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93" y="1256963"/>
                <a:ext cx="562655" cy="377411"/>
              </a:xfrm>
              <a:prstGeom prst="rect">
                <a:avLst/>
              </a:prstGeom>
              <a:blipFill>
                <a:blip r:embed="rId14"/>
                <a:stretch>
                  <a:fillRect t="-53226" r="-40217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8" name="Group 347">
            <a:extLst>
              <a:ext uri="{FF2B5EF4-FFF2-40B4-BE49-F238E27FC236}">
                <a16:creationId xmlns:a16="http://schemas.microsoft.com/office/drawing/2014/main" id="{5A292714-EDF0-C74D-8B55-E4403D214F3E}"/>
              </a:ext>
            </a:extLst>
          </p:cNvPr>
          <p:cNvGrpSpPr/>
          <p:nvPr/>
        </p:nvGrpSpPr>
        <p:grpSpPr>
          <a:xfrm>
            <a:off x="878485" y="781129"/>
            <a:ext cx="1571166" cy="1227564"/>
            <a:chOff x="236985" y="781129"/>
            <a:chExt cx="1571166" cy="1227564"/>
          </a:xfrm>
        </p:grpSpPr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CFEA0610-F439-F04E-9738-78C44BFBE79B}"/>
                </a:ext>
              </a:extLst>
            </p:cNvPr>
            <p:cNvGrpSpPr/>
            <p:nvPr/>
          </p:nvGrpSpPr>
          <p:grpSpPr>
            <a:xfrm>
              <a:off x="236985" y="781129"/>
              <a:ext cx="1571166" cy="1226589"/>
              <a:chOff x="5510126" y="2170985"/>
              <a:chExt cx="1571166" cy="1226589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13FC2819-7A3C-C34F-9EF8-0392233FF8AA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EBE5031-818D-9144-B92E-70EDB457903C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CD2EBC7-9494-D649-B74D-B5FA4B061825}"/>
                  </a:ext>
                </a:extLst>
              </p:cNvPr>
              <p:cNvSpPr/>
              <p:nvPr/>
            </p:nvSpPr>
            <p:spPr>
              <a:xfrm>
                <a:off x="6083259" y="2170985"/>
                <a:ext cx="502920" cy="73565"/>
              </a:xfrm>
              <a:prstGeom prst="rect">
                <a:avLst/>
              </a:prstGeom>
              <a:solidFill>
                <a:schemeClr val="accent6"/>
              </a:solidFill>
              <a:ln w="6350">
                <a:solidFill>
                  <a:schemeClr val="accent6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BBA151E1-37BC-3043-8F50-721DE579B2FA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CECA36BD-470F-0447-8001-3C08658D75CD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E7BAD8CD-B1E3-E542-8DE8-33E1D12D77A6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80BA1329-2581-1447-9130-B4BB91B4C6F0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2F26A054-5C7A-4948-8660-41DD1309B625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F17B16BC-3CFD-734E-95EA-E8EAB03F297F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77A29204-7219-CC4F-B57B-1E418DCBF615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CDD262A1-675D-384D-AB3A-BAE101BB49D7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19AC878E-EE03-0343-A8A7-10802D5B6AFE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461F56F5-1401-1048-8525-50234C040B2B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AA880CF9-0C6A-8941-A4D8-2FDFB9A317D2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18728C68-A423-3848-899A-A1D92267DA28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3DEA0781-14B0-854A-912D-37A6E604AC19}"/>
                </a:ext>
              </a:extLst>
            </p:cNvPr>
            <p:cNvSpPr/>
            <p:nvPr/>
          </p:nvSpPr>
          <p:spPr>
            <a:xfrm>
              <a:off x="314992" y="863704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47" name="Shape 348">
            <a:extLst>
              <a:ext uri="{FF2B5EF4-FFF2-40B4-BE49-F238E27FC236}">
                <a16:creationId xmlns:a16="http://schemas.microsoft.com/office/drawing/2014/main" id="{7C576FF9-B7EF-E140-85A9-DDC11E557B9C}"/>
              </a:ext>
            </a:extLst>
          </p:cNvPr>
          <p:cNvSpPr txBox="1"/>
          <p:nvPr/>
        </p:nvSpPr>
        <p:spPr>
          <a:xfrm>
            <a:off x="5444520" y="2041386"/>
            <a:ext cx="183486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>
            <a:defPPr>
              <a:defRPr lang="en-US"/>
            </a:defPPr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00" i="1">
                <a:latin typeface="CMU Serif Roman" charset="0"/>
                <a:ea typeface="CMU Serif Roman" charset="0"/>
                <a:cs typeface="CMU Serif Roman" charset="0"/>
              </a:defRPr>
            </a:lvl1pPr>
          </a:lstStyle>
          <a:p>
            <a:pPr algn="l"/>
            <a: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Statistics for path </a:t>
            </a:r>
            <a:b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</a:br>
            <a:r>
              <a:rPr lang="en-US" sz="2000" i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lengths 1, 2, ...</a:t>
            </a:r>
            <a:endParaRPr sz="2000" i="0"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EC509BE-58D3-E24F-80B1-88C76ACC8127}"/>
              </a:ext>
            </a:extLst>
          </p:cNvPr>
          <p:cNvGrpSpPr/>
          <p:nvPr/>
        </p:nvGrpSpPr>
        <p:grpSpPr>
          <a:xfrm>
            <a:off x="5871013" y="1182268"/>
            <a:ext cx="599488" cy="711395"/>
            <a:chOff x="4138645" y="2871482"/>
            <a:chExt cx="923970" cy="109644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D36BB68-B434-1048-B8E5-C041CF54BF14}"/>
                </a:ext>
              </a:extLst>
            </p:cNvPr>
            <p:cNvGrpSpPr/>
            <p:nvPr/>
          </p:nvGrpSpPr>
          <p:grpSpPr>
            <a:xfrm>
              <a:off x="4138645" y="2871482"/>
              <a:ext cx="630783" cy="620412"/>
              <a:chOff x="7384498" y="1183196"/>
              <a:chExt cx="953637" cy="93796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EE421DE0-5D93-424D-841F-3BCDE2EB6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38ACD5C-EFB8-5B4C-A695-B9022B339D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2D35C18-14BF-9344-85D0-9F25F28323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25D06D-4CA6-584A-B426-1F4024B53B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9C038710-33F1-5448-8C2F-5CF59357D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636A6A0E-1490-014D-9169-5C80017208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3601F16-3951-0F48-8798-881111CF0A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896148E5-F726-B44E-90F2-594868D51E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A90FF21-5A3F-0448-B6B1-A35046E540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272DA3B6-498F-6943-9FEA-A1D671137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7E86C9A-B867-6F44-87C9-41EA605E36A0}"/>
                </a:ext>
              </a:extLst>
            </p:cNvPr>
            <p:cNvGrpSpPr/>
            <p:nvPr/>
          </p:nvGrpSpPr>
          <p:grpSpPr>
            <a:xfrm>
              <a:off x="4236375" y="3030161"/>
              <a:ext cx="630783" cy="620412"/>
              <a:chOff x="7384498" y="1183196"/>
              <a:chExt cx="953637" cy="937960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BF0F7B1-4C38-E74C-930C-B8D549E0A0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8C5156CD-0062-0C4F-B410-88E5BD435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647EBFDE-E9B5-314E-9542-79DAC3686E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659B5EA-F982-5A41-9472-5621F7B112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3E8DEC9F-5E9A-6B40-B663-B151C516F6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4E3055B-1058-1E43-96CE-366D8E6E06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1FB4A3C-5850-5C46-B833-8D3BE0FD8F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F35BBFDF-DE3E-E841-8ECE-52FC73030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89A22171-FA71-3C4B-AAA8-EDAAAED59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B1EA343F-645E-794F-9811-A91ADFD9D8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4FC4667-AEFA-9848-9E98-01EC4747AC83}"/>
                </a:ext>
              </a:extLst>
            </p:cNvPr>
            <p:cNvGrpSpPr/>
            <p:nvPr/>
          </p:nvGrpSpPr>
          <p:grpSpPr>
            <a:xfrm>
              <a:off x="4334104" y="3188839"/>
              <a:ext cx="630783" cy="620412"/>
              <a:chOff x="7384498" y="1183196"/>
              <a:chExt cx="953637" cy="937960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9C02051C-B070-D546-83F7-1EC974F644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3A763F9C-7BE9-3647-BF27-B86208A9D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ED2DBC8-10DA-B24A-AD30-B45A62CEB4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E6541499-4CFD-824E-B1C3-9005D7BF7B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F760E3D4-0B52-4A47-A0DA-3B6B8DD08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93295854-4002-484C-9B18-1E63DE12EB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74D9E82-58FB-F54C-BA39-853AC51F3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AD6A241-B3C4-584E-979E-5A56C26997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49B5F215-CE2A-0245-A6AF-CE45E4448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5176CC5-F2B4-4540-90F2-77FA4D99E4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986BD63-5B75-B647-AEEC-DAFF86D8EA21}"/>
                </a:ext>
              </a:extLst>
            </p:cNvPr>
            <p:cNvGrpSpPr/>
            <p:nvPr/>
          </p:nvGrpSpPr>
          <p:grpSpPr>
            <a:xfrm>
              <a:off x="4431832" y="3347518"/>
              <a:ext cx="630783" cy="620412"/>
              <a:chOff x="7384498" y="1183196"/>
              <a:chExt cx="953637" cy="937960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9FD8E23-3239-5A46-B3F7-112564FF8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A016F97-83E9-1F41-B7D3-BB266AC1E0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963FFDF-A78D-C64D-8B9D-62C1B03407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183196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9639AF4-8A82-C146-AC04-12E6D8F2E2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13EF41D-47A8-774A-BBBF-F32462F0F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DEECAC79-8C70-DC4A-8D01-807EB8333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491424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0AE391E-3617-C84E-87E0-F91A45597F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CAFC7EB-AB9F-DA4C-8836-66A9BCD544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03038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5ED06BF-BB8E-7845-9176-3E88CF770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0586" y="1803608"/>
                <a:ext cx="317548" cy="3175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mpd="sng">
                <a:solidFill>
                  <a:schemeClr val="tx1"/>
                </a:solidFill>
              </a:ln>
            </p:spPr>
            <p:txBody>
              <a:bodyPr wrap="none" lIns="0" tIns="0" rIns="0" bIns="0" rtlCol="0" anchor="ctr"/>
              <a:lstStyle/>
              <a:p>
                <a:pPr algn="ctr"/>
                <a:endParaRPr lang="en-US" sz="975" baseline="-25000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801F746B-AF11-674F-AA3E-7FF660534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4499" y="1192270"/>
                <a:ext cx="953636" cy="925136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975">
                  <a:latin typeface="CMU Serif Roman" charset="0"/>
                  <a:ea typeface="CMU Serif Roman" charset="0"/>
                  <a:cs typeface="CMU Serif Roman" charset="0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F1FF12-38FE-4D1E-906C-D7D5A79D5A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00200" y="4547520"/>
              <a:ext cx="3857040" cy="1689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F1FF12-38FE-4D1E-906C-D7D5A79D5A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90840" y="4538160"/>
                <a:ext cx="3875760" cy="17085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41DCEE-C1AC-4148-B6D9-8C9B3B0B57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051"/>
    </mc:Choice>
    <mc:Fallback xmlns="">
      <p:transition advTm="6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6" grpId="0"/>
      <p:bldP spid="137" grpId="0"/>
      <p:bldP spid="139" grpId="0"/>
      <p:bldP spid="152" grpId="0"/>
      <p:bldP spid="344" grpId="0"/>
      <p:bldP spid="345" grpId="0"/>
    </p:bldLst>
  </p:timing>
  <p:extLst>
    <p:ext uri="{3A86A75C-4F4B-4683-9AE1-C65F6400EC91}">
      <p14:laserTraceLst xmlns:p14="http://schemas.microsoft.com/office/powerpoint/2010/main">
        <p14:tracePtLst>
          <p14:tracePt t="5173" x="0" y="0"/>
        </p14:tracePtLst>
        <p14:tracePtLst>
          <p14:tracePt t="8524" x="10107613" y="1785938"/>
          <p14:tracePt t="9709" x="10553700" y="1706563"/>
          <p14:tracePt t="9784" x="10548938" y="1687513"/>
          <p14:tracePt t="9799" x="10528300" y="1671638"/>
          <p14:tracePt t="9814" x="10509250" y="1662113"/>
          <p14:tracePt t="9830" x="10488613" y="1657350"/>
          <p14:tracePt t="9845" x="10434638" y="1643063"/>
          <p14:tracePt t="9859" x="10394950" y="1638300"/>
          <p14:tracePt t="9875" x="10375900" y="1631950"/>
          <p14:tracePt t="9891" x="10355263" y="1631950"/>
          <p14:tracePt t="9909" x="10306050" y="1638300"/>
          <p14:tracePt t="9923" x="10261600" y="1643063"/>
          <p14:tracePt t="9950" x="10191750" y="1662113"/>
          <p14:tracePt t="9964" x="10136188" y="1677988"/>
          <p14:tracePt t="9980" x="10102850" y="1687513"/>
          <p14:tracePt t="9995" x="10063163" y="1701800"/>
          <p14:tracePt t="10025" x="9998075" y="1727200"/>
          <p14:tracePt t="10041" x="9977438" y="1731963"/>
          <p14:tracePt t="10058" x="9893300" y="1762125"/>
          <p14:tracePt t="10072" x="9858375" y="1771650"/>
          <p14:tracePt t="10085" x="9844088" y="1776413"/>
          <p14:tracePt t="10100" x="9823450" y="1785938"/>
          <p14:tracePt t="10115" x="9790113" y="1806575"/>
          <p14:tracePt t="10130" x="9774238" y="1811338"/>
          <p14:tracePt t="10145" x="9764713" y="1820863"/>
          <p14:tracePt t="10205" x="9779000" y="1851025"/>
          <p14:tracePt t="10223" x="9804400" y="1870075"/>
          <p14:tracePt t="10237" x="9813925" y="1876425"/>
          <p14:tracePt t="10250" x="9869488" y="1900238"/>
          <p14:tracePt t="10265" x="9883775" y="1905000"/>
          <p14:tracePt t="10280" x="9937750" y="1909763"/>
          <p14:tracePt t="10295" x="9977438" y="1916113"/>
          <p14:tracePt t="10310" x="10056813" y="1909763"/>
          <p14:tracePt t="10325" x="10082213" y="1905000"/>
          <p14:tracePt t="10342" x="10161588" y="1895475"/>
          <p14:tracePt t="10358" x="10201275" y="1890713"/>
          <p14:tracePt t="10372" x="10280650" y="1876425"/>
          <p14:tracePt t="10386" x="10329863" y="1865313"/>
          <p14:tracePt t="10400" x="10380663" y="1860550"/>
          <p14:tracePt t="10415" x="10429875" y="1855788"/>
          <p14:tracePt t="10430" x="10474325" y="1851025"/>
          <p14:tracePt t="10445" x="10518775" y="1841500"/>
          <p14:tracePt t="10475" x="10567988" y="1830388"/>
          <p14:tracePt t="10491" x="10598150" y="1825625"/>
          <p14:tracePt t="10508" x="10618788" y="1820863"/>
          <p14:tracePt t="10522" x="10653713" y="1811338"/>
          <p14:tracePt t="10565" x="10668000" y="1806575"/>
          <p14:tracePt t="10595" x="10672763" y="1785938"/>
          <p14:tracePt t="10625" x="10663238" y="1762125"/>
          <p14:tracePt t="10642" x="10637838" y="1731963"/>
          <p14:tracePt t="10659" x="10618788" y="1711325"/>
          <p14:tracePt t="10672" x="10579100" y="1682750"/>
          <p14:tracePt t="10686" x="10528300" y="1657350"/>
          <p14:tracePt t="10700" x="10509250" y="1652588"/>
          <p14:tracePt t="10715" x="10464800" y="1638300"/>
          <p14:tracePt t="10730" x="10399713" y="1622425"/>
          <p14:tracePt t="10745" x="10310813" y="1612900"/>
          <p14:tracePt t="10760" x="10285413" y="1612900"/>
          <p14:tracePt t="10775" x="10236200" y="1612900"/>
          <p14:tracePt t="10792" x="10126663" y="1627188"/>
          <p14:tracePt t="10809" x="10052050" y="1638300"/>
          <p14:tracePt t="10823" x="9998075" y="1652588"/>
          <p14:tracePt t="10837" x="9977438" y="1657350"/>
          <p14:tracePt t="10851" x="9879013" y="1697038"/>
          <p14:tracePt t="10865" x="9834563" y="1711325"/>
          <p14:tracePt t="10880" x="9779000" y="1731963"/>
          <p14:tracePt t="10895" x="9729788" y="1757363"/>
          <p14:tracePt t="10912" x="9715500" y="1766888"/>
          <p14:tracePt t="10926" x="9699625" y="1776413"/>
          <p14:tracePt t="10942" x="9685338" y="1785938"/>
          <p14:tracePt t="11001" x="9694863" y="1806575"/>
          <p14:tracePt t="11015" x="9715500" y="1820863"/>
          <p14:tracePt t="11030" x="9790113" y="1841500"/>
          <p14:tracePt t="11045" x="9834563" y="1846263"/>
          <p14:tracePt t="11060" x="9879013" y="1846263"/>
          <p14:tracePt t="11076" x="9902825" y="1846263"/>
          <p14:tracePt t="11092" x="10028238" y="1841500"/>
          <p14:tracePt t="11109" x="10096500" y="1841500"/>
          <p14:tracePt t="11122" x="10121900" y="1841500"/>
          <p14:tracePt t="11137" x="10236200" y="1836738"/>
          <p14:tracePt t="11151" x="10261600" y="1836738"/>
          <p14:tracePt t="11166" x="10380663" y="1825625"/>
          <p14:tracePt t="11181" x="10434638" y="1820863"/>
          <p14:tracePt t="11196" x="10494963" y="1816100"/>
          <p14:tracePt t="11210" x="10518775" y="1816100"/>
          <p14:tracePt t="11226" x="10539413" y="1816100"/>
          <p14:tracePt t="11242" x="10579100" y="1806575"/>
          <p14:tracePt t="11259" x="10598150" y="1806575"/>
          <p14:tracePt t="11274" x="10618788" y="1801813"/>
          <p14:tracePt t="11466" x="10598150" y="1801813"/>
          <p14:tracePt t="11541" x="10579100" y="1797050"/>
          <p14:tracePt t="11571" x="10558463" y="1797050"/>
          <p14:tracePt t="11601" x="10494963" y="1801813"/>
          <p14:tracePt t="11631" x="10425113" y="1801813"/>
          <p14:tracePt t="11646" x="10310813" y="1801813"/>
          <p14:tracePt t="11662" x="10231438" y="1797050"/>
          <p14:tracePt t="11676" x="10142538" y="1797050"/>
          <p14:tracePt t="11693" x="10112375" y="1797050"/>
          <p14:tracePt t="11709" x="9958388" y="1801813"/>
          <p14:tracePt t="11725" x="9898063" y="1806575"/>
          <p14:tracePt t="11738" x="9829800" y="1806575"/>
          <p14:tracePt t="11752" x="9675813" y="1820863"/>
          <p14:tracePt t="11766" x="9590088" y="1830388"/>
          <p14:tracePt t="11782" x="9517063" y="1841500"/>
          <p14:tracePt t="11797" x="9442450" y="1851025"/>
          <p14:tracePt t="11810" x="9417050" y="1851025"/>
          <p14:tracePt t="11827" x="9377363" y="1860550"/>
          <p14:tracePt t="11843" x="9332913" y="1870075"/>
          <p14:tracePt t="11859" x="9293225" y="1870075"/>
          <p14:tracePt t="11875" x="9253538" y="1870075"/>
          <p14:tracePt t="11891" x="9232900" y="1870075"/>
          <p14:tracePt t="11908" x="9213850" y="1870075"/>
          <p14:tracePt t="11946" x="9193213" y="1876425"/>
          <p14:tracePt t="12081" x="9174163" y="1881188"/>
          <p14:tracePt t="12487" x="9158288" y="1865313"/>
          <p14:tracePt t="12503" x="9148763" y="1830388"/>
          <p14:tracePt t="12517" x="9144000" y="1806575"/>
          <p14:tracePt t="12532" x="9134475" y="1722438"/>
          <p14:tracePt t="12547" x="9134475" y="1671638"/>
          <p14:tracePt t="12562" x="9134475" y="1608138"/>
          <p14:tracePt t="12593" x="9118600" y="1543050"/>
          <p14:tracePt t="12610" x="9099550" y="1439863"/>
          <p14:tracePt t="12624" x="9094788" y="1419225"/>
          <p14:tracePt t="12639" x="9039225" y="1349375"/>
          <p14:tracePt t="12653" x="8990013" y="1314450"/>
          <p14:tracePt t="12667" x="8945563" y="1274763"/>
          <p14:tracePt t="12682" x="8910638" y="1250950"/>
          <p14:tracePt t="12697" x="8851900" y="1239838"/>
          <p14:tracePt t="12712" x="8810625" y="1239838"/>
          <p14:tracePt t="12727" x="8712200" y="1250950"/>
          <p14:tracePt t="12743" x="8642350" y="1260475"/>
          <p14:tracePt t="12760" x="8578850" y="1279525"/>
          <p14:tracePt t="12774" x="8558213" y="1285875"/>
          <p14:tracePt t="12789" x="8478838" y="1314450"/>
          <p14:tracePt t="12802" x="8424863" y="1344613"/>
          <p14:tracePt t="12817" x="8374063" y="1379538"/>
          <p14:tracePt t="12832" x="8324850" y="1409700"/>
          <p14:tracePt t="12847" x="8299450" y="1444625"/>
          <p14:tracePt t="12862" x="8270875" y="1503363"/>
          <p14:tracePt t="12877" x="8266113" y="1524000"/>
          <p14:tracePt t="12893" x="8250238" y="1573213"/>
          <p14:tracePt t="12910" x="8240713" y="1647825"/>
          <p14:tracePt t="12925" x="8240713" y="1741488"/>
          <p14:tracePt t="12942" x="8240713" y="1830388"/>
          <p14:tracePt t="12957" x="8250238" y="1916113"/>
          <p14:tracePt t="12967" x="8275638" y="1984375"/>
          <p14:tracePt t="12982" x="8310563" y="2049463"/>
          <p14:tracePt t="12997" x="8355013" y="2109788"/>
          <p14:tracePt t="13012" x="8394700" y="2143125"/>
          <p14:tracePt t="13027" x="8434388" y="2168525"/>
          <p14:tracePt t="13043" x="8448675" y="2182813"/>
          <p14:tracePt t="13060" x="8532813" y="2212975"/>
          <p14:tracePt t="13075" x="8602663" y="2217738"/>
          <p14:tracePt t="13092" x="8651875" y="2208213"/>
          <p14:tracePt t="13102" x="8716963" y="2198688"/>
          <p14:tracePt t="13117" x="8766175" y="2182813"/>
          <p14:tracePt t="13132" x="8805863" y="2168525"/>
          <p14:tracePt t="13147" x="8845550" y="2154238"/>
          <p14:tracePt t="13162" x="8905875" y="2124075"/>
          <p14:tracePt t="13178" x="8936038" y="2103438"/>
          <p14:tracePt t="13210" x="8975725" y="2084388"/>
          <p14:tracePt t="13223" x="8990013" y="2074863"/>
          <p14:tracePt t="13238" x="9020175" y="2044700"/>
          <p14:tracePt t="13252" x="9029700" y="2024063"/>
          <p14:tracePt t="13267" x="9039225" y="2005013"/>
          <p14:tracePt t="13282" x="9039225" y="1989138"/>
          <p14:tracePt t="13297" x="9043988" y="1949450"/>
          <p14:tracePt t="13312" x="9024938" y="1890713"/>
          <p14:tracePt t="13327" x="9020175" y="1876425"/>
          <p14:tracePt t="13343" x="8999538" y="1836738"/>
          <p14:tracePt t="13360" x="8970963" y="1785938"/>
          <p14:tracePt t="13375" x="8959850" y="1776413"/>
          <p14:tracePt t="13392" x="8940800" y="1762125"/>
          <p14:tracePt t="13417" x="8905875" y="1741488"/>
          <p14:tracePt t="13433" x="8885238" y="1736725"/>
          <p14:tracePt t="13448" x="8851900" y="1736725"/>
          <p14:tracePt t="13462" x="8836025" y="1736725"/>
          <p14:tracePt t="13478" x="8816975" y="1746250"/>
          <p14:tracePt t="13510" x="8777288" y="1757363"/>
          <p14:tracePt t="13583" x="8756650" y="1762125"/>
          <p14:tracePt t="13823" x="8742363" y="1771650"/>
          <p14:tracePt t="13883" x="8721725" y="1751013"/>
          <p14:tracePt t="13898" x="8707438" y="1736725"/>
          <p14:tracePt t="18289" x="7207250" y="2873375"/>
          <p14:tracePt t="18304" x="7188200" y="2873375"/>
          <p14:tracePt t="18329" x="7167563" y="2863850"/>
          <p14:tracePt t="18349" x="7153275" y="2847975"/>
          <p14:tracePt t="18364" x="7134225" y="2838450"/>
          <p14:tracePt t="18394" x="7113588" y="2833688"/>
          <p14:tracePt t="18401" x="7083425" y="2803525"/>
          <p14:tracePt t="18447" x="7064375" y="2803525"/>
          <p14:tracePt t="18463" x="7043738" y="2803525"/>
          <p14:tracePt t="18507" x="7019925" y="2808288"/>
          <p14:tracePt t="18567" x="7004050" y="2819400"/>
          <p14:tracePt t="18627" x="6989763" y="2852738"/>
          <p14:tracePt t="18644" x="6989763" y="2873375"/>
          <p14:tracePt t="18658" x="6994525" y="2892425"/>
          <p14:tracePt t="18672" x="7008813" y="2932113"/>
          <p14:tracePt t="18687" x="7019925" y="2952750"/>
          <p14:tracePt t="18702" x="7048500" y="2992438"/>
          <p14:tracePt t="18717" x="7088188" y="3027363"/>
          <p14:tracePt t="18747" x="7162800" y="3090863"/>
          <p14:tracePt t="18764" x="7218363" y="3125788"/>
          <p14:tracePt t="18781" x="7286625" y="3160713"/>
          <p14:tracePt t="18795" x="7337425" y="3186113"/>
          <p14:tracePt t="18809" x="7361238" y="3195638"/>
          <p14:tracePt t="18824" x="7435850" y="3216275"/>
          <p14:tracePt t="18838" x="7570788" y="3235325"/>
          <p14:tracePt t="18853" x="7650163" y="3240088"/>
          <p14:tracePt t="18868" x="7743825" y="3244850"/>
          <p14:tracePt t="18883" x="7808913" y="3244850"/>
          <p14:tracePt t="18897" x="7907338" y="3240088"/>
          <p14:tracePt t="18914" x="7986713" y="3235325"/>
          <p14:tracePt t="18931" x="8056563" y="3221038"/>
          <p14:tracePt t="18945" x="8135938" y="3195638"/>
          <p14:tracePt t="18959" x="8161338" y="3186113"/>
          <p14:tracePt t="18975" x="8220075" y="3136900"/>
          <p14:tracePt t="18988" x="8289925" y="3071813"/>
          <p14:tracePt t="19003" x="8320088" y="3051175"/>
          <p14:tracePt t="19018" x="8369300" y="3011488"/>
          <p14:tracePt t="19033" x="8394700" y="2967038"/>
          <p14:tracePt t="19048" x="8418513" y="2927350"/>
          <p14:tracePt t="19065" x="8434388" y="2908300"/>
          <p14:tracePt t="19081" x="8448675" y="2892425"/>
          <p14:tracePt t="19168" x="8443913" y="2917825"/>
          <p14:tracePt t="19183" x="8439150" y="2938463"/>
          <p14:tracePt t="19198" x="8429625" y="2952750"/>
          <p14:tracePt t="19214" x="8378825" y="3001963"/>
          <p14:tracePt t="19230" x="8364538" y="3017838"/>
          <p14:tracePt t="19245" x="8345488" y="3027363"/>
          <p14:tracePt t="19260" x="8329613" y="3041650"/>
          <p14:tracePt t="19273" x="8310563" y="3046413"/>
          <p14:tracePt t="19423" x="8320088" y="3036888"/>
          <p14:tracePt t="19438" x="8334375" y="3017838"/>
          <p14:tracePt t="19453" x="8339138" y="2997200"/>
          <p14:tracePt t="19468" x="8350250" y="2962275"/>
          <p14:tracePt t="19483" x="8355013" y="2943225"/>
          <p14:tracePt t="19498" x="8359775" y="2922588"/>
          <p14:tracePt t="19514" x="8369300" y="2882900"/>
          <p14:tracePt t="19532" x="8394700" y="2808288"/>
          <p14:tracePt t="19545" x="8389938" y="2763838"/>
          <p14:tracePt t="19561" x="8378825" y="2719388"/>
          <p14:tracePt t="19574" x="8374063" y="2705100"/>
          <p14:tracePt t="19588" x="8369300" y="2684463"/>
          <p14:tracePt t="19603" x="8359775" y="2665413"/>
          <p14:tracePt t="19618" x="8339138" y="2649538"/>
          <p14:tracePt t="19634" x="8305800" y="2625725"/>
          <p14:tracePt t="19648" x="8270875" y="2609850"/>
          <p14:tracePt t="19665" x="8220075" y="2595563"/>
          <p14:tracePt t="19681" x="8175625" y="2595563"/>
          <p14:tracePt t="19697" x="8131175" y="2595563"/>
          <p14:tracePt t="19713" x="8105775" y="2605088"/>
          <p14:tracePt t="19739" x="8051800" y="2644775"/>
          <p14:tracePt t="19753" x="8012113" y="2698750"/>
          <p14:tracePt t="19768" x="7993063" y="2754313"/>
          <p14:tracePt t="19783" x="7986713" y="2773363"/>
          <p14:tracePt t="19798" x="7986713" y="2819400"/>
          <p14:tracePt t="19815" x="7986713" y="2868613"/>
          <p14:tracePt t="19832" x="8007350" y="2957513"/>
          <p14:tracePt t="19847" x="8026400" y="3001963"/>
          <p14:tracePt t="19864" x="8066088" y="3036888"/>
          <p14:tracePt t="19874" x="8081963" y="3046413"/>
          <p14:tracePt t="19889" x="8112125" y="3062288"/>
          <p14:tracePt t="19904" x="8166100" y="3081338"/>
          <p14:tracePt t="19934" x="8231188" y="3071813"/>
          <p14:tracePt t="19949" x="8259763" y="3057525"/>
          <p14:tracePt t="19965" x="8299450" y="3032125"/>
          <p14:tracePt t="19982" x="8350250" y="2992438"/>
          <p14:tracePt t="19995" x="8378825" y="2943225"/>
          <p14:tracePt t="20012" x="8394700" y="2903538"/>
          <p14:tracePt t="20024" x="8399463" y="2868613"/>
          <p14:tracePt t="20039" x="8404225" y="2847975"/>
          <p14:tracePt t="20054" x="8399463" y="2803525"/>
          <p14:tracePt t="20069" x="8385175" y="2744788"/>
          <p14:tracePt t="20083" x="8369300" y="2705100"/>
          <p14:tracePt t="20099" x="8334375" y="2665413"/>
          <p14:tracePt t="20115" x="8305800" y="2635250"/>
          <p14:tracePt t="20133" x="8270875" y="2614613"/>
          <p14:tracePt t="20147" x="8231188" y="2595563"/>
          <p14:tracePt t="20164" x="8191500" y="2586038"/>
          <p14:tracePt t="20180" x="8151813" y="2579688"/>
          <p14:tracePt t="20189" x="8135938" y="2579688"/>
          <p14:tracePt t="20204" x="8086725" y="2586038"/>
          <p14:tracePt t="20219" x="8066088" y="2590800"/>
          <p14:tracePt t="20233" x="8012113" y="2625725"/>
          <p14:tracePt t="20249" x="7986713" y="2665413"/>
          <p14:tracePt t="20266" x="7962900" y="2733675"/>
          <p14:tracePt t="20282" x="7958138" y="2784475"/>
          <p14:tracePt t="20298" x="7972425" y="2847975"/>
          <p14:tracePt t="20314" x="7997825" y="2913063"/>
          <p14:tracePt t="20330" x="8021638" y="2967038"/>
          <p14:tracePt t="20339" x="8047038" y="3006725"/>
          <p14:tracePt t="20354" x="8077200" y="3036888"/>
          <p14:tracePt t="20369" x="8112125" y="3057525"/>
          <p14:tracePt t="20399" x="8175625" y="3067050"/>
          <p14:tracePt t="20415" x="8220075" y="3057525"/>
          <p14:tracePt t="20432" x="8240713" y="3046413"/>
          <p14:tracePt t="20445" x="8294688" y="2987675"/>
          <p14:tracePt t="20461" x="8320088" y="2927350"/>
          <p14:tracePt t="20476" x="8329613" y="2892425"/>
          <p14:tracePt t="20489" x="8334375" y="2868613"/>
          <p14:tracePt t="20504" x="8350250" y="2808288"/>
          <p14:tracePt t="20519" x="8355013" y="2738438"/>
          <p14:tracePt t="20534" x="8350250" y="2698750"/>
          <p14:tracePt t="20565" x="8329613" y="2665413"/>
          <p14:tracePt t="20582" x="8270875" y="2609850"/>
          <p14:tracePt t="20597" x="8255000" y="2600325"/>
          <p14:tracePt t="20610" x="8220075" y="2579688"/>
          <p14:tracePt t="20624" x="8180388" y="2565400"/>
          <p14:tracePt t="20639" x="8145463" y="2565400"/>
          <p14:tracePt t="20654" x="8105775" y="2574925"/>
          <p14:tracePt t="20669" x="8072438" y="2605088"/>
          <p14:tracePt t="20684" x="8056563" y="2625725"/>
          <p14:tracePt t="20699" x="8026400" y="2709863"/>
          <p14:tracePt t="20715" x="8021638" y="2728913"/>
          <p14:tracePt t="20732" x="8021638" y="2808288"/>
          <p14:tracePt t="20747" x="8026400" y="2878138"/>
          <p14:tracePt t="20764" x="8042275" y="2938463"/>
          <p14:tracePt t="20780" x="8051800" y="2978150"/>
          <p14:tracePt t="20789" x="8056563" y="2992438"/>
          <p14:tracePt t="20804" x="8066088" y="3011488"/>
          <p14:tracePt t="20849" x="8081963" y="3027363"/>
          <p14:tracePt t="20865" x="8096250" y="3036888"/>
          <p14:tracePt t="21089" x="8116888" y="3041650"/>
          <p14:tracePt t="21104" x="8135938" y="3046413"/>
          <p14:tracePt t="21194" x="8156575" y="3041650"/>
          <p14:tracePt t="21435" x="8170863" y="3032125"/>
          <p14:tracePt t="21540" x="8191500" y="3017838"/>
          <p14:tracePt t="21735" x="8201025" y="3001963"/>
          <p14:tracePt t="21780" x="8210550" y="2987675"/>
          <p14:tracePt t="22110" x="8210550" y="2967038"/>
          <p14:tracePt t="22141" x="8210550" y="2947988"/>
          <p14:tracePt t="22967" x="8224838" y="2938463"/>
          <p14:tracePt t="22997" x="8245475" y="2927350"/>
          <p14:tracePt t="23014" x="8259763" y="2917825"/>
          <p14:tracePt t="23041" x="8280400" y="2908300"/>
          <p14:tracePt t="23071" x="8294688" y="2898775"/>
          <p14:tracePt t="23102" x="8310563" y="2887663"/>
          <p14:tracePt t="23117" x="8329613" y="2878138"/>
          <p14:tracePt t="23133" x="8350250" y="2868613"/>
          <p14:tracePt t="23149" x="8369300" y="2868613"/>
          <p14:tracePt t="23236" x="8389938" y="2903538"/>
          <p14:tracePt t="23266" x="8385175" y="2917825"/>
          <p14:tracePt t="23283" x="8369300" y="2932113"/>
          <p14:tracePt t="23300" x="8355013" y="2947988"/>
          <p14:tracePt t="23314" x="8299450" y="2978150"/>
          <p14:tracePt t="23327" x="8280400" y="2987675"/>
          <p14:tracePt t="23341" x="8245475" y="3001963"/>
          <p14:tracePt t="23356" x="8205788" y="3017838"/>
          <p14:tracePt t="23371" x="8156575" y="3032125"/>
          <p14:tracePt t="23387" x="8116888" y="3041650"/>
          <p14:tracePt t="23401" x="8066088" y="3057525"/>
          <p14:tracePt t="23416" x="8002588" y="3081338"/>
          <p14:tracePt t="23433" x="7947025" y="3101975"/>
          <p14:tracePt t="23450" x="7902575" y="3111500"/>
          <p14:tracePt t="23464" x="7843838" y="3130550"/>
          <p14:tracePt t="23478" x="7823200" y="3136900"/>
          <p14:tracePt t="23492" x="7704138" y="3155950"/>
          <p14:tracePt t="23507" x="7685088" y="3160713"/>
          <p14:tracePt t="23522" x="7589838" y="3160713"/>
          <p14:tracePt t="23537" x="7526338" y="3155950"/>
          <p14:tracePt t="23551" x="7470775" y="3146425"/>
          <p14:tracePt t="23568" x="7451725" y="3141663"/>
          <p14:tracePt t="23583" x="7412038" y="3130550"/>
          <p14:tracePt t="23600" x="7377113" y="3116263"/>
          <p14:tracePt t="23615" x="7292975" y="3067050"/>
          <p14:tracePt t="23632" x="7277100" y="3062288"/>
          <p14:tracePt t="23642" x="7253288" y="3036888"/>
          <p14:tracePt t="23657" x="7227888" y="3006725"/>
          <p14:tracePt t="23672" x="7218363" y="2992438"/>
          <p14:tracePt t="23686" x="7213600" y="2971800"/>
          <p14:tracePt t="23717" x="7207250" y="2957513"/>
          <p14:tracePt t="23733" x="7202488" y="2938463"/>
          <p14:tracePt t="23837" x="7227888" y="2943225"/>
          <p14:tracePt t="23852" x="7262813" y="2962275"/>
          <p14:tracePt t="23867" x="7281863" y="2978150"/>
          <p14:tracePt t="23897" x="7337425" y="3011488"/>
          <p14:tracePt t="23914" x="7372350" y="3036888"/>
          <p14:tracePt t="23942" x="7451725" y="3081338"/>
          <p14:tracePt t="23957" x="7505700" y="3106738"/>
          <p14:tracePt t="23973" x="7545388" y="3121025"/>
          <p14:tracePt t="23987" x="7585075" y="3136900"/>
          <p14:tracePt t="24002" x="7610475" y="3146425"/>
          <p14:tracePt t="24017" x="7669213" y="3151188"/>
          <p14:tracePt t="24034" x="7713663" y="3155950"/>
          <p14:tracePt t="24050" x="7778750" y="3160713"/>
          <p14:tracePt t="24064" x="7862888" y="3155950"/>
          <p14:tracePt t="24078" x="7927975" y="3155950"/>
          <p14:tracePt t="24092" x="7972425" y="3146425"/>
          <p14:tracePt t="24107" x="8021638" y="3130550"/>
          <p14:tracePt t="24122" x="8086725" y="3116263"/>
          <p14:tracePt t="24137" x="8112125" y="3111500"/>
          <p14:tracePt t="24152" x="8210550" y="3086100"/>
          <p14:tracePt t="24168" x="8259763" y="3067050"/>
          <p14:tracePt t="24184" x="8294688" y="3057525"/>
          <p14:tracePt t="24201" x="8329613" y="3036888"/>
          <p14:tracePt t="24216" x="8364538" y="3022600"/>
          <p14:tracePt t="24243" x="8385175" y="3011488"/>
          <p14:tracePt t="24257" x="8413750" y="2992438"/>
          <p14:tracePt t="24272" x="8429625" y="2982913"/>
          <p14:tracePt t="24543" x="8418513" y="2992438"/>
          <p14:tracePt t="24558" x="8404225" y="2997200"/>
          <p14:tracePt t="24572" x="8374063" y="3017838"/>
          <p14:tracePt t="24588" x="8305800" y="3067050"/>
          <p14:tracePt t="24602" x="8289925" y="3071813"/>
          <p14:tracePt t="24618" x="8201025" y="3116263"/>
          <p14:tracePt t="24634" x="8116888" y="3136900"/>
          <p14:tracePt t="24651" x="8056563" y="3151188"/>
          <p14:tracePt t="24664" x="7997825" y="3155950"/>
          <p14:tracePt t="24678" x="7883525" y="3165475"/>
          <p14:tracePt t="24693" x="7748588" y="3165475"/>
          <p14:tracePt t="24708" x="7669213" y="3155950"/>
          <p14:tracePt t="24723" x="7594600" y="3146425"/>
          <p14:tracePt t="24738" x="7570788" y="3141663"/>
          <p14:tracePt t="24753" x="7470775" y="3125788"/>
          <p14:tracePt t="24769" x="7435850" y="3116263"/>
          <p14:tracePt t="24785" x="7391400" y="3101975"/>
          <p14:tracePt t="24814" x="7361238" y="3081338"/>
          <p14:tracePt t="24828" x="7346950" y="3071813"/>
          <p14:tracePt t="24843" x="7332663" y="3062288"/>
          <p14:tracePt t="25083" x="7321550" y="3057525"/>
          <p14:tracePt t="25248" x="7312025" y="3036888"/>
          <p14:tracePt t="25308" x="7312025" y="3022600"/>
          <p14:tracePt t="25338" x="7312025" y="3001963"/>
          <p14:tracePt t="25653" x="7351713" y="3017838"/>
          <p14:tracePt t="25668" x="7400925" y="3041650"/>
          <p14:tracePt t="25685" x="7431088" y="3062288"/>
          <p14:tracePt t="25702" x="7466013" y="3076575"/>
          <p14:tracePt t="25716" x="7496175" y="3090863"/>
          <p14:tracePt t="25729" x="7531100" y="3106738"/>
          <p14:tracePt t="25744" x="7554913" y="3116263"/>
          <p14:tracePt t="25758" x="7594600" y="3130550"/>
          <p14:tracePt t="25774" x="7650163" y="3146425"/>
          <p14:tracePt t="25789" x="7708900" y="3155950"/>
          <p14:tracePt t="25818" x="7823200" y="3165475"/>
          <p14:tracePt t="25835" x="7912100" y="3155950"/>
          <p14:tracePt t="25852" x="7977188" y="3146425"/>
          <p14:tracePt t="25865" x="8047038" y="3130550"/>
          <p14:tracePt t="25880" x="8116888" y="3111500"/>
          <p14:tracePt t="25894" x="8180388" y="3097213"/>
          <p14:tracePt t="25909" x="8231188" y="3081338"/>
          <p14:tracePt t="25923" x="8255000" y="3071813"/>
          <p14:tracePt t="25939" x="8364538" y="3032125"/>
          <p14:tracePt t="25954" x="8404225" y="3017838"/>
          <p14:tracePt t="25969" x="8443913" y="3001963"/>
          <p14:tracePt t="25985" x="8458200" y="2997200"/>
          <p14:tracePt t="26015" x="8474075" y="2987675"/>
          <p14:tracePt t="26059" x="8493125" y="2982913"/>
          <p14:tracePt t="26764" x="8474075" y="2987675"/>
          <p14:tracePt t="26900" x="8453438" y="2982913"/>
          <p14:tracePt t="27005" x="8488363" y="2971800"/>
          <p14:tracePt t="27020" x="8504238" y="2967038"/>
          <p14:tracePt t="27036" x="8562975" y="2947988"/>
          <p14:tracePt t="27052" x="8618538" y="2938463"/>
          <p14:tracePt t="27067" x="8658225" y="2932113"/>
          <p14:tracePt t="27081" x="8702675" y="2927350"/>
          <p14:tracePt t="27095" x="8810625" y="2913063"/>
          <p14:tracePt t="27110" x="8836025" y="2908300"/>
          <p14:tracePt t="27125" x="8920163" y="2903538"/>
          <p14:tracePt t="27140" x="8959850" y="2898775"/>
          <p14:tracePt t="27155" x="9074150" y="2887663"/>
          <p14:tracePt t="27170" x="9109075" y="2882900"/>
          <p14:tracePt t="27186" x="9169400" y="2878138"/>
          <p14:tracePt t="27203" x="9197975" y="2878138"/>
          <p14:tracePt t="27217" x="9209088" y="2873375"/>
          <p14:tracePt t="27245" x="9228138" y="2873375"/>
          <p14:tracePt t="27275" x="9237663" y="2882900"/>
          <p14:tracePt t="27305" x="9244013" y="2898775"/>
          <p14:tracePt t="27410" x="9258300" y="2903538"/>
          <p14:tracePt t="27485" x="9272588" y="2887663"/>
          <p14:tracePt t="27503" x="9283700" y="2873375"/>
          <p14:tracePt t="27517" x="9288463" y="2859088"/>
          <p14:tracePt t="28228" x="9288463" y="2813050"/>
          <p14:tracePt t="28243" x="9267825" y="2824163"/>
          <p14:tracePt t="28386" x="9263063" y="2828925"/>
          <p14:tracePt t="28404" x="9293225" y="2859088"/>
          <p14:tracePt t="28418" x="9312275" y="2873375"/>
          <p14:tracePt t="28432" x="9323388" y="2878138"/>
          <p14:tracePt t="28446" x="9332913" y="2882900"/>
          <p14:tracePt t="28461" x="9347200" y="2887663"/>
          <p14:tracePt t="28476" x="9363075" y="2892425"/>
          <p14:tracePt t="28491" x="9377363" y="2892425"/>
          <p14:tracePt t="28506" x="9391650" y="2892425"/>
          <p14:tracePt t="28520" x="9407525" y="2892425"/>
          <p14:tracePt t="28553" x="9426575" y="2892425"/>
          <p14:tracePt t="28686" x="9402763" y="2898775"/>
          <p14:tracePt t="28731" x="9377363" y="2903538"/>
          <p14:tracePt t="28762" x="9342438" y="2913063"/>
          <p14:tracePt t="28806" x="9323388" y="2913063"/>
          <p14:tracePt t="28971" x="9307513" y="2913063"/>
          <p14:tracePt t="29001" x="9293225" y="2913063"/>
          <p14:tracePt t="29076" x="9288463" y="2903538"/>
          <p14:tracePt t="29361" x="9302750" y="2903538"/>
          <p14:tracePt t="29512" x="9312275" y="2908300"/>
          <p14:tracePt t="29527" x="9328150" y="2908300"/>
          <p14:tracePt t="29557" x="9337675" y="2913063"/>
          <p14:tracePt t="29586" x="9347200" y="2913063"/>
          <p14:tracePt t="29616" x="9356725" y="2913063"/>
          <p14:tracePt t="29707" x="9367838" y="2913063"/>
          <p14:tracePt t="29737" x="9382125" y="2908300"/>
          <p14:tracePt t="29755" x="9407525" y="2903538"/>
          <p14:tracePt t="29783" x="9447213" y="2898775"/>
          <p14:tracePt t="29798" x="9486900" y="2887663"/>
          <p14:tracePt t="29812" x="9571038" y="2873375"/>
          <p14:tracePt t="29827" x="9615488" y="2873375"/>
          <p14:tracePt t="29842" x="9680575" y="2873375"/>
          <p14:tracePt t="29857" x="9704388" y="2873375"/>
          <p14:tracePt t="29872" x="9744075" y="2878138"/>
          <p14:tracePt t="29888" x="9764713" y="2878138"/>
          <p14:tracePt t="29905" x="9799638" y="2882900"/>
          <p14:tracePt t="29918" x="9818688" y="2882900"/>
          <p14:tracePt t="29934" x="9863138" y="2887663"/>
          <p14:tracePt t="29950" x="9883775" y="2892425"/>
          <p14:tracePt t="29977" x="9902825" y="2892425"/>
          <p14:tracePt t="30007" x="9923463" y="2892425"/>
          <p14:tracePt t="30022" x="9963150" y="2898775"/>
          <p14:tracePt t="30038" x="9982200" y="2903538"/>
          <p14:tracePt t="30067" x="9998075" y="2903538"/>
          <p14:tracePt t="30084" x="10037763" y="2898775"/>
          <p14:tracePt t="30097" x="10052050" y="2892425"/>
          <p14:tracePt t="30112" x="10067925" y="2887663"/>
          <p14:tracePt t="30127" x="10086975" y="2882900"/>
          <p14:tracePt t="30142" x="10102850" y="2873375"/>
          <p14:tracePt t="30157" x="10121900" y="2863850"/>
          <p14:tracePt t="30172" x="10136188" y="2852738"/>
          <p14:tracePt t="30204" x="10152063" y="2838450"/>
          <p14:tracePt t="30218" x="10161588" y="2828925"/>
          <p14:tracePt t="30248" x="10171113" y="2813050"/>
          <p14:tracePt t="30277" x="10182225" y="2798763"/>
          <p14:tracePt t="30322" x="10186988" y="2784475"/>
          <p14:tracePt t="30367" x="10191750" y="2763838"/>
          <p14:tracePt t="30668" x="10182225" y="2754313"/>
          <p14:tracePt t="30685" x="10166350" y="2744788"/>
          <p14:tracePt t="30713" x="10156825" y="2724150"/>
          <p14:tracePt t="30743" x="10147300" y="2709863"/>
          <p14:tracePt t="30773" x="10142538" y="2693988"/>
          <p14:tracePt t="30802" x="10131425" y="2674938"/>
          <p14:tracePt t="30863" x="10136188" y="2698750"/>
          <p14:tracePt t="30878" x="10142538" y="2749550"/>
          <p14:tracePt t="30893" x="10152063" y="2819400"/>
          <p14:tracePt t="30909" x="10161588" y="2882900"/>
          <p14:tracePt t="30923" x="10166350" y="2922588"/>
          <p14:tracePt t="30938" x="10171113" y="2943225"/>
          <p14:tracePt t="30955" x="10171113" y="2962275"/>
          <p14:tracePt t="31238" x="10182225" y="2947988"/>
          <p14:tracePt t="31256" x="10191750" y="2932113"/>
          <p14:tracePt t="31284" x="10210800" y="2917825"/>
          <p14:tracePt t="31299" x="10221913" y="2908300"/>
          <p14:tracePt t="31313" x="10240963" y="2898775"/>
          <p14:tracePt t="31343" x="10255250" y="2887663"/>
          <p14:tracePt t="31358" x="10271125" y="2878138"/>
          <p14:tracePt t="31388" x="10290175" y="2868613"/>
          <p14:tracePt t="31406" x="10320338" y="2843213"/>
          <p14:tracePt t="31433" x="10329863" y="2833688"/>
          <p14:tracePt t="31463" x="10345738" y="2819400"/>
          <p14:tracePt t="31493" x="10360025" y="2808288"/>
          <p14:tracePt t="31538" x="10375900" y="2794000"/>
          <p14:tracePt t="31599" x="10390188" y="2779713"/>
          <p14:tracePt t="31629" x="10399713" y="2763838"/>
          <p14:tracePt t="31644" x="10415588" y="2749550"/>
          <p14:tracePt t="31704" x="10425113" y="2738438"/>
          <p14:tracePt t="31749" x="10439400" y="2728913"/>
          <p14:tracePt t="31794" x="10460038" y="2724150"/>
          <p14:tracePt t="31824" x="10464800" y="2724150"/>
          <p14:tracePt t="31839" x="10479088" y="2719388"/>
          <p14:tracePt t="31914" x="10499725" y="2728913"/>
          <p14:tracePt t="31929" x="10518775" y="2768600"/>
          <p14:tracePt t="31944" x="10539413" y="2833688"/>
          <p14:tracePt t="31959" x="10548938" y="2887663"/>
          <p14:tracePt t="31974" x="10553700" y="2938463"/>
          <p14:tracePt t="31990" x="10553700" y="2947988"/>
          <p14:tracePt t="32006" x="10553700" y="2967038"/>
          <p14:tracePt t="32023" x="10558463" y="2982913"/>
          <p14:tracePt t="32038" x="10563225" y="2997200"/>
          <p14:tracePt t="32349" x="10583863" y="2992438"/>
          <p14:tracePt t="32424" x="10598150" y="2978150"/>
          <p14:tracePt t="32559" x="10602913" y="2957513"/>
          <p14:tracePt t="32589" x="10607675" y="2938463"/>
          <p14:tracePt t="32620" x="10607675" y="2917825"/>
          <p14:tracePt t="32637" x="10607675" y="2898775"/>
          <p14:tracePt t="32680" x="10607675" y="2878138"/>
          <p14:tracePt t="32724" x="10607675" y="2838450"/>
          <p14:tracePt t="32739" x="10607675" y="2824163"/>
          <p14:tracePt t="32769" x="10607675" y="2803525"/>
          <p14:tracePt t="32787" x="10614025" y="2784475"/>
          <p14:tracePt t="32800" x="10618788" y="2763838"/>
          <p14:tracePt t="32815" x="10623550" y="2744788"/>
          <p14:tracePt t="32845" x="10628313" y="2724150"/>
          <p14:tracePt t="32860" x="10637838" y="2705100"/>
          <p14:tracePt t="32889" x="10653713" y="2689225"/>
          <p14:tracePt t="32920" x="10663238" y="2674938"/>
          <p14:tracePt t="32936" x="10677525" y="2665413"/>
          <p14:tracePt t="32950" x="10698163" y="2659063"/>
          <p14:tracePt t="32980" x="10702925" y="2659063"/>
          <p14:tracePt t="32995" x="10707688" y="2659063"/>
          <p14:tracePt t="33010" x="10728325" y="2654300"/>
          <p14:tracePt t="33055" x="10747375" y="2654300"/>
          <p14:tracePt t="33085" x="10768013" y="2659063"/>
          <p14:tracePt t="33130" x="10787063" y="2665413"/>
          <p14:tracePt t="33160" x="10801350" y="2679700"/>
          <p14:tracePt t="33205" x="10812463" y="2698750"/>
          <p14:tracePt t="33235" x="10821988" y="2714625"/>
          <p14:tracePt t="33265" x="10826750" y="2733675"/>
          <p14:tracePt t="33280" x="10831513" y="2754313"/>
          <p14:tracePt t="33295" x="10836275" y="2779713"/>
          <p14:tracePt t="33310" x="10841038" y="2794000"/>
          <p14:tracePt t="33340" x="10852150" y="2833688"/>
          <p14:tracePt t="33370" x="10861675" y="2873375"/>
          <p14:tracePt t="33388" x="10866438" y="2892425"/>
          <p14:tracePt t="33415" x="10871200" y="2913063"/>
          <p14:tracePt t="33430" x="10875963" y="2932113"/>
          <p14:tracePt t="33475" x="10880725" y="2947988"/>
          <p14:tracePt t="33505" x="10875963" y="2967038"/>
          <p14:tracePt t="33536" x="10871200" y="2987675"/>
          <p14:tracePt t="33551" x="10866438" y="3011488"/>
          <p14:tracePt t="33610" x="10861675" y="3027363"/>
          <p14:tracePt t="33866" x="10875963" y="3011488"/>
          <p14:tracePt t="33911" x="10896600" y="2997200"/>
          <p14:tracePt t="33956" x="10901363" y="2997200"/>
          <p14:tracePt t="33986" x="10920413" y="2982913"/>
          <p14:tracePt t="34016" x="10936288" y="2978150"/>
          <p14:tracePt t="34031" x="10955338" y="2971800"/>
          <p14:tracePt t="34076" x="10966450" y="2967038"/>
          <p14:tracePt t="34091" x="11029950" y="2943225"/>
          <p14:tracePt t="34107" x="11055350" y="2927350"/>
          <p14:tracePt t="34124" x="11099800" y="2917825"/>
          <p14:tracePt t="34137" x="11139488" y="2908300"/>
          <p14:tracePt t="34166" x="11214100" y="2892425"/>
          <p14:tracePt t="34181" x="11253788" y="2887663"/>
          <p14:tracePt t="34196" x="11283950" y="2887663"/>
          <p14:tracePt t="34211" x="11318875" y="2882900"/>
          <p14:tracePt t="34226" x="11358563" y="2878138"/>
          <p14:tracePt t="34241" x="11387138" y="2878138"/>
          <p14:tracePt t="34257" x="11407775" y="2873375"/>
          <p14:tracePt t="34274" x="11426825" y="2873375"/>
          <p14:tracePt t="34302" x="11461750" y="2863850"/>
          <p14:tracePt t="34316" x="11482388" y="2863850"/>
          <p14:tracePt t="34347" x="11501438" y="2863850"/>
          <p14:tracePt t="34361" x="11517313" y="2863850"/>
          <p14:tracePt t="34391" x="11536363" y="2863850"/>
          <p14:tracePt t="34421" x="11552238" y="2863850"/>
          <p14:tracePt t="34481" x="11566525" y="2859088"/>
          <p14:tracePt t="34496" x="11606213" y="2852738"/>
          <p14:tracePt t="34511" x="11650663" y="2843213"/>
          <p14:tracePt t="34526" x="11699875" y="2843213"/>
          <p14:tracePt t="34541" x="11730038" y="2838450"/>
          <p14:tracePt t="34557" x="11893550" y="2833688"/>
          <p14:tracePt t="34574" x="11928475" y="2833688"/>
          <p14:tracePt t="34587" x="12033250" y="2828925"/>
          <p14:tracePt t="34602" x="12047538" y="2824163"/>
          <p14:tracePt t="34616" x="12177713" y="2824163"/>
          <p14:tracePt t="37319" x="10063163" y="2843213"/>
          <p14:tracePt t="37334" x="10082213" y="2838450"/>
          <p14:tracePt t="37349" x="10102850" y="2833688"/>
          <p14:tracePt t="37394" x="10126663" y="2873375"/>
          <p14:tracePt t="37409" x="10117138" y="2971800"/>
          <p14:tracePt t="37426" x="10077450" y="3121025"/>
          <p14:tracePt t="37440" x="10063163" y="3176588"/>
          <p14:tracePt t="37456" x="10028238" y="3349625"/>
          <p14:tracePt t="37469" x="9993313" y="3587750"/>
          <p14:tracePt t="37484" x="9972675" y="3751263"/>
          <p14:tracePt t="37493" x="9967913" y="3835400"/>
          <p14:tracePt t="37498" x="9958388" y="3914775"/>
          <p14:tracePt t="37509" x="9948863" y="3984625"/>
          <p14:tracePt t="37919" x="10067925" y="6416675"/>
          <p14:tracePt t="37933" x="10086975" y="6421438"/>
          <p14:tracePt t="37948" x="10112375" y="6416675"/>
          <p14:tracePt t="37959" x="10131425" y="6416675"/>
          <p14:tracePt t="37964" x="10152063" y="6411913"/>
          <p14:tracePt t="37978" x="10171113" y="6411913"/>
          <p14:tracePt t="37993" x="10191750" y="6416675"/>
          <p14:tracePt t="38017" x="10206038" y="6416675"/>
          <p14:tracePt t="38026" x="10226675" y="6416675"/>
          <p14:tracePt t="38042" x="10250488" y="6416675"/>
          <p14:tracePt t="38059" x="10275888" y="6416675"/>
          <p14:tracePt t="38068" x="10294938" y="6411913"/>
          <p14:tracePt t="38129" x="10301288" y="6391275"/>
          <p14:tracePt t="38144" x="10285413" y="6372225"/>
          <p14:tracePt t="38161" x="10266363" y="6356350"/>
          <p14:tracePt t="38190" x="10186988" y="6337300"/>
          <p14:tracePt t="38206" x="10147300" y="6337300"/>
          <p14:tracePt t="38235" x="10077450" y="6337300"/>
          <p14:tracePt t="38250" x="10028238" y="6337300"/>
          <p14:tracePt t="38265" x="9988550" y="6332538"/>
          <p14:tracePt t="38279" x="9972675" y="6332538"/>
          <p14:tracePt t="38294" x="9932988" y="6327775"/>
          <p14:tracePt t="38310" x="9909175" y="6327775"/>
          <p14:tracePt t="38327" x="9863138" y="6321425"/>
          <p14:tracePt t="38356" x="9844088" y="6321425"/>
          <p14:tracePt t="38370" x="9794875" y="6311900"/>
          <p14:tracePt t="38385" x="9764713" y="6307138"/>
          <p14:tracePt t="38415" x="9725025" y="6302375"/>
          <p14:tracePt t="38445" x="9685338" y="6307138"/>
          <p14:tracePt t="38460" x="9664700" y="6307138"/>
          <p14:tracePt t="38477" x="9640888" y="6307138"/>
          <p14:tracePt t="38491" x="9590088" y="6307138"/>
          <p14:tracePt t="38506" x="9550400" y="6307138"/>
          <p14:tracePt t="38520" x="9531350" y="6311900"/>
          <p14:tracePt t="38535" x="9491663" y="6311900"/>
          <p14:tracePt t="38550" x="9471025" y="6311900"/>
          <p14:tracePt t="38565" x="9426575" y="6321425"/>
          <p14:tracePt t="38595" x="9402763" y="6321425"/>
          <p14:tracePt t="38610" x="9372600" y="6321425"/>
          <p14:tracePt t="38627" x="9317038" y="6337300"/>
          <p14:tracePt t="38656" x="9297988" y="6342063"/>
          <p14:tracePt t="38671" x="9258300" y="6346825"/>
          <p14:tracePt t="38685" x="9237663" y="6351588"/>
          <p14:tracePt t="38700" x="9213850" y="6351588"/>
          <p14:tracePt t="38730" x="9193213" y="6351588"/>
          <p14:tracePt t="38835" x="9169400" y="6351588"/>
          <p14:tracePt t="38865" x="9148763" y="6356350"/>
          <p14:tracePt t="38880" x="9139238" y="6356350"/>
          <p14:tracePt t="38911" x="9123363" y="6361113"/>
          <p14:tracePt t="38956" x="9118600" y="6367463"/>
          <p14:tracePt t="38985" x="9104313" y="6376988"/>
          <p14:tracePt t="39316" x="9099550" y="6372225"/>
          <p14:tracePt t="39331" x="9078913" y="6367463"/>
          <p14:tracePt t="39376" x="9064625" y="6361113"/>
          <p14:tracePt t="39736" x="9055100" y="6337300"/>
          <p14:tracePt t="39750" x="9050338" y="6316663"/>
          <p14:tracePt t="39767" x="9039225" y="6276975"/>
          <p14:tracePt t="39781" x="9039225" y="6232525"/>
          <p14:tracePt t="39796" x="9029700" y="6138863"/>
          <p14:tracePt t="39812" x="9029700" y="6069013"/>
          <p14:tracePt t="39829" x="9034463" y="5994400"/>
          <p14:tracePt t="39845" x="9039225" y="5895975"/>
          <p14:tracePt t="39859" x="9039225" y="5786438"/>
          <p14:tracePt t="39873" x="9039225" y="5662613"/>
          <p14:tracePt t="39888" x="9039225" y="5522913"/>
          <p14:tracePt t="39902" x="9039225" y="5389563"/>
          <p14:tracePt t="39916" x="9050338" y="5249863"/>
          <p14:tracePt t="39932" x="9050338" y="5205413"/>
          <p14:tracePt t="39962" x="9090025" y="4976813"/>
          <p14:tracePt t="39978" x="9099550" y="4902200"/>
          <p14:tracePt t="40008" x="9113838" y="4838700"/>
          <p14:tracePt t="40023" x="9129713" y="4768850"/>
          <p14:tracePt t="40036" x="9139238" y="4699000"/>
          <p14:tracePt t="40082" x="9148763" y="4635500"/>
          <p14:tracePt t="40187" x="9134475" y="4565650"/>
          <p14:tracePt t="40202" x="9123363" y="4510088"/>
          <p14:tracePt t="40277" x="9109075" y="4460875"/>
          <p14:tracePt t="40295" x="9099550" y="4402138"/>
          <p14:tracePt t="40309" x="9094788" y="4386263"/>
          <p14:tracePt t="40397" x="9090025" y="4371975"/>
          <p14:tracePt t="40502" x="9104313" y="4362450"/>
          <p14:tracePt t="40517" x="9164638" y="4346575"/>
          <p14:tracePt t="40532" x="9183688" y="4341813"/>
          <p14:tracePt t="40547" x="9258300" y="4337050"/>
          <p14:tracePt t="40563" x="9323388" y="4332288"/>
          <p14:tracePt t="40579" x="9386888" y="4327525"/>
          <p14:tracePt t="40596" x="9412288" y="4327525"/>
          <p14:tracePt t="40610" x="9531350" y="4311650"/>
          <p14:tracePt t="40623" x="9556750" y="4306888"/>
          <p14:tracePt t="40637" x="9690100" y="4302125"/>
          <p14:tracePt t="40652" x="9759950" y="4297363"/>
          <p14:tracePt t="40667" x="9834563" y="4292600"/>
          <p14:tracePt t="40683" x="9909175" y="4287838"/>
          <p14:tracePt t="40697" x="9958388" y="4287838"/>
          <p14:tracePt t="40712" x="10002838" y="4287838"/>
          <p14:tracePt t="40729" x="10102850" y="4283075"/>
          <p14:tracePt t="40745" x="10121900" y="4283075"/>
          <p14:tracePt t="40761" x="10231438" y="4283075"/>
          <p14:tracePt t="40778" x="10306050" y="4278313"/>
          <p14:tracePt t="40787" x="10364788" y="4278313"/>
          <p14:tracePt t="40802" x="10420350" y="4278313"/>
          <p14:tracePt t="40817" x="10514013" y="4278313"/>
          <p14:tracePt t="40832" x="10539413" y="4278313"/>
          <p14:tracePt t="40847" x="10663238" y="4283075"/>
          <p14:tracePt t="40863" x="10688638" y="4283075"/>
          <p14:tracePt t="40878" x="10772775" y="4287838"/>
          <p14:tracePt t="40896" x="10875963" y="4292600"/>
          <p14:tracePt t="40912" x="10960100" y="4292600"/>
          <p14:tracePt t="40928" x="11010900" y="4292600"/>
          <p14:tracePt t="40938" x="11074400" y="4292600"/>
          <p14:tracePt t="40957" x="11160125" y="4297363"/>
          <p14:tracePt t="40968" x="11214100" y="4297363"/>
          <p14:tracePt t="40982" x="11272838" y="4302125"/>
          <p14:tracePt t="40997" x="11333163" y="4311650"/>
          <p14:tracePt t="41014" x="11353800" y="4318000"/>
          <p14:tracePt t="41030" x="11398250" y="4322763"/>
          <p14:tracePt t="41046" x="11412538" y="4327525"/>
          <p14:tracePt t="41061" x="11452225" y="4337050"/>
          <p14:tracePt t="41133" x="11422063" y="4341813"/>
          <p14:tracePt t="41148" x="11377613" y="4346575"/>
          <p14:tracePt t="41163" x="11353800" y="4346575"/>
          <p14:tracePt t="41179" x="11293475" y="4351338"/>
          <p14:tracePt t="41196" x="11183938" y="4357688"/>
          <p14:tracePt t="41211" x="11109325" y="4362450"/>
          <p14:tracePt t="41224" x="11025188" y="4362450"/>
          <p14:tracePt t="41238" x="10931525" y="4367213"/>
          <p14:tracePt t="41252" x="10901363" y="4367213"/>
          <p14:tracePt t="41267" x="10826750" y="4367213"/>
          <p14:tracePt t="41283" x="10658475" y="4367213"/>
          <p14:tracePt t="41298" x="10623550" y="4367213"/>
          <p14:tracePt t="41313" x="10483850" y="4367213"/>
          <p14:tracePt t="41329" x="10390188" y="4367213"/>
          <p14:tracePt t="41347" x="10301288" y="4367213"/>
          <p14:tracePt t="41360" x="10231438" y="4371975"/>
          <p14:tracePt t="41374" x="10206038" y="4371975"/>
          <p14:tracePt t="41388" x="10072688" y="4381500"/>
          <p14:tracePt t="41403" x="10002838" y="4391025"/>
          <p14:tracePt t="41418" x="9958388" y="4391025"/>
          <p14:tracePt t="41433" x="9858375" y="4402138"/>
          <p14:tracePt t="41447" x="9804400" y="4411663"/>
          <p14:tracePt t="41463" x="9734550" y="4421188"/>
          <p14:tracePt t="41479" x="9669463" y="4430713"/>
          <p14:tracePt t="41495" x="9650413" y="4437063"/>
          <p14:tracePt t="41511" x="9575800" y="4441825"/>
          <p14:tracePt t="41528" x="9536113" y="4441825"/>
          <p14:tracePt t="41538" x="9501188" y="4446588"/>
          <p14:tracePt t="41553" x="9461500" y="4451350"/>
          <p14:tracePt t="41567" x="9442450" y="4451350"/>
          <p14:tracePt t="41598" x="9421813" y="4456113"/>
          <p14:tracePt t="41703" x="9442450" y="4451350"/>
          <p14:tracePt t="41718" x="9466263" y="4451350"/>
          <p14:tracePt t="41733" x="9486900" y="4451350"/>
          <p14:tracePt t="41747" x="9505950" y="4446588"/>
          <p14:tracePt t="41762" x="9550400" y="4446588"/>
          <p14:tracePt t="41779" x="9590088" y="4441825"/>
          <p14:tracePt t="41796" x="9636125" y="4437063"/>
          <p14:tracePt t="41809" x="9680575" y="4430713"/>
          <p14:tracePt t="41824" x="9704388" y="4425950"/>
          <p14:tracePt t="41838" x="9774238" y="4416425"/>
          <p14:tracePt t="41853" x="9848850" y="4411663"/>
          <p14:tracePt t="41868" x="9918700" y="4411663"/>
          <p14:tracePt t="41883" x="9963150" y="4411663"/>
          <p14:tracePt t="41898" x="10096500" y="4411663"/>
          <p14:tracePt t="41914" x="10191750" y="4411663"/>
          <p14:tracePt t="41930" x="10221913" y="4411663"/>
          <p14:tracePt t="41946" x="10448925" y="4402138"/>
          <p14:tracePt t="41962" x="10563225" y="4397375"/>
          <p14:tracePt t="41978" x="10668000" y="4386263"/>
          <p14:tracePt t="41988" x="10756900" y="4376738"/>
          <p14:tracePt t="42003" x="10841038" y="4362450"/>
          <p14:tracePt t="42018" x="10861675" y="4357688"/>
          <p14:tracePt t="42033" x="10950575" y="4332288"/>
          <p14:tracePt t="42048" x="10980738" y="4306888"/>
          <p14:tracePt t="42064" x="11001375" y="4283075"/>
          <p14:tracePt t="42080" x="11020425" y="4232275"/>
          <p14:tracePt t="42096" x="11029950" y="4208463"/>
          <p14:tracePt t="42125" x="11099800" y="3998913"/>
          <p14:tracePt t="42138" x="11169650" y="3821113"/>
          <p14:tracePt t="42154" x="11249025" y="3592513"/>
          <p14:tracePt t="42169" x="11293475" y="3414713"/>
          <p14:tracePt t="42183" x="11307763" y="3349625"/>
          <p14:tracePt t="42198" x="11298238" y="3230563"/>
          <p14:tracePt t="42229" x="11279188" y="2967038"/>
          <p14:tracePt t="42246" x="11288713" y="2838450"/>
          <p14:tracePt t="42275" x="11298238" y="2759075"/>
          <p14:tracePt t="42349" x="11188700" y="2719388"/>
          <p14:tracePt t="42394" x="11099800" y="2705100"/>
          <p14:tracePt t="42454" x="11080750" y="2705100"/>
          <p14:tracePt t="42468" x="11006138" y="2698750"/>
          <p14:tracePt t="42498" x="10931525" y="2698750"/>
          <p14:tracePt t="42513" x="10856913" y="2693988"/>
          <p14:tracePt t="42530" x="10787063" y="2705100"/>
          <p14:tracePt t="42546" x="10768013" y="2714625"/>
          <p14:tracePt t="42560" x="10742613" y="2728913"/>
          <p14:tracePt t="42575" x="10721975" y="2744788"/>
          <p14:tracePt t="42589" x="10682288" y="2843213"/>
          <p14:tracePt t="42604" x="10688638" y="2898775"/>
          <p14:tracePt t="42619" x="10707688" y="2943225"/>
          <p14:tracePt t="42634" x="10733088" y="2957513"/>
          <p14:tracePt t="42649" x="10768013" y="2962275"/>
          <p14:tracePt t="42664" x="10807700" y="2947988"/>
          <p14:tracePt t="42697" x="10841038" y="2903538"/>
          <p14:tracePt t="42710" x="10852150" y="2887663"/>
          <p14:tracePt t="42724" x="10861675" y="2843213"/>
          <p14:tracePt t="42739" x="10866438" y="2828925"/>
          <p14:tracePt t="42874" x="10915650" y="2819400"/>
          <p14:tracePt t="42889" x="10945813" y="2808288"/>
          <p14:tracePt t="42919" x="10990263" y="2803525"/>
          <p14:tracePt t="42934" x="11015663" y="2798763"/>
          <p14:tracePt t="42964" x="11085513" y="2803525"/>
          <p14:tracePt t="42979" x="11120438" y="2808288"/>
          <p14:tracePt t="42996" x="11153775" y="2813050"/>
          <p14:tracePt t="43010" x="11174413" y="2813050"/>
          <p14:tracePt t="43025" x="11193463" y="2808288"/>
          <p14:tracePt t="43039" x="11223625" y="2808288"/>
          <p14:tracePt t="43054" x="11293475" y="2798763"/>
          <p14:tracePt t="43069" x="11318875" y="2798763"/>
          <p14:tracePt t="43084" x="11342688" y="2794000"/>
          <p14:tracePt t="43099" x="11372850" y="2798763"/>
          <p14:tracePt t="43114" x="11393488" y="2813050"/>
          <p14:tracePt t="43130" x="11407775" y="2824163"/>
          <p14:tracePt t="43147" x="11422063" y="2903538"/>
          <p14:tracePt t="43160" x="11426825" y="2938463"/>
          <p14:tracePt t="43176" x="11417300" y="3006725"/>
          <p14:tracePt t="43189" x="11412538" y="3027363"/>
          <p14:tracePt t="43204" x="11328400" y="3305175"/>
          <p14:tracePt t="43225" x="11283950" y="3459163"/>
          <p14:tracePt t="43234" x="11214100" y="3641725"/>
          <p14:tracePt t="43249" x="11183938" y="3716338"/>
          <p14:tracePt t="43265" x="11134725" y="3905250"/>
          <p14:tracePt t="43287" x="11129963" y="3919538"/>
          <p14:tracePt t="43302" x="11114088" y="4103688"/>
          <p14:tracePt t="43729" x="10171113" y="6064250"/>
          <p14:tracePt t="43736" x="10152063" y="6043613"/>
          <p14:tracePt t="43751" x="10102850" y="5989638"/>
          <p14:tracePt t="43761" x="10091738" y="5969000"/>
          <p14:tracePt t="43766" x="10091738" y="5964238"/>
          <p14:tracePt t="43774" x="10086975" y="5935663"/>
          <p14:tracePt t="43789" x="10091738" y="5919788"/>
          <p14:tracePt t="43804" x="10121900" y="5884863"/>
          <p14:tracePt t="43819" x="10156825" y="5875338"/>
          <p14:tracePt t="43834" x="10231438" y="5875338"/>
          <p14:tracePt t="43849" x="10306050" y="5905500"/>
          <p14:tracePt t="43865" x="10364788" y="5945188"/>
          <p14:tracePt t="43881" x="10390188" y="5959475"/>
          <p14:tracePt t="43898" x="10474325" y="6043613"/>
          <p14:tracePt t="43913" x="10504488" y="6083300"/>
          <p14:tracePt t="43930" x="10528300" y="6122988"/>
          <p14:tracePt t="43939" x="10539413" y="6138863"/>
          <p14:tracePt t="43959" x="10548938" y="6157913"/>
          <p14:tracePt t="43969" x="10567988" y="6178550"/>
          <p14:tracePt t="43999" x="10607675" y="6202363"/>
          <p14:tracePt t="44014" x="10642600" y="6218238"/>
          <p14:tracePt t="44031" x="10663238" y="6223000"/>
          <p14:tracePt t="44047" x="10717213" y="6237288"/>
          <p14:tracePt t="44061" x="10756900" y="6242050"/>
          <p14:tracePt t="44076" x="10782300" y="6242050"/>
          <p14:tracePt t="44090" x="10807700" y="6242050"/>
          <p14:tracePt t="44105" x="10847388" y="6237288"/>
          <p14:tracePt t="44120" x="10871200" y="6232525"/>
          <p14:tracePt t="44150" x="10920413" y="6227763"/>
          <p14:tracePt t="44165" x="10941050" y="6223000"/>
          <p14:tracePt t="44181" x="10966450" y="6218238"/>
          <p14:tracePt t="44198" x="10971213" y="6218238"/>
          <p14:tracePt t="44210" x="11006138" y="6213475"/>
          <p14:tracePt t="44240" x="11045825" y="6208713"/>
          <p14:tracePt t="44255" x="11090275" y="6202363"/>
          <p14:tracePt t="44270" x="11120438" y="6197600"/>
          <p14:tracePt t="44285" x="11139488" y="6197600"/>
          <p14:tracePt t="44300" x="11164888" y="6192838"/>
          <p14:tracePt t="44315" x="11183938" y="6192838"/>
          <p14:tracePt t="44348" x="11204575" y="6188075"/>
          <p14:tracePt t="44376" x="11214100" y="6188075"/>
          <p14:tracePt t="44390" x="11244263" y="6183313"/>
          <p14:tracePt t="44405" x="11263313" y="6183313"/>
          <p14:tracePt t="44420" x="11283950" y="6178550"/>
          <p14:tracePt t="44435" x="11303000" y="6173788"/>
          <p14:tracePt t="44450" x="11323638" y="6173788"/>
          <p14:tracePt t="44465" x="11337925" y="6167438"/>
          <p14:tracePt t="44498" x="11363325" y="6167438"/>
          <p14:tracePt t="44526" x="11377613" y="6167438"/>
          <p14:tracePt t="44540" x="11393488" y="6162675"/>
          <p14:tracePt t="44615" x="11422063" y="6157913"/>
          <p14:tracePt t="44676" x="11442700" y="6157913"/>
          <p14:tracePt t="44705" x="11472863" y="6153150"/>
          <p14:tracePt t="44721" x="11487150" y="6148388"/>
          <p14:tracePt t="44735" x="11506200" y="6148388"/>
          <p14:tracePt t="44780" x="11522075" y="6148388"/>
          <p14:tracePt t="44810" x="11541125" y="6148388"/>
          <p14:tracePt t="44870" x="11561763" y="6148388"/>
          <p14:tracePt t="44900" x="11580813" y="6148388"/>
          <p14:tracePt t="44960" x="11587163" y="6148388"/>
          <p14:tracePt t="44976" x="11606213" y="6148388"/>
          <p14:tracePt t="45050" x="11610975" y="6148388"/>
          <p14:tracePt t="45065" x="11631613" y="6148388"/>
          <p14:tracePt t="45276" x="11645900" y="6143625"/>
          <p14:tracePt t="45351" x="11650663" y="6103938"/>
          <p14:tracePt t="45366" x="11641138" y="6069013"/>
          <p14:tracePt t="45382" x="11631613" y="6043613"/>
          <p14:tracePt t="5168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F794F-FDA1-B44C-BF3B-E85815CC3AE6}"/>
              </a:ext>
            </a:extLst>
          </p:cNvPr>
          <p:cNvGrpSpPr/>
          <p:nvPr/>
        </p:nvGrpSpPr>
        <p:grpSpPr>
          <a:xfrm>
            <a:off x="444311" y="1722117"/>
            <a:ext cx="4356302" cy="3657600"/>
            <a:chOff x="444311" y="1722117"/>
            <a:chExt cx="4356302" cy="36576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7E7F5AA-EDF0-9C4D-9779-96A717C1B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57313" y="1722117"/>
              <a:ext cx="3543300" cy="3657600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E84102BC-6FB1-2C48-AF55-32E9BF4795D9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44311" y="2889809"/>
              <a:ext cx="8152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45720" tIns="0" rIns="4572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400" kern="0">
                  <a:latin typeface="Calibri Light" panose="020F0302020204030204" pitchFamily="34" charset="0"/>
                  <a:cs typeface="Calibri Light" panose="020F0302020204030204" pitchFamily="34" charset="0"/>
                </a:rPr>
                <a:t>Signal</a:t>
              </a:r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573F7C60-D216-EF4C-A279-94AEAC18C735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897995" y="1916501"/>
              <a:ext cx="41453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45720" tIns="0" rIns="4572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0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4852B398-F52A-274B-A524-A9647176D3BB}"/>
                </a:ext>
              </a:extLst>
            </p:cNvPr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39916" y="3560491"/>
              <a:ext cx="5443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45720" tIns="0" rIns="4572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0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0.44</a:t>
              </a: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5AFB769B-18D3-1646-B3A5-BE2938A4B7FE}"/>
                </a:ext>
              </a:extLst>
            </p:cNvPr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84296" y="3945524"/>
              <a:ext cx="5443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45720" tIns="0" rIns="4572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0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0.38</a:t>
              </a:r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66E5BA22-C81D-6749-876B-6F3D62B9070C}"/>
                </a:ext>
              </a:extLst>
            </p:cNvPr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83067" y="4174819"/>
              <a:ext cx="5443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45720" tIns="0" rIns="4572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0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0.35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DAA9A02B-EB9B-BF4D-8933-112AA7AEC3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260179" y="1721825"/>
            <a:ext cx="35433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2A347-9246-B04D-8FB5-ED23A6F1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technical difficulties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884D25F-4D4C-4941-A706-B929B02D307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7308" y="3093690"/>
            <a:ext cx="11292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solidFill>
                  <a:srgbClr val="0000FF"/>
                </a:solidFill>
                <a:latin typeface="Calibri"/>
                <a:cs typeface="Calibri"/>
              </a:rPr>
              <a:t>gap </a:t>
            </a:r>
            <a:r>
              <a:rPr lang="en-US" sz="3200" kern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</a:t>
            </a:r>
            <a:endParaRPr lang="en-US" sz="3200" kern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AFA7F-56F3-E843-9A63-07E51A3DD2CE}"/>
              </a:ext>
            </a:extLst>
          </p:cNvPr>
          <p:cNvSpPr/>
          <p:nvPr/>
        </p:nvSpPr>
        <p:spPr>
          <a:xfrm>
            <a:off x="2514999" y="2224980"/>
            <a:ext cx="344026" cy="1737420"/>
          </a:xfrm>
          <a:prstGeom prst="roundRect">
            <a:avLst/>
          </a:prstGeom>
          <a:ln w="28575">
            <a:solidFill>
              <a:srgbClr val="0000FF"/>
            </a:solidFill>
            <a:prstDash val="sysDot"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4675" indent="-574675" algn="ctr" defTabSz="895350">
              <a:tabLst>
                <a:tab pos="533400" algn="r"/>
              </a:tabLst>
            </a:pP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B8D180DF-872D-3947-9FF4-D62BD386ECB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558" y="715469"/>
            <a:ext cx="342053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</a:rPr>
              <a:t>1. Idea from previous page gives </a:t>
            </a:r>
            <a:r>
              <a:rPr lang="en-US" sz="2400" ker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biased estimates </a:t>
            </a:r>
            <a:r>
              <a:rPr lang="en-US" sz="2400" ker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</a:t>
            </a:r>
            <a:endParaRPr lang="en-US" sz="2400" kern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BD6A06EC-A70D-CA4C-9A07-AEA30E22C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608" y="5494661"/>
            <a:ext cx="5405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6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F953C1D-26D9-864C-B69F-09574332328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97995" y="1916501"/>
            <a:ext cx="4145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0.6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023C64B-FDE6-ED4A-B04E-C267C9454B9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39916" y="3560491"/>
            <a:ext cx="5443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0.44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CD51A21-1B6E-9A4B-A490-1EA9F9CC668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84296" y="3945524"/>
            <a:ext cx="5443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0.38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F85CD77-EE5E-CB49-96C6-1DD952B189E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83067" y="4174819"/>
            <a:ext cx="5443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0.35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3DA2149-5BA8-4843-969D-6D38C202C83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342166" y="1724939"/>
            <a:ext cx="3797300" cy="3657600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5F81C239-657D-3F42-BE88-46D6BD044BA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72616" y="376702"/>
            <a:ext cx="424804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</a:rPr>
              <a:t>2. Calculating longer paths leads to </a:t>
            </a:r>
            <a:r>
              <a:rPr lang="en-US" sz="2400" ker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dense matrix operations</a:t>
            </a: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</a:t>
            </a:r>
          </a:p>
          <a:p>
            <a:pPr defTabSz="862013">
              <a:defRPr/>
            </a:pP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(</a:t>
            </a:r>
            <a:r>
              <a:rPr lang="en-US" sz="2400" b="1" ker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</a:t>
            </a: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 = sparse adjacency matrix)</a:t>
            </a:r>
            <a:endParaRPr lang="en-US" sz="2400" ker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id="{FD3D5138-CAC3-FE4F-96E1-B7E648FE6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5494661"/>
            <a:ext cx="5405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6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983B3-8C4A-3F4F-A180-F08BCDA7B96A}"/>
              </a:ext>
            </a:extLst>
          </p:cNvPr>
          <p:cNvGrpSpPr/>
          <p:nvPr/>
        </p:nvGrpSpPr>
        <p:grpSpPr>
          <a:xfrm>
            <a:off x="3828676" y="543383"/>
            <a:ext cx="1612558" cy="1323956"/>
            <a:chOff x="3848915" y="678601"/>
            <a:chExt cx="1612558" cy="13239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CDDFA07-A260-E542-B84E-D4B26CB12D2E}"/>
                </a:ext>
              </a:extLst>
            </p:cNvPr>
            <p:cNvGrpSpPr/>
            <p:nvPr/>
          </p:nvGrpSpPr>
          <p:grpSpPr>
            <a:xfrm>
              <a:off x="4769827" y="789796"/>
              <a:ext cx="437217" cy="1107132"/>
              <a:chOff x="5696237" y="6666780"/>
              <a:chExt cx="634077" cy="183109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8A13BCA-A5DA-604A-B4A9-77C48648BC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00457" y="6666780"/>
                <a:ext cx="623341" cy="251865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F7F886B-F24B-AC41-B483-60CA3D4699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96237" y="7038781"/>
                <a:ext cx="627561" cy="227606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FFB845-4AC7-B643-9211-F66A32F221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00457" y="7865993"/>
                <a:ext cx="623341" cy="251863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D5984A5-7001-334C-AD88-B0AF61EBFA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96237" y="8237995"/>
                <a:ext cx="634077" cy="259877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80BB7C-CB6F-864D-9FA4-02C1D459D7BB}"/>
                </a:ext>
              </a:extLst>
            </p:cNvPr>
            <p:cNvSpPr/>
            <p:nvPr/>
          </p:nvSpPr>
          <p:spPr bwMode="auto">
            <a:xfrm>
              <a:off x="3848915" y="1212684"/>
              <a:ext cx="255791" cy="2557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1800">
                <a:latin typeface="Calibri"/>
                <a:cs typeface="Calibri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A993D7-6A46-FF4C-8CFE-AEBCA7617D05}"/>
                </a:ext>
              </a:extLst>
            </p:cNvPr>
            <p:cNvGrpSpPr/>
            <p:nvPr/>
          </p:nvGrpSpPr>
          <p:grpSpPr>
            <a:xfrm>
              <a:off x="4526749" y="856629"/>
              <a:ext cx="255791" cy="255791"/>
              <a:chOff x="5544197" y="4046535"/>
              <a:chExt cx="370963" cy="37096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CEE8B00-2736-3A43-9192-25BF217C5A51}"/>
                  </a:ext>
                </a:extLst>
              </p:cNvPr>
              <p:cNvSpPr/>
              <p:nvPr/>
            </p:nvSpPr>
            <p:spPr bwMode="auto">
              <a:xfrm>
                <a:off x="554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40363C7-ED64-8243-82B6-2AC160BFBFB2}"/>
                  </a:ext>
                </a:extLst>
              </p:cNvPr>
              <p:cNvSpPr/>
              <p:nvPr/>
            </p:nvSpPr>
            <p:spPr bwMode="auto">
              <a:xfrm>
                <a:off x="5544197" y="4046535"/>
                <a:ext cx="361286" cy="346736"/>
              </a:xfrm>
              <a:custGeom>
                <a:avLst/>
                <a:gdLst>
                  <a:gd name="connsiteX0" fmla="*/ 185482 w 361286"/>
                  <a:gd name="connsiteY0" fmla="*/ 0 h 346736"/>
                  <a:gd name="connsiteX1" fmla="*/ 356388 w 361286"/>
                  <a:gd name="connsiteY1" fmla="*/ 113284 h 346736"/>
                  <a:gd name="connsiteX2" fmla="*/ 361286 w 361286"/>
                  <a:gd name="connsiteY2" fmla="*/ 137543 h 346736"/>
                  <a:gd name="connsiteX3" fmla="*/ 98968 w 361286"/>
                  <a:gd name="connsiteY3" fmla="*/ 346736 h 346736"/>
                  <a:gd name="connsiteX4" fmla="*/ 54327 w 361286"/>
                  <a:gd name="connsiteY4" fmla="*/ 316638 h 346736"/>
                  <a:gd name="connsiteX5" fmla="*/ 0 w 361286"/>
                  <a:gd name="connsiteY5" fmla="*/ 185482 h 346736"/>
                  <a:gd name="connsiteX6" fmla="*/ 185482 w 361286"/>
                  <a:gd name="connsiteY6" fmla="*/ 0 h 34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86" h="346736">
                    <a:moveTo>
                      <a:pt x="185482" y="0"/>
                    </a:moveTo>
                    <a:cubicBezTo>
                      <a:pt x="262312" y="0"/>
                      <a:pt x="328231" y="46712"/>
                      <a:pt x="356388" y="113284"/>
                    </a:cubicBezTo>
                    <a:lnTo>
                      <a:pt x="361286" y="137543"/>
                    </a:lnTo>
                    <a:lnTo>
                      <a:pt x="98968" y="346736"/>
                    </a:lnTo>
                    <a:lnTo>
                      <a:pt x="54327" y="316638"/>
                    </a:lnTo>
                    <a:cubicBezTo>
                      <a:pt x="20761" y="283072"/>
                      <a:pt x="0" y="236702"/>
                      <a:pt x="0" y="185482"/>
                    </a:cubicBez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99CBC2B-D074-FC4C-B39C-1F211216FC92}"/>
                  </a:ext>
                </a:extLst>
              </p:cNvPr>
              <p:cNvSpPr/>
              <p:nvPr/>
            </p:nvSpPr>
            <p:spPr bwMode="auto">
              <a:xfrm>
                <a:off x="5691926" y="4235379"/>
                <a:ext cx="223234" cy="182119"/>
              </a:xfrm>
              <a:custGeom>
                <a:avLst/>
                <a:gdLst>
                  <a:gd name="connsiteX0" fmla="*/ 223234 w 223234"/>
                  <a:gd name="connsiteY0" fmla="*/ 0 h 182119"/>
                  <a:gd name="connsiteX1" fmla="*/ 209337 w 223234"/>
                  <a:gd name="connsiteY1" fmla="*/ 68835 h 182119"/>
                  <a:gd name="connsiteX2" fmla="*/ 38431 w 223234"/>
                  <a:gd name="connsiteY2" fmla="*/ 182119 h 182119"/>
                  <a:gd name="connsiteX3" fmla="*/ 1050 w 223234"/>
                  <a:gd name="connsiteY3" fmla="*/ 178351 h 182119"/>
                  <a:gd name="connsiteX4" fmla="*/ 0 w 223234"/>
                  <a:gd name="connsiteY4" fmla="*/ 178025 h 18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234" h="182119">
                    <a:moveTo>
                      <a:pt x="223234" y="0"/>
                    </a:moveTo>
                    <a:lnTo>
                      <a:pt x="209337" y="68835"/>
                    </a:lnTo>
                    <a:cubicBezTo>
                      <a:pt x="181180" y="135408"/>
                      <a:pt x="115261" y="182119"/>
                      <a:pt x="38431" y="182119"/>
                    </a:cubicBezTo>
                    <a:cubicBezTo>
                      <a:pt x="25626" y="182119"/>
                      <a:pt x="13125" y="180822"/>
                      <a:pt x="1050" y="178351"/>
                    </a:cubicBezTo>
                    <a:lnTo>
                      <a:pt x="0" y="178025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D634C-7836-6840-9E27-BD60AB7CB627}"/>
                </a:ext>
              </a:extLst>
            </p:cNvPr>
            <p:cNvCxnSpPr>
              <a:cxnSpLocks/>
              <a:stCxn id="30" idx="7"/>
              <a:endCxn id="33" idx="5"/>
            </p:cNvCxnSpPr>
            <p:nvPr/>
          </p:nvCxnSpPr>
          <p:spPr bwMode="auto">
            <a:xfrm flipV="1">
              <a:off x="4067246" y="984525"/>
              <a:ext cx="459503" cy="26561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F6D28C6-8D8D-AA48-8FD8-AA2762D170EE}"/>
                </a:ext>
              </a:extLst>
            </p:cNvPr>
            <p:cNvGrpSpPr/>
            <p:nvPr/>
          </p:nvGrpSpPr>
          <p:grpSpPr>
            <a:xfrm>
              <a:off x="4526749" y="1568738"/>
              <a:ext cx="255791" cy="255791"/>
              <a:chOff x="5544197" y="4046535"/>
              <a:chExt cx="370963" cy="370963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D4E837B-26F3-4A4C-9226-20DFE9C0BED1}"/>
                  </a:ext>
                </a:extLst>
              </p:cNvPr>
              <p:cNvSpPr/>
              <p:nvPr/>
            </p:nvSpPr>
            <p:spPr bwMode="auto">
              <a:xfrm>
                <a:off x="554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F7DFAC8-FF7B-FD4A-B3D0-E514DE471C44}"/>
                  </a:ext>
                </a:extLst>
              </p:cNvPr>
              <p:cNvSpPr/>
              <p:nvPr/>
            </p:nvSpPr>
            <p:spPr bwMode="auto">
              <a:xfrm>
                <a:off x="5544197" y="4046535"/>
                <a:ext cx="361286" cy="346736"/>
              </a:xfrm>
              <a:custGeom>
                <a:avLst/>
                <a:gdLst>
                  <a:gd name="connsiteX0" fmla="*/ 185482 w 361286"/>
                  <a:gd name="connsiteY0" fmla="*/ 0 h 346736"/>
                  <a:gd name="connsiteX1" fmla="*/ 356388 w 361286"/>
                  <a:gd name="connsiteY1" fmla="*/ 113284 h 346736"/>
                  <a:gd name="connsiteX2" fmla="*/ 361286 w 361286"/>
                  <a:gd name="connsiteY2" fmla="*/ 137543 h 346736"/>
                  <a:gd name="connsiteX3" fmla="*/ 98968 w 361286"/>
                  <a:gd name="connsiteY3" fmla="*/ 346736 h 346736"/>
                  <a:gd name="connsiteX4" fmla="*/ 54327 w 361286"/>
                  <a:gd name="connsiteY4" fmla="*/ 316638 h 346736"/>
                  <a:gd name="connsiteX5" fmla="*/ 0 w 361286"/>
                  <a:gd name="connsiteY5" fmla="*/ 185482 h 346736"/>
                  <a:gd name="connsiteX6" fmla="*/ 185482 w 361286"/>
                  <a:gd name="connsiteY6" fmla="*/ 0 h 34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86" h="346736">
                    <a:moveTo>
                      <a:pt x="185482" y="0"/>
                    </a:moveTo>
                    <a:cubicBezTo>
                      <a:pt x="262312" y="0"/>
                      <a:pt x="328231" y="46712"/>
                      <a:pt x="356388" y="113284"/>
                    </a:cubicBezTo>
                    <a:lnTo>
                      <a:pt x="361286" y="137543"/>
                    </a:lnTo>
                    <a:lnTo>
                      <a:pt x="98968" y="346736"/>
                    </a:lnTo>
                    <a:lnTo>
                      <a:pt x="54327" y="316638"/>
                    </a:lnTo>
                    <a:cubicBezTo>
                      <a:pt x="20761" y="283072"/>
                      <a:pt x="0" y="236702"/>
                      <a:pt x="0" y="185482"/>
                    </a:cubicBez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A511596-EBB2-1847-8E06-3F6F79DF91A2}"/>
                  </a:ext>
                </a:extLst>
              </p:cNvPr>
              <p:cNvSpPr/>
              <p:nvPr/>
            </p:nvSpPr>
            <p:spPr bwMode="auto">
              <a:xfrm>
                <a:off x="5691926" y="4235379"/>
                <a:ext cx="223234" cy="182119"/>
              </a:xfrm>
              <a:custGeom>
                <a:avLst/>
                <a:gdLst>
                  <a:gd name="connsiteX0" fmla="*/ 223234 w 223234"/>
                  <a:gd name="connsiteY0" fmla="*/ 0 h 182119"/>
                  <a:gd name="connsiteX1" fmla="*/ 209337 w 223234"/>
                  <a:gd name="connsiteY1" fmla="*/ 68835 h 182119"/>
                  <a:gd name="connsiteX2" fmla="*/ 38431 w 223234"/>
                  <a:gd name="connsiteY2" fmla="*/ 182119 h 182119"/>
                  <a:gd name="connsiteX3" fmla="*/ 1050 w 223234"/>
                  <a:gd name="connsiteY3" fmla="*/ 178351 h 182119"/>
                  <a:gd name="connsiteX4" fmla="*/ 0 w 223234"/>
                  <a:gd name="connsiteY4" fmla="*/ 178025 h 18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234" h="182119">
                    <a:moveTo>
                      <a:pt x="223234" y="0"/>
                    </a:moveTo>
                    <a:lnTo>
                      <a:pt x="209337" y="68835"/>
                    </a:lnTo>
                    <a:cubicBezTo>
                      <a:pt x="181180" y="135408"/>
                      <a:pt x="115261" y="182119"/>
                      <a:pt x="38431" y="182119"/>
                    </a:cubicBezTo>
                    <a:cubicBezTo>
                      <a:pt x="25626" y="182119"/>
                      <a:pt x="13125" y="180822"/>
                      <a:pt x="1050" y="178351"/>
                    </a:cubicBezTo>
                    <a:lnTo>
                      <a:pt x="0" y="178025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564FCB2-D79F-B445-8536-BBD89B6152C5}"/>
                </a:ext>
              </a:extLst>
            </p:cNvPr>
            <p:cNvCxnSpPr>
              <a:cxnSpLocks/>
              <a:stCxn id="30" idx="5"/>
              <a:endCxn id="38" idx="5"/>
            </p:cNvCxnSpPr>
            <p:nvPr/>
          </p:nvCxnSpPr>
          <p:spPr bwMode="auto">
            <a:xfrm>
              <a:off x="4067246" y="1431015"/>
              <a:ext cx="459503" cy="26561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ontent Placeholder 3">
                  <a:extLst>
                    <a:ext uri="{FF2B5EF4-FFF2-40B4-BE49-F238E27FC236}">
                      <a16:creationId xmlns:a16="http://schemas.microsoft.com/office/drawing/2014/main" id="{2E0F8C5E-B771-524F-8712-5F2715D96EF2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4251703" y="1180691"/>
                  <a:ext cx="477455" cy="265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FAA26D3D-D897-4be2-8F04-BA451C77F1D7}">
                    <ma14:placeholderFlag xmlns:ma14="http://schemas.microsoft.com/office/mac/drawingml/2011/main" xmlns="" val="1"/>
                  </a:ex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marL="342829" indent="-342829" algn="l" defTabSz="861835" rtl="0" eaLnBrk="1" fontAlgn="base" hangingPunct="1">
                    <a:spcBef>
                      <a:spcPct val="0"/>
                    </a:spcBef>
                    <a:spcAft>
                      <a:spcPts val="600"/>
                    </a:spcAft>
                    <a:buSzPct val="80000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  <a:ea typeface="ＭＳ Ｐゴシック" charset="0"/>
                      <a:cs typeface="Calibri"/>
                    </a:defRPr>
                  </a:lvl1pPr>
                  <a:lvl2pPr marL="742950" indent="-342900" algn="l" defTabSz="861835" rtl="0" eaLnBrk="1" fontAlgn="base" hangingPunct="1">
                    <a:spcBef>
                      <a:spcPct val="0"/>
                    </a:spcBef>
                    <a:spcAft>
                      <a:spcPts val="600"/>
                    </a:spcAft>
                    <a:buSzPct val="100000"/>
                    <a:buFont typeface="Lucida Grande"/>
                    <a:buChar char="-"/>
                    <a:defRPr sz="2800">
                      <a:solidFill>
                        <a:schemeClr val="tx1"/>
                      </a:solidFill>
                      <a:latin typeface="Calibri"/>
                      <a:ea typeface="ＭＳ Ｐゴシック" charset="0"/>
                      <a:cs typeface="Calibri"/>
                    </a:defRPr>
                  </a:lvl2pPr>
                  <a:lvl3pPr marL="1084263" indent="-284163" algn="l" defTabSz="861835" rtl="0" eaLnBrk="1" fontAlgn="base" hangingPunct="1">
                    <a:spcBef>
                      <a:spcPct val="0"/>
                    </a:spcBef>
                    <a:spcAft>
                      <a:spcPts val="300"/>
                    </a:spcAft>
                    <a:buFont typeface="Arial"/>
                    <a:buChar char="•"/>
                    <a:tabLst/>
                    <a:defRPr sz="2400">
                      <a:solidFill>
                        <a:schemeClr val="tx1"/>
                      </a:solidFill>
                      <a:latin typeface="Calibri"/>
                      <a:ea typeface="ＭＳ Ｐゴシック" charset="0"/>
                      <a:cs typeface="Calibri"/>
                    </a:defRPr>
                  </a:lvl3pPr>
                  <a:lvl4pPr marL="1428750" indent="-285750" algn="l" defTabSz="861835" rtl="0" eaLnBrk="1" fontAlgn="base" hangingPunct="1">
                    <a:spcBef>
                      <a:spcPct val="0"/>
                    </a:spcBef>
                    <a:spcAft>
                      <a:spcPts val="0"/>
                    </a:spcAft>
                    <a:buSzPct val="89000"/>
                    <a:buFont typeface="Lucida Grande"/>
                    <a:buChar char="-"/>
                    <a:defRPr sz="2400">
                      <a:solidFill>
                        <a:schemeClr val="tx1"/>
                      </a:solidFill>
                      <a:latin typeface="Calibri"/>
                      <a:ea typeface="ＭＳ Ｐゴシック" charset="0"/>
                      <a:cs typeface="Calibri"/>
                    </a:defRPr>
                  </a:lvl4pPr>
                  <a:lvl5pPr marL="1714500" indent="-171450" algn="l" defTabSz="861835" rtl="0" eaLnBrk="1" fontAlgn="base" hangingPunct="1">
                    <a:spcBef>
                      <a:spcPct val="0"/>
                    </a:spcBef>
                    <a:spcAft>
                      <a:spcPts val="0"/>
                    </a:spcAft>
                    <a:buSzPct val="75000"/>
                    <a:buFont typeface="Lucida Grande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  <a:ea typeface="ＭＳ Ｐゴシック" charset="0"/>
                      <a:cs typeface="Calibri"/>
                    </a:defRPr>
                  </a:lvl5pPr>
                  <a:lvl6pPr marL="1148550" indent="-174744" algn="l" defTabSz="861836" rtl="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SzPct val="75000"/>
                    <a:buChar char="–"/>
                    <a:defRPr sz="1800">
                      <a:solidFill>
                        <a:schemeClr val="tx1"/>
                      </a:solidFill>
                      <a:latin typeface="+mn-lt"/>
                    </a:defRPr>
                  </a:lvl6pPr>
                  <a:lvl7pPr marL="1637151" indent="-174744" algn="l" defTabSz="861836" rtl="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SzPct val="75000"/>
                    <a:buChar char="–"/>
                    <a:defRPr sz="1800">
                      <a:solidFill>
                        <a:schemeClr val="tx1"/>
                      </a:solidFill>
                      <a:latin typeface="+mn-lt"/>
                    </a:defRPr>
                  </a:lvl7pPr>
                  <a:lvl8pPr marL="2125751" indent="-174744" algn="l" defTabSz="861836" rtl="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SzPct val="75000"/>
                    <a:buChar char="–"/>
                    <a:defRPr sz="1800">
                      <a:solidFill>
                        <a:schemeClr val="tx1"/>
                      </a:solidFill>
                      <a:latin typeface="+mn-lt"/>
                    </a:defRPr>
                  </a:lvl8pPr>
                  <a:lvl9pPr marL="2614353" indent="-174744" algn="l" defTabSz="861836" rtl="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SzPct val="75000"/>
                    <a:buChar char="–"/>
                    <a:defRPr sz="18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ctr"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000" kern="0"/>
                </a:p>
              </p:txBody>
            </p:sp>
          </mc:Choice>
          <mc:Fallback xmlns="">
            <p:sp>
              <p:nvSpPr>
                <p:cNvPr id="45" name="Content Placeholder 3">
                  <a:extLst>
                    <a:ext uri="{FF2B5EF4-FFF2-40B4-BE49-F238E27FC236}">
                      <a16:creationId xmlns:a16="http://schemas.microsoft.com/office/drawing/2014/main" id="{2E0F8C5E-B771-524F-8712-5F2715D96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51703" y="1180691"/>
                  <a:ext cx="477455" cy="265278"/>
                </a:xfrm>
                <a:prstGeom prst="rect">
                  <a:avLst/>
                </a:prstGeom>
                <a:blipFill>
                  <a:blip r:embed="rId27"/>
                  <a:stretch>
                    <a:fillRect l="-19231" r="-6410"/>
                  </a:stretch>
                </a:blipFill>
                <a:ln>
                  <a:noFill/>
                </a:ln>
                <a:extLst>
                  <a:ext uri="{FAA26D3D-D897-4be2-8F04-BA451C77F1D7}">
                    <ma14:placeholderFlag xmlns="" xmlns:ma14="http://schemas.microsoft.com/office/mac/drawingml/2011/main" xmlns:a14="http://schemas.microsoft.com/office/drawing/2010/main" val="1"/>
                  </a:ex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24E6000-077E-AD49-BD32-D8268251F93D}"/>
                </a:ext>
              </a:extLst>
            </p:cNvPr>
            <p:cNvGrpSpPr/>
            <p:nvPr/>
          </p:nvGrpSpPr>
          <p:grpSpPr>
            <a:xfrm>
              <a:off x="5205682" y="1746766"/>
              <a:ext cx="255791" cy="255791"/>
              <a:chOff x="6814197" y="4046535"/>
              <a:chExt cx="370963" cy="37096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8973A40-EA38-F441-96FB-AD227CAF7B57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44036D6F-EE3A-FB4C-9AE2-31D871426C07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259637" cy="217754"/>
              </a:xfrm>
              <a:custGeom>
                <a:avLst/>
                <a:gdLst>
                  <a:gd name="connsiteX0" fmla="*/ 185482 w 259637"/>
                  <a:gd name="connsiteY0" fmla="*/ 0 h 217754"/>
                  <a:gd name="connsiteX1" fmla="*/ 257680 w 259637"/>
                  <a:gd name="connsiteY1" fmla="*/ 14576 h 217754"/>
                  <a:gd name="connsiteX2" fmla="*/ 259637 w 259637"/>
                  <a:gd name="connsiteY2" fmla="*/ 15895 h 217754"/>
                  <a:gd name="connsiteX3" fmla="*/ 6516 w 259637"/>
                  <a:gd name="connsiteY3" fmla="*/ 217754 h 217754"/>
                  <a:gd name="connsiteX4" fmla="*/ 0 w 259637"/>
                  <a:gd name="connsiteY4" fmla="*/ 185482 h 217754"/>
                  <a:gd name="connsiteX5" fmla="*/ 185482 w 259637"/>
                  <a:gd name="connsiteY5" fmla="*/ 0 h 2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637" h="217754">
                    <a:moveTo>
                      <a:pt x="185482" y="0"/>
                    </a:moveTo>
                    <a:cubicBezTo>
                      <a:pt x="211092" y="0"/>
                      <a:pt x="235490" y="5190"/>
                      <a:pt x="257680" y="14576"/>
                    </a:cubicBezTo>
                    <a:lnTo>
                      <a:pt x="259637" y="15895"/>
                    </a:lnTo>
                    <a:lnTo>
                      <a:pt x="6516" y="217754"/>
                    </a:lnTo>
                    <a:lnTo>
                      <a:pt x="0" y="185482"/>
                    </a:ln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199FF8A-9E1F-814A-BE6A-4C153FCC2C92}"/>
                  </a:ext>
                </a:extLst>
              </p:cNvPr>
              <p:cNvSpPr/>
              <p:nvPr/>
            </p:nvSpPr>
            <p:spPr bwMode="auto">
              <a:xfrm>
                <a:off x="6925523" y="4199743"/>
                <a:ext cx="259637" cy="217755"/>
              </a:xfrm>
              <a:custGeom>
                <a:avLst/>
                <a:gdLst>
                  <a:gd name="connsiteX0" fmla="*/ 253121 w 259637"/>
                  <a:gd name="connsiteY0" fmla="*/ 0 h 217755"/>
                  <a:gd name="connsiteX1" fmla="*/ 259637 w 259637"/>
                  <a:gd name="connsiteY1" fmla="*/ 32273 h 217755"/>
                  <a:gd name="connsiteX2" fmla="*/ 74155 w 259637"/>
                  <a:gd name="connsiteY2" fmla="*/ 217755 h 217755"/>
                  <a:gd name="connsiteX3" fmla="*/ 1957 w 259637"/>
                  <a:gd name="connsiteY3" fmla="*/ 203179 h 217755"/>
                  <a:gd name="connsiteX4" fmla="*/ 0 w 259637"/>
                  <a:gd name="connsiteY4" fmla="*/ 201860 h 21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37" h="217755">
                    <a:moveTo>
                      <a:pt x="253121" y="0"/>
                    </a:moveTo>
                    <a:lnTo>
                      <a:pt x="259637" y="32273"/>
                    </a:lnTo>
                    <a:cubicBezTo>
                      <a:pt x="259637" y="134712"/>
                      <a:pt x="176594" y="217755"/>
                      <a:pt x="74155" y="217755"/>
                    </a:cubicBezTo>
                    <a:cubicBezTo>
                      <a:pt x="48545" y="217755"/>
                      <a:pt x="24148" y="212565"/>
                      <a:pt x="1957" y="203179"/>
                    </a:cubicBezTo>
                    <a:lnTo>
                      <a:pt x="0" y="201860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9B1064-20B4-C64A-AE7A-89ECA59D9543}"/>
                </a:ext>
              </a:extLst>
            </p:cNvPr>
            <p:cNvGrpSpPr/>
            <p:nvPr/>
          </p:nvGrpSpPr>
          <p:grpSpPr>
            <a:xfrm>
              <a:off x="5205682" y="678601"/>
              <a:ext cx="255791" cy="255791"/>
              <a:chOff x="6814197" y="4046535"/>
              <a:chExt cx="370963" cy="37096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BE94D0C-C9B8-FD48-928F-5B1931126C86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1E6640B-C4EB-C041-A681-9208892791BC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259637" cy="217754"/>
              </a:xfrm>
              <a:custGeom>
                <a:avLst/>
                <a:gdLst>
                  <a:gd name="connsiteX0" fmla="*/ 185482 w 259637"/>
                  <a:gd name="connsiteY0" fmla="*/ 0 h 217754"/>
                  <a:gd name="connsiteX1" fmla="*/ 257680 w 259637"/>
                  <a:gd name="connsiteY1" fmla="*/ 14576 h 217754"/>
                  <a:gd name="connsiteX2" fmla="*/ 259637 w 259637"/>
                  <a:gd name="connsiteY2" fmla="*/ 15895 h 217754"/>
                  <a:gd name="connsiteX3" fmla="*/ 6516 w 259637"/>
                  <a:gd name="connsiteY3" fmla="*/ 217754 h 217754"/>
                  <a:gd name="connsiteX4" fmla="*/ 0 w 259637"/>
                  <a:gd name="connsiteY4" fmla="*/ 185482 h 217754"/>
                  <a:gd name="connsiteX5" fmla="*/ 185482 w 259637"/>
                  <a:gd name="connsiteY5" fmla="*/ 0 h 2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637" h="217754">
                    <a:moveTo>
                      <a:pt x="185482" y="0"/>
                    </a:moveTo>
                    <a:cubicBezTo>
                      <a:pt x="211092" y="0"/>
                      <a:pt x="235490" y="5190"/>
                      <a:pt x="257680" y="14576"/>
                    </a:cubicBezTo>
                    <a:lnTo>
                      <a:pt x="259637" y="15895"/>
                    </a:lnTo>
                    <a:lnTo>
                      <a:pt x="6516" y="217754"/>
                    </a:lnTo>
                    <a:lnTo>
                      <a:pt x="0" y="185482"/>
                    </a:ln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D33EED3-C756-1449-A9CC-7AA8D0797EA3}"/>
                  </a:ext>
                </a:extLst>
              </p:cNvPr>
              <p:cNvSpPr/>
              <p:nvPr/>
            </p:nvSpPr>
            <p:spPr bwMode="auto">
              <a:xfrm>
                <a:off x="6925523" y="4199743"/>
                <a:ext cx="259637" cy="217755"/>
              </a:xfrm>
              <a:custGeom>
                <a:avLst/>
                <a:gdLst>
                  <a:gd name="connsiteX0" fmla="*/ 253121 w 259637"/>
                  <a:gd name="connsiteY0" fmla="*/ 0 h 217755"/>
                  <a:gd name="connsiteX1" fmla="*/ 259637 w 259637"/>
                  <a:gd name="connsiteY1" fmla="*/ 32273 h 217755"/>
                  <a:gd name="connsiteX2" fmla="*/ 74155 w 259637"/>
                  <a:gd name="connsiteY2" fmla="*/ 217755 h 217755"/>
                  <a:gd name="connsiteX3" fmla="*/ 1957 w 259637"/>
                  <a:gd name="connsiteY3" fmla="*/ 203179 h 217755"/>
                  <a:gd name="connsiteX4" fmla="*/ 0 w 259637"/>
                  <a:gd name="connsiteY4" fmla="*/ 201860 h 21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37" h="217755">
                    <a:moveTo>
                      <a:pt x="253121" y="0"/>
                    </a:moveTo>
                    <a:lnTo>
                      <a:pt x="259637" y="32273"/>
                    </a:lnTo>
                    <a:cubicBezTo>
                      <a:pt x="259637" y="134712"/>
                      <a:pt x="176594" y="217755"/>
                      <a:pt x="74155" y="217755"/>
                    </a:cubicBezTo>
                    <a:cubicBezTo>
                      <a:pt x="48545" y="217755"/>
                      <a:pt x="24148" y="212565"/>
                      <a:pt x="1957" y="203179"/>
                    </a:cubicBezTo>
                    <a:lnTo>
                      <a:pt x="0" y="201860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CECE6DB-9900-3543-9CA9-37565B827E42}"/>
                </a:ext>
              </a:extLst>
            </p:cNvPr>
            <p:cNvGrpSpPr/>
            <p:nvPr/>
          </p:nvGrpSpPr>
          <p:grpSpPr>
            <a:xfrm>
              <a:off x="5205682" y="1034656"/>
              <a:ext cx="255791" cy="255791"/>
              <a:chOff x="6814197" y="4046535"/>
              <a:chExt cx="370963" cy="37096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93B6116-DA93-7744-A755-000925E0E35C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4231B61-A005-FD45-AE04-A0CC0CFB352E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259637" cy="217754"/>
              </a:xfrm>
              <a:custGeom>
                <a:avLst/>
                <a:gdLst>
                  <a:gd name="connsiteX0" fmla="*/ 185482 w 259637"/>
                  <a:gd name="connsiteY0" fmla="*/ 0 h 217754"/>
                  <a:gd name="connsiteX1" fmla="*/ 257680 w 259637"/>
                  <a:gd name="connsiteY1" fmla="*/ 14576 h 217754"/>
                  <a:gd name="connsiteX2" fmla="*/ 259637 w 259637"/>
                  <a:gd name="connsiteY2" fmla="*/ 15895 h 217754"/>
                  <a:gd name="connsiteX3" fmla="*/ 6516 w 259637"/>
                  <a:gd name="connsiteY3" fmla="*/ 217754 h 217754"/>
                  <a:gd name="connsiteX4" fmla="*/ 0 w 259637"/>
                  <a:gd name="connsiteY4" fmla="*/ 185482 h 217754"/>
                  <a:gd name="connsiteX5" fmla="*/ 185482 w 259637"/>
                  <a:gd name="connsiteY5" fmla="*/ 0 h 2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637" h="217754">
                    <a:moveTo>
                      <a:pt x="185482" y="0"/>
                    </a:moveTo>
                    <a:cubicBezTo>
                      <a:pt x="211092" y="0"/>
                      <a:pt x="235490" y="5190"/>
                      <a:pt x="257680" y="14576"/>
                    </a:cubicBezTo>
                    <a:lnTo>
                      <a:pt x="259637" y="15895"/>
                    </a:lnTo>
                    <a:lnTo>
                      <a:pt x="6516" y="217754"/>
                    </a:lnTo>
                    <a:lnTo>
                      <a:pt x="0" y="185482"/>
                    </a:ln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99BEE9C-2364-A445-B317-97D6F397A4B3}"/>
                  </a:ext>
                </a:extLst>
              </p:cNvPr>
              <p:cNvSpPr/>
              <p:nvPr/>
            </p:nvSpPr>
            <p:spPr bwMode="auto">
              <a:xfrm>
                <a:off x="6925523" y="4199743"/>
                <a:ext cx="259637" cy="217755"/>
              </a:xfrm>
              <a:custGeom>
                <a:avLst/>
                <a:gdLst>
                  <a:gd name="connsiteX0" fmla="*/ 253121 w 259637"/>
                  <a:gd name="connsiteY0" fmla="*/ 0 h 217755"/>
                  <a:gd name="connsiteX1" fmla="*/ 259637 w 259637"/>
                  <a:gd name="connsiteY1" fmla="*/ 32273 h 217755"/>
                  <a:gd name="connsiteX2" fmla="*/ 74155 w 259637"/>
                  <a:gd name="connsiteY2" fmla="*/ 217755 h 217755"/>
                  <a:gd name="connsiteX3" fmla="*/ 1957 w 259637"/>
                  <a:gd name="connsiteY3" fmla="*/ 203179 h 217755"/>
                  <a:gd name="connsiteX4" fmla="*/ 0 w 259637"/>
                  <a:gd name="connsiteY4" fmla="*/ 201860 h 21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37" h="217755">
                    <a:moveTo>
                      <a:pt x="253121" y="0"/>
                    </a:moveTo>
                    <a:lnTo>
                      <a:pt x="259637" y="32273"/>
                    </a:lnTo>
                    <a:cubicBezTo>
                      <a:pt x="259637" y="134712"/>
                      <a:pt x="176594" y="217755"/>
                      <a:pt x="74155" y="217755"/>
                    </a:cubicBezTo>
                    <a:cubicBezTo>
                      <a:pt x="48545" y="217755"/>
                      <a:pt x="24148" y="212565"/>
                      <a:pt x="1957" y="203179"/>
                    </a:cubicBezTo>
                    <a:lnTo>
                      <a:pt x="0" y="201860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CBACDA7-51D2-834A-9A19-B2828518B6E0}"/>
                </a:ext>
              </a:extLst>
            </p:cNvPr>
            <p:cNvGrpSpPr/>
            <p:nvPr/>
          </p:nvGrpSpPr>
          <p:grpSpPr>
            <a:xfrm>
              <a:off x="5205682" y="1390711"/>
              <a:ext cx="255791" cy="255791"/>
              <a:chOff x="6814197" y="4046535"/>
              <a:chExt cx="370963" cy="37096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000564E-E830-0B41-9E4D-497CC9418FAB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370963" cy="370963"/>
              </a:xfrm>
              <a:prstGeom prst="ellipse">
                <a:avLst/>
              </a:prstGeom>
              <a:solidFill>
                <a:srgbClr val="E46C0A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F16874DA-3A0E-AF4D-9067-DF674CB64BCA}"/>
                  </a:ext>
                </a:extLst>
              </p:cNvPr>
              <p:cNvSpPr/>
              <p:nvPr/>
            </p:nvSpPr>
            <p:spPr bwMode="auto">
              <a:xfrm>
                <a:off x="6814197" y="4046535"/>
                <a:ext cx="259637" cy="217754"/>
              </a:xfrm>
              <a:custGeom>
                <a:avLst/>
                <a:gdLst>
                  <a:gd name="connsiteX0" fmla="*/ 185482 w 259637"/>
                  <a:gd name="connsiteY0" fmla="*/ 0 h 217754"/>
                  <a:gd name="connsiteX1" fmla="*/ 257680 w 259637"/>
                  <a:gd name="connsiteY1" fmla="*/ 14576 h 217754"/>
                  <a:gd name="connsiteX2" fmla="*/ 259637 w 259637"/>
                  <a:gd name="connsiteY2" fmla="*/ 15895 h 217754"/>
                  <a:gd name="connsiteX3" fmla="*/ 6516 w 259637"/>
                  <a:gd name="connsiteY3" fmla="*/ 217754 h 217754"/>
                  <a:gd name="connsiteX4" fmla="*/ 0 w 259637"/>
                  <a:gd name="connsiteY4" fmla="*/ 185482 h 217754"/>
                  <a:gd name="connsiteX5" fmla="*/ 185482 w 259637"/>
                  <a:gd name="connsiteY5" fmla="*/ 0 h 2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637" h="217754">
                    <a:moveTo>
                      <a:pt x="185482" y="0"/>
                    </a:moveTo>
                    <a:cubicBezTo>
                      <a:pt x="211092" y="0"/>
                      <a:pt x="235490" y="5190"/>
                      <a:pt x="257680" y="14576"/>
                    </a:cubicBezTo>
                    <a:lnTo>
                      <a:pt x="259637" y="15895"/>
                    </a:lnTo>
                    <a:lnTo>
                      <a:pt x="6516" y="217754"/>
                    </a:lnTo>
                    <a:lnTo>
                      <a:pt x="0" y="185482"/>
                    </a:lnTo>
                    <a:cubicBezTo>
                      <a:pt x="0" y="83043"/>
                      <a:pt x="83043" y="0"/>
                      <a:pt x="185482" y="0"/>
                    </a:cubicBezTo>
                    <a:close/>
                  </a:path>
                </a:pathLst>
              </a:custGeom>
              <a:solidFill>
                <a:srgbClr val="3366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15049AA-8E63-1A40-8EE8-E74786167CD2}"/>
                  </a:ext>
                </a:extLst>
              </p:cNvPr>
              <p:cNvSpPr/>
              <p:nvPr/>
            </p:nvSpPr>
            <p:spPr bwMode="auto">
              <a:xfrm>
                <a:off x="6925523" y="4199743"/>
                <a:ext cx="259637" cy="217755"/>
              </a:xfrm>
              <a:custGeom>
                <a:avLst/>
                <a:gdLst>
                  <a:gd name="connsiteX0" fmla="*/ 253121 w 259637"/>
                  <a:gd name="connsiteY0" fmla="*/ 0 h 217755"/>
                  <a:gd name="connsiteX1" fmla="*/ 259637 w 259637"/>
                  <a:gd name="connsiteY1" fmla="*/ 32273 h 217755"/>
                  <a:gd name="connsiteX2" fmla="*/ 74155 w 259637"/>
                  <a:gd name="connsiteY2" fmla="*/ 217755 h 217755"/>
                  <a:gd name="connsiteX3" fmla="*/ 1957 w 259637"/>
                  <a:gd name="connsiteY3" fmla="*/ 203179 h 217755"/>
                  <a:gd name="connsiteX4" fmla="*/ 0 w 259637"/>
                  <a:gd name="connsiteY4" fmla="*/ 201860 h 21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37" h="217755">
                    <a:moveTo>
                      <a:pt x="253121" y="0"/>
                    </a:moveTo>
                    <a:lnTo>
                      <a:pt x="259637" y="32273"/>
                    </a:lnTo>
                    <a:cubicBezTo>
                      <a:pt x="259637" y="134712"/>
                      <a:pt x="176594" y="217755"/>
                      <a:pt x="74155" y="217755"/>
                    </a:cubicBezTo>
                    <a:cubicBezTo>
                      <a:pt x="48545" y="217755"/>
                      <a:pt x="24148" y="212565"/>
                      <a:pt x="1957" y="203179"/>
                    </a:cubicBezTo>
                    <a:lnTo>
                      <a:pt x="0" y="201860"/>
                    </a:lnTo>
                    <a:close/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846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655" algn="l"/>
                  </a:tabLst>
                </a:pPr>
                <a:endParaRPr lang="en-US" sz="1800"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E737FE38-D1FC-004A-8891-EE75F59B1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58396" y="1722332"/>
            <a:ext cx="3543300" cy="3657600"/>
          </a:xfrm>
          <a:prstGeom prst="rect">
            <a:avLst/>
          </a:prstGeom>
        </p:spPr>
      </p:pic>
      <p:sp>
        <p:nvSpPr>
          <p:cNvPr id="64" name="Rectangle 3">
            <a:extLst>
              <a:ext uri="{FF2B5EF4-FFF2-40B4-BE49-F238E27FC236}">
                <a16:creationId xmlns:a16="http://schemas.microsoft.com/office/drawing/2014/main" id="{D2EFF7C5-D8BE-AA4B-8AB8-FED9B7C18C3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3646" y="5534631"/>
            <a:ext cx="266673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</a:rPr>
              <a:t>1. We must</a:t>
            </a:r>
            <a:r>
              <a:rPr lang="en-US" sz="2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ignore backtracking paths</a:t>
            </a:r>
            <a:endParaRPr lang="en-US" sz="2400" ker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6192199-3D3F-7F4B-96DA-A8F1B8AED62C}"/>
              </a:ext>
            </a:extLst>
          </p:cNvPr>
          <p:cNvSpPr/>
          <p:nvPr/>
        </p:nvSpPr>
        <p:spPr>
          <a:xfrm>
            <a:off x="2514999" y="3469956"/>
            <a:ext cx="344026" cy="492444"/>
          </a:xfrm>
          <a:prstGeom prst="roundRect">
            <a:avLst/>
          </a:prstGeom>
          <a:ln w="28575">
            <a:solidFill>
              <a:schemeClr val="accent6"/>
            </a:solidFill>
            <a:prstDash val="sysDot"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4675" indent="-574675" algn="ctr" defTabSz="895350">
              <a:tabLst>
                <a:tab pos="533400" algn="r"/>
              </a:tabLst>
            </a:pP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66" name="Rectangle 3">
            <a:extLst>
              <a:ext uri="{FF2B5EF4-FFF2-40B4-BE49-F238E27FC236}">
                <a16:creationId xmlns:a16="http://schemas.microsoft.com/office/drawing/2014/main" id="{654B5D0B-E127-5240-BFC1-DBDC45FD1D5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40468" y="3491079"/>
            <a:ext cx="2140443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unbiased </a:t>
            </a:r>
            <a:r>
              <a:rPr lang="en-US" sz="3200" ker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Wingdings" pitchFamily="2" charset="2"/>
              </a:rPr>
              <a:t></a:t>
            </a:r>
            <a:endParaRPr lang="en-US" sz="3200" ker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4E58A399-2699-8149-93A6-3C85CC13F2E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42166" y="1725633"/>
            <a:ext cx="3797300" cy="3657600"/>
          </a:xfrm>
          <a:prstGeom prst="rect">
            <a:avLst/>
          </a:prstGeom>
        </p:spPr>
      </p:pic>
      <p:sp>
        <p:nvSpPr>
          <p:cNvPr id="68" name="Rectangle 3">
            <a:extLst>
              <a:ext uri="{FF2B5EF4-FFF2-40B4-BE49-F238E27FC236}">
                <a16:creationId xmlns:a16="http://schemas.microsoft.com/office/drawing/2014/main" id="{D537B0D6-30B5-7A45-A62E-2C54E2450B3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72616" y="5534631"/>
            <a:ext cx="407217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 Light" panose="020F0302020204030204" pitchFamily="34" charset="0"/>
                <a:cs typeface="Calibri Light" panose="020F0302020204030204" pitchFamily="34" charset="0"/>
              </a:rPr>
              <a:t>2. Requires more careful </a:t>
            </a: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re- factorization of the calculation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7F443E4-ECC1-EB4D-8437-412EE3206357}"/>
              </a:ext>
            </a:extLst>
          </p:cNvPr>
          <p:cNvSpPr/>
          <p:nvPr/>
        </p:nvSpPr>
        <p:spPr>
          <a:xfrm>
            <a:off x="10240489" y="3407009"/>
            <a:ext cx="1740861" cy="12495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10</a:t>
            </a:r>
            <a:r>
              <a:rPr lang="en-US" sz="2800" baseline="300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14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paths</a:t>
            </a:r>
            <a:br>
              <a:rPr lang="en-US" sz="2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in 200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msec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pPr defTabSz="82230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Wingdings" pitchFamily="2" charset="2"/>
              </a:rPr>
              <a:t>    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0" name="Shape 351">
            <a:extLst>
              <a:ext uri="{FF2B5EF4-FFF2-40B4-BE49-F238E27FC236}">
                <a16:creationId xmlns:a16="http://schemas.microsoft.com/office/drawing/2014/main" id="{D3F35205-3A83-1945-9274-269B3B38E5E8}"/>
              </a:ext>
            </a:extLst>
          </p:cNvPr>
          <p:cNvSpPr txBox="1"/>
          <p:nvPr/>
        </p:nvSpPr>
        <p:spPr>
          <a:xfrm>
            <a:off x="6184900" y="6431256"/>
            <a:ext cx="50415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CMU Serif Roman" charset="0"/>
                <a:cs typeface="Calibri" panose="020F0502020204030204" pitchFamily="34" charset="0"/>
                <a:sym typeface="Calibri"/>
              </a:rPr>
              <a:t>"factorized graph representations"</a:t>
            </a:r>
            <a:endParaRPr sz="2400">
              <a:solidFill>
                <a:srgbClr val="FF0000"/>
              </a:solidFill>
              <a:latin typeface="Ink Free" panose="03080402000500000000" pitchFamily="66" charset="0"/>
              <a:ea typeface="CMU Serif Roman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AE3994BB-B18E-F944-A1CB-D092B3665D3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029782" y="1572847"/>
            <a:ext cx="2489095" cy="8617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800" kern="0">
                <a:solidFill>
                  <a:srgbClr val="0000FF"/>
                </a:solidFill>
                <a:latin typeface="Calibri"/>
                <a:cs typeface="Calibri"/>
              </a:rPr>
              <a:t>10 sec too long for 10k nodes </a:t>
            </a:r>
            <a:r>
              <a:rPr lang="en-US" sz="2800" kern="0">
                <a:solidFill>
                  <a:srgbClr val="0000FF"/>
                </a:solidFill>
                <a:latin typeface="Calibri"/>
                <a:cs typeface="Calibri"/>
                <a:sym typeface="Wingdings" pitchFamily="2" charset="2"/>
              </a:rPr>
              <a:t></a:t>
            </a:r>
            <a:endParaRPr lang="en-US" sz="2800" kern="0">
              <a:solidFill>
                <a:srgbClr val="0000FF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4861FFC-0C37-49FF-93CE-EDA398434C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31560" y="592560"/>
              <a:ext cx="7869240" cy="5985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4861FFC-0C37-49FF-93CE-EDA398434C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22200" y="583200"/>
                <a:ext cx="7887960" cy="6004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Audio 78">
            <a:hlinkClick r:id="" action="ppaction://media"/>
            <a:extLst>
              <a:ext uri="{FF2B5EF4-FFF2-40B4-BE49-F238E27FC236}">
                <a16:creationId xmlns:a16="http://schemas.microsoft.com/office/drawing/2014/main" id="{A1445496-21DE-4D72-8573-8A4267AF73E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7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524"/>
    </mc:Choice>
    <mc:Fallback xmlns="">
      <p:transition advTm="4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18" grpId="0"/>
      <p:bldP spid="18" grpId="1"/>
      <p:bldP spid="3" grpId="0" animBg="1"/>
      <p:bldP spid="3" grpId="1" animBg="1"/>
      <p:bldP spid="9" grpId="0"/>
      <p:bldP spid="27" grpId="0" animBg="1"/>
      <p:bldP spid="29" grpId="0"/>
      <p:bldP spid="64" grpId="0" animBg="1"/>
      <p:bldP spid="65" grpId="0" animBg="1"/>
      <p:bldP spid="65" grpId="1" animBg="1"/>
      <p:bldP spid="66" grpId="0" animBg="1"/>
      <p:bldP spid="66" grpId="1" animBg="1"/>
      <p:bldP spid="68" grpId="0" animBg="1"/>
      <p:bldP spid="69" grpId="0"/>
      <p:bldP spid="70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1B131-D2C2-F14F-85A4-0CFF69407E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9" y="1370300"/>
            <a:ext cx="4818408" cy="199174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87FFD6-4071-2340-B2AC-FC7FCEB9B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8" y="3541388"/>
            <a:ext cx="4929061" cy="3047971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0C440CF-F9C4-C740-B490-95E0E927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57412"/>
            <a:ext cx="7567777" cy="527837"/>
          </a:xfrm>
        </p:spPr>
        <p:txBody>
          <a:bodyPr/>
          <a:lstStyle/>
          <a:p>
            <a:r>
              <a:rPr lang="en-US"/>
              <a:t>Scalable, Factorized Path summation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421760-3EA8-8243-8867-E5736243AA1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0162" y="726629"/>
            <a:ext cx="121443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FB02D7C-4E9F-3348-A2D6-F2FB09265A6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76405" y="726629"/>
            <a:ext cx="14997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3CE9B72-CEE7-884F-B040-102294DB8F9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250630" y="1905239"/>
                <a:ext cx="3417025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R</m:t>
                          </m:r>
                          <m: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  <m: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)⋈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S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y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3CE9B72-CEE7-884F-B040-102294DB8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250630" y="1905239"/>
                <a:ext cx="3417025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EEABE68E-3E46-F746-8DF8-4059F27B5413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40266" y="2494776"/>
                <a:ext cx="30764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R</m:t>
                      </m:r>
                      <m: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  <m: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)⋈</m:t>
                      </m:r>
                      <m:sSub>
                        <m:sSubPr>
                          <m:ctrlPr>
                            <a:rPr lang="en-US" sz="3200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S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y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EEABE68E-3E46-F746-8DF8-4059F27B5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840266" y="2494776"/>
                <a:ext cx="3076420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358A9120-57A3-3B48-8D44-802D8B818269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640116" y="2494776"/>
                <a:ext cx="54117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32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358A9120-57A3-3B48-8D44-802D8B81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640116" y="2494776"/>
                <a:ext cx="54117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D8F2A76B-4057-BB44-BF81-2ACB17C09130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364578" y="5061791"/>
                <a:ext cx="211211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</m:e>
                      </m:d>
                      <m:r>
                        <a:rPr lang="en-US" sz="3200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D8F2A76B-4057-BB44-BF81-2ACB17C09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7364578" y="5061791"/>
                <a:ext cx="2112117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3">
            <a:extLst>
              <a:ext uri="{FF2B5EF4-FFF2-40B4-BE49-F238E27FC236}">
                <a16:creationId xmlns:a16="http://schemas.microsoft.com/office/drawing/2014/main" id="{B8DD7A90-0A13-934E-AAD3-6DD89B16F64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83368" y="4381907"/>
            <a:ext cx="24295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b="1" ker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kern="0">
                <a:latin typeface="Calibri Light" panose="020F0302020204030204" pitchFamily="34" charset="0"/>
                <a:cs typeface="Calibri Light" panose="020F0302020204030204" pitchFamily="34" charset="0"/>
              </a:rPr>
              <a:t> = thin label matrix)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27D64D6-F465-CE48-B51C-636666B1230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40116" y="1403937"/>
            <a:ext cx="30610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latin typeface="Calibri Light" panose="020F0302020204030204" pitchFamily="34" charset="0"/>
                <a:cs typeface="Calibri Light" panose="020F0302020204030204" pitchFamily="34" charset="0"/>
              </a:rPr>
              <a:t>Relational algebra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4F37FE8-8989-1C43-BEC6-6AD1F0519F3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40116" y="4535796"/>
            <a:ext cx="24295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latin typeface="Calibri Light" panose="020F0302020204030204" pitchFamily="34" charset="0"/>
                <a:cs typeface="Calibri Light" panose="020F0302020204030204" pitchFamily="34" charset="0"/>
              </a:rPr>
              <a:t>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13005033-DA54-6043-8B4A-1B373E32C0C7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533911" y="5654442"/>
                <a:ext cx="211211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W</m:t>
                      </m:r>
                      <m:r>
                        <a:rPr lang="en-US" sz="3200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  <m: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13005033-DA54-6043-8B4A-1B373E32C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7533911" y="5654442"/>
                <a:ext cx="2112117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67E0D05C-E62F-0849-BB1F-7F0FEA7E5A1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640116" y="5626370"/>
                <a:ext cx="54117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32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67E0D05C-E62F-0849-BB1F-7F0FEA7E5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640116" y="5626370"/>
                <a:ext cx="541174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1B37C38-1C01-4CCB-9130-EF8E03D477F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2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633"/>
    </mc:Choice>
    <mc:Fallback xmlns="">
      <p:transition advTm="2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0" grpId="0"/>
      <p:bldP spid="21" grpId="0"/>
      <p:bldP spid="10" grpId="0"/>
      <p:bldP spid="11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0C440CF-F9C4-C740-B490-95E0E927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57412"/>
            <a:ext cx="7365799" cy="527837"/>
          </a:xfrm>
        </p:spPr>
        <p:txBody>
          <a:bodyPr/>
          <a:lstStyle/>
          <a:p>
            <a:r>
              <a:rPr lang="en-US"/>
              <a:t>Scalable factorized path summation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FB02D7C-4E9F-3348-A2D6-F2FB09265A6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76405" y="726629"/>
            <a:ext cx="14997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3CE9B72-CEE7-884F-B040-102294DB8F9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250630" y="1905239"/>
                <a:ext cx="3417025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R</m:t>
                          </m:r>
                          <m: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  <m: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)⋈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S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y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3CE9B72-CEE7-884F-B040-102294DB8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250630" y="1905239"/>
                <a:ext cx="3417025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358A9120-57A3-3B48-8D44-802D8B818269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640116" y="2494776"/>
                <a:ext cx="54117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32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358A9120-57A3-3B48-8D44-802D8B81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640116" y="2494776"/>
                <a:ext cx="541174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25F9F6D9-75A0-9C48-8FDE-825D19D93E83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533911" y="5654442"/>
                <a:ext cx="211211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W</m:t>
                      </m:r>
                      <m:r>
                        <a:rPr lang="en-US" sz="3200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  <m: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25F9F6D9-75A0-9C48-8FDE-825D19D93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533911" y="5654442"/>
                <a:ext cx="2112117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1CD9724E-4239-5144-84F5-C699DF86A29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364578" y="5061791"/>
                <a:ext cx="2112117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kern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  <m: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W</m:t>
                          </m:r>
                        </m:e>
                      </m:d>
                      <m:r>
                        <a:rPr lang="en-US" sz="3200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1CD9724E-4239-5144-84F5-C699DF86A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364578" y="5061791"/>
                <a:ext cx="2112117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3">
                <a:extLst>
                  <a:ext uri="{FF2B5EF4-FFF2-40B4-BE49-F238E27FC236}">
                    <a16:creationId xmlns:a16="http://schemas.microsoft.com/office/drawing/2014/main" id="{24782ADF-3A42-764C-BAC0-5FA60682645E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640116" y="5626370"/>
                <a:ext cx="54117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3200" ker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4" name="Rectangle 3">
                <a:extLst>
                  <a:ext uri="{FF2B5EF4-FFF2-40B4-BE49-F238E27FC236}">
                    <a16:creationId xmlns:a16="http://schemas.microsoft.com/office/drawing/2014/main" id="{24782ADF-3A42-764C-BAC0-5FA606826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640116" y="5626370"/>
                <a:ext cx="54117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3">
            <a:extLst>
              <a:ext uri="{FF2B5EF4-FFF2-40B4-BE49-F238E27FC236}">
                <a16:creationId xmlns:a16="http://schemas.microsoft.com/office/drawing/2014/main" id="{295F2B04-F5C4-A74D-B586-9DD7D3D9FC3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83368" y="4381907"/>
            <a:ext cx="24295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000" ker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b="1" ker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kern="0">
                <a:latin typeface="Calibri Light" panose="020F0302020204030204" pitchFamily="34" charset="0"/>
                <a:cs typeface="Calibri Light" panose="020F0302020204030204" pitchFamily="34" charset="0"/>
              </a:rPr>
              <a:t> = thin label matrix)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DC5734F9-1750-2143-8078-39DF237524B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40116" y="1403937"/>
            <a:ext cx="30610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latin typeface="Calibri Light" panose="020F0302020204030204" pitchFamily="34" charset="0"/>
                <a:cs typeface="Calibri Light" panose="020F0302020204030204" pitchFamily="34" charset="0"/>
              </a:rPr>
              <a:t>Relational algebra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6E3795EF-A071-884A-8038-EC55E126481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40116" y="4535796"/>
            <a:ext cx="24295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3200" kern="0">
                <a:latin typeface="Calibri Light" panose="020F0302020204030204" pitchFamily="34" charset="0"/>
                <a:cs typeface="Calibri Light" panose="020F0302020204030204" pitchFamily="34" charset="0"/>
              </a:rPr>
              <a:t>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8C7B9C00-F1AB-E14B-84F3-9B393A2BB529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840266" y="2494776"/>
                <a:ext cx="30764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45720" tIns="0" rIns="4572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6201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R</m:t>
                      </m:r>
                      <m: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  <m:r>
                        <a:rPr lang="en-US" sz="3200" kern="0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)⋈</m:t>
                      </m:r>
                      <m:sSub>
                        <m:sSubPr>
                          <m:ctrlPr>
                            <a:rPr lang="en-US" sz="3200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x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S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x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y</m:t>
                      </m:r>
                      <m:r>
                        <a:rPr lang="en-US" sz="3200" ker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200" ker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8C7B9C00-F1AB-E14B-84F3-9B393A2BB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7840266" y="2494776"/>
                <a:ext cx="3076420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347A48-E772-D74D-89DC-0574F5E4008C}"/>
              </a:ext>
            </a:extLst>
          </p:cNvPr>
          <p:cNvSpPr/>
          <p:nvPr/>
        </p:nvSpPr>
        <p:spPr>
          <a:xfrm>
            <a:off x="237068" y="972850"/>
            <a:ext cx="5216300" cy="533992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none" lIns="274320" tIns="182880" rIns="18288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90513" marR="0" indent="-290513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4163" algn="r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Similar ideas of factorized calculation:</a:t>
            </a:r>
          </a:p>
          <a:p>
            <a:pPr marL="290513" indent="-290513" defTabSz="895350"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Generalized distributive law 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Aji-McEliece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IEEE TIT '00]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290513" indent="-290513" defTabSz="895350"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Algebraic path problems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Mohri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JALC'02]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290513" indent="-290513" defTabSz="895350"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Valuation algebras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Kohlas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-Wilson AI'08]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290513" marR="0" indent="-290513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Factorized databases 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[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Olteanu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-Schleich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 Sigmod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-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Rec'16]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marL="290513" marR="0" indent="-290513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FAQ (Functional Aggregate Queries) 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AboKhamis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-Ngo-Rudra PODS'16]</a:t>
            </a:r>
          </a:p>
          <a:p>
            <a:pPr marL="290513" indent="-290513" defTabSz="895350"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Associative arrays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[Kepner, 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Janathan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MIT-press'18]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290513" indent="-290513" defTabSz="895350">
              <a:buFont typeface="Arial" panose="020B0604020202020204" pitchFamily="34" charset="0"/>
              <a:buChar char="•"/>
              <a:tabLst>
                <a:tab pos="284163" algn="r"/>
              </a:tabLst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Optimal ranked enumeration</a:t>
            </a:r>
            <a:br>
              <a:rPr lang="en-US" sz="24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800" dirty="0" err="1">
                <a:latin typeface="+mj-lt"/>
                <a:cs typeface="Calibri" panose="020F0502020204030204" pitchFamily="34" charset="0"/>
              </a:rPr>
              <a:t>Tziavelis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+ VLDB'20]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C04FF0-D13A-4F20-8DC5-1409598AD3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5"/>
    </mc:Choice>
    <mc:Fallback xmlns="">
      <p:transition advTm="2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909CAA-2A73-DD4E-8C1A-264D9112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57412"/>
            <a:ext cx="11556049" cy="527837"/>
          </a:xfrm>
        </p:spPr>
        <p:txBody>
          <a:bodyPr/>
          <a:lstStyle/>
          <a:p>
            <a:r>
              <a:rPr lang="en-US"/>
              <a:t>More details (super happy to discuss further in 1-on-1's)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9C97C5-FC1C-CF42-843D-49D9DCE2A073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37068" y="921173"/>
                <a:ext cx="11670453" cy="5788059"/>
              </a:xfrm>
            </p:spPr>
            <p:txBody>
              <a:bodyPr/>
              <a:lstStyle/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Constrained optimization → unconstrained opt. in free parameters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Closed form for gradient: gradient-based optimization even faster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Random restarts for optimization: but for an optimization on graph sketches, thus independent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>
                    <a:latin typeface="+mj-lt"/>
                  </a:rPr>
                  <a:t>, yet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𝛰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>
                  <a:latin typeface="+mj-lt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Energy-minimization based explanation of </a:t>
                </a:r>
                <a:r>
                  <a:rPr lang="en-US" err="1">
                    <a:latin typeface="+mj-lt"/>
                  </a:rPr>
                  <a:t>LinBP</a:t>
                </a:r>
                <a:endParaRPr lang="en-US">
                  <a:latin typeface="+mj-lt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Originally proposed "centering" for </a:t>
                </a:r>
                <a:r>
                  <a:rPr lang="en-US" err="1">
                    <a:latin typeface="+mj-lt"/>
                  </a:rPr>
                  <a:t>LinBP</a:t>
                </a:r>
                <a:r>
                  <a:rPr lang="en-US">
                    <a:latin typeface="+mj-lt"/>
                  </a:rPr>
                  <a:t> not necessary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Proof of unbiased estimator for equal label distribution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Non-backtracking paths in factorized calculation that does not require larger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>
                    <a:latin typeface="+mj-lt"/>
                  </a:rPr>
                  <a:t>) "Hashimoto matrix"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  <a:sym typeface="Wingdings" pitchFamily="2" charset="2"/>
                  </a:rPr>
                  <a:t>Lots of experiments on real graphs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>
                    <a:latin typeface="+mj-lt"/>
                  </a:rPr>
                  <a:t>Even works on graphs without any labeled neighbors </a:t>
                </a:r>
                <a:r>
                  <a:rPr lang="en-US">
                    <a:latin typeface="+mj-lt"/>
                    <a:sym typeface="Wingdings" pitchFamily="2" charset="2"/>
                  </a:rPr>
                  <a:t>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9C97C5-FC1C-CF42-843D-49D9DCE2A0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37068" y="921173"/>
                <a:ext cx="11670453" cy="5788059"/>
              </a:xfrm>
              <a:blipFill>
                <a:blip r:embed="rId5"/>
                <a:stretch>
                  <a:fillRect l="-1724" t="-2105" r="-1149" b="-2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D97FF1-F923-4873-894B-798F00EEF7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2320" y="918000"/>
              <a:ext cx="406440" cy="5384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D97FF1-F923-4873-894B-798F00EEF7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960" y="908640"/>
                <a:ext cx="425160" cy="5403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4A1D502-0792-4520-8290-F75A50CCE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933"/>
    </mc:Choice>
    <mc:Fallback xmlns="">
      <p:transition advTm="1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B0B598A-BC4B-2949-8771-640DF2B833FB}"/>
              </a:ext>
            </a:extLst>
          </p:cNvPr>
          <p:cNvSpPr/>
          <p:nvPr/>
        </p:nvSpPr>
        <p:spPr>
          <a:xfrm rot="10800000">
            <a:off x="4091894" y="4136477"/>
            <a:ext cx="60034" cy="167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E0B8232-6503-A249-9C6F-8E0CE3643AA8}"/>
              </a:ext>
            </a:extLst>
          </p:cNvPr>
          <p:cNvSpPr/>
          <p:nvPr/>
        </p:nvSpPr>
        <p:spPr>
          <a:xfrm rot="10800000">
            <a:off x="1545799" y="4241952"/>
            <a:ext cx="56250" cy="1567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C3197C4-244D-9040-85C2-77D75CDC57FE}"/>
              </a:ext>
            </a:extLst>
          </p:cNvPr>
          <p:cNvSpPr/>
          <p:nvPr/>
        </p:nvSpPr>
        <p:spPr>
          <a:xfrm rot="10800000">
            <a:off x="1752503" y="3333120"/>
            <a:ext cx="88859" cy="247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1D13F5F-4E62-D442-BC4C-C20F48DA0C65}"/>
              </a:ext>
            </a:extLst>
          </p:cNvPr>
          <p:cNvSpPr/>
          <p:nvPr/>
        </p:nvSpPr>
        <p:spPr>
          <a:xfrm rot="10800000" flipH="1">
            <a:off x="1350193" y="2537679"/>
            <a:ext cx="87821" cy="327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5DCC8CC-1DD1-BA44-B1E7-4C97C93F3FE8}"/>
              </a:ext>
            </a:extLst>
          </p:cNvPr>
          <p:cNvSpPr/>
          <p:nvPr/>
        </p:nvSpPr>
        <p:spPr>
          <a:xfrm rot="10800000">
            <a:off x="2492396" y="3046466"/>
            <a:ext cx="99143" cy="276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55EBE88-3444-9B49-9D3A-ED129208015C}"/>
              </a:ext>
            </a:extLst>
          </p:cNvPr>
          <p:cNvSpPr/>
          <p:nvPr/>
        </p:nvSpPr>
        <p:spPr>
          <a:xfrm rot="10800000">
            <a:off x="3160042" y="3551254"/>
            <a:ext cx="85156" cy="2373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9F45C3E-14D8-C34C-A0B8-1049FAC662F1}"/>
              </a:ext>
            </a:extLst>
          </p:cNvPr>
          <p:cNvSpPr/>
          <p:nvPr/>
        </p:nvSpPr>
        <p:spPr>
          <a:xfrm rot="10800000">
            <a:off x="4722120" y="3072911"/>
            <a:ext cx="98194" cy="2736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4DA7841-04A6-B847-AEB8-E0310B3BC6DA}"/>
              </a:ext>
            </a:extLst>
          </p:cNvPr>
          <p:cNvSpPr/>
          <p:nvPr/>
        </p:nvSpPr>
        <p:spPr>
          <a:xfrm rot="10800000">
            <a:off x="3836754" y="3097755"/>
            <a:ext cx="97303" cy="2711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0BBA54-B75F-7040-AA61-95AC761F23F5}"/>
              </a:ext>
            </a:extLst>
          </p:cNvPr>
          <p:cNvSpPr/>
          <p:nvPr/>
        </p:nvSpPr>
        <p:spPr>
          <a:xfrm rot="10800000">
            <a:off x="3334338" y="2381699"/>
            <a:ext cx="92007" cy="342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53B8BEE-34D5-3A48-A0FC-74282DBB977F}"/>
              </a:ext>
            </a:extLst>
          </p:cNvPr>
          <p:cNvSpPr/>
          <p:nvPr/>
        </p:nvSpPr>
        <p:spPr>
          <a:xfrm rot="10800000">
            <a:off x="4300190" y="2609805"/>
            <a:ext cx="114810" cy="3199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803953E-1E6A-2741-9AD5-F4C2DD6FC56A}"/>
              </a:ext>
            </a:extLst>
          </p:cNvPr>
          <p:cNvSpPr/>
          <p:nvPr/>
        </p:nvSpPr>
        <p:spPr>
          <a:xfrm rot="10800000">
            <a:off x="933067" y="3154954"/>
            <a:ext cx="95251" cy="2654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D6C0271-F469-8346-AF38-FC744B9890B1}"/>
              </a:ext>
            </a:extLst>
          </p:cNvPr>
          <p:cNvSpPr/>
          <p:nvPr/>
        </p:nvSpPr>
        <p:spPr>
          <a:xfrm rot="10800000">
            <a:off x="2708976" y="4432516"/>
            <a:ext cx="57965" cy="1615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1C505C-406E-9244-B68A-DAA27073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few labels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B6AC8F-7580-6941-A9DA-33258201CF8D}"/>
              </a:ext>
            </a:extLst>
          </p:cNvPr>
          <p:cNvSpPr/>
          <p:nvPr/>
        </p:nvSpPr>
        <p:spPr>
          <a:xfrm>
            <a:off x="478972" y="2272272"/>
            <a:ext cx="4605092" cy="2480133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96E6EF8F-A09A-E94B-A44F-C101318D9B81}"/>
              </a:ext>
            </a:extLst>
          </p:cNvPr>
          <p:cNvSpPr txBox="1">
            <a:spLocks/>
          </p:cNvSpPr>
          <p:nvPr/>
        </p:nvSpPr>
        <p:spPr bwMode="auto">
          <a:xfrm>
            <a:off x="5409229" y="57150"/>
            <a:ext cx="5689058" cy="527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/>
              <a:t>with </a:t>
            </a:r>
            <a:r>
              <a:rPr lang="en-US" kern="0">
                <a:solidFill>
                  <a:schemeClr val="accent6"/>
                </a:solidFill>
              </a:rPr>
              <a:t>algebraic amplification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8DF42FD-C425-054E-9270-656D79129BC9}"/>
              </a:ext>
            </a:extLst>
          </p:cNvPr>
          <p:cNvSpPr txBox="1"/>
          <p:nvPr/>
        </p:nvSpPr>
        <p:spPr>
          <a:xfrm>
            <a:off x="2928571" y="1719653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200">
              <a:latin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EF2F0-5A2E-F342-8BD9-9CBAF40CFC8F}"/>
              </a:ext>
            </a:extLst>
          </p:cNvPr>
          <p:cNvGrpSpPr/>
          <p:nvPr/>
        </p:nvGrpSpPr>
        <p:grpSpPr>
          <a:xfrm>
            <a:off x="980692" y="2491221"/>
            <a:ext cx="3793931" cy="2054802"/>
            <a:chOff x="980692" y="2491221"/>
            <a:chExt cx="3793931" cy="205480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76B90BA-1648-1049-B107-85642BEACE34}"/>
                </a:ext>
              </a:extLst>
            </p:cNvPr>
            <p:cNvSpPr/>
            <p:nvPr/>
          </p:nvSpPr>
          <p:spPr>
            <a:xfrm>
              <a:off x="992332" y="2493818"/>
              <a:ext cx="3782291" cy="2052205"/>
            </a:xfrm>
            <a:custGeom>
              <a:avLst/>
              <a:gdLst>
                <a:gd name="connsiteX0" fmla="*/ 2400300 w 3782291"/>
                <a:gd name="connsiteY0" fmla="*/ 0 h 2052205"/>
                <a:gd name="connsiteX1" fmla="*/ 3366654 w 3782291"/>
                <a:gd name="connsiteY1" fmla="*/ 228600 h 2052205"/>
                <a:gd name="connsiteX2" fmla="*/ 3782291 w 3782291"/>
                <a:gd name="connsiteY2" fmla="*/ 696191 h 2052205"/>
                <a:gd name="connsiteX3" fmla="*/ 3122468 w 3782291"/>
                <a:gd name="connsiteY3" fmla="*/ 1756064 h 2052205"/>
                <a:gd name="connsiteX4" fmla="*/ 1740477 w 3782291"/>
                <a:gd name="connsiteY4" fmla="*/ 2052205 h 2052205"/>
                <a:gd name="connsiteX5" fmla="*/ 581891 w 3782291"/>
                <a:gd name="connsiteY5" fmla="*/ 1865168 h 2052205"/>
                <a:gd name="connsiteX6" fmla="*/ 0 w 3782291"/>
                <a:gd name="connsiteY6" fmla="*/ 763732 h 2052205"/>
                <a:gd name="connsiteX7" fmla="*/ 405245 w 3782291"/>
                <a:gd name="connsiteY7" fmla="*/ 161059 h 2052205"/>
                <a:gd name="connsiteX8" fmla="*/ 2400300 w 3782291"/>
                <a:gd name="connsiteY8" fmla="*/ 0 h 205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91" h="2052205">
                  <a:moveTo>
                    <a:pt x="2400300" y="0"/>
                  </a:moveTo>
                  <a:lnTo>
                    <a:pt x="3366654" y="228600"/>
                  </a:lnTo>
                  <a:lnTo>
                    <a:pt x="3782291" y="696191"/>
                  </a:lnTo>
                  <a:lnTo>
                    <a:pt x="3122468" y="1756064"/>
                  </a:lnTo>
                  <a:lnTo>
                    <a:pt x="1740477" y="2052205"/>
                  </a:lnTo>
                  <a:lnTo>
                    <a:pt x="581891" y="1865168"/>
                  </a:lnTo>
                  <a:lnTo>
                    <a:pt x="0" y="763732"/>
                  </a:lnTo>
                  <a:lnTo>
                    <a:pt x="405245" y="161059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468D6A-B391-9541-9B2F-A27E988980E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21911" y="3182433"/>
              <a:ext cx="649306" cy="106356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EC20F5F-27C2-524C-80C9-7223021660A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202620" y="3660776"/>
              <a:ext cx="919291" cy="58522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0497829-6874-7743-B156-321F50302D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2620" y="2491221"/>
              <a:ext cx="177721" cy="116955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FAA6251-81E7-1E4D-9D56-DB1850F0B28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85405" y="3207277"/>
              <a:ext cx="236506" cy="103872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B249DDC-E399-3549-AFAB-9A55C74DD3E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85405" y="3182433"/>
              <a:ext cx="885812" cy="2484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7796F17-E695-D943-9ABC-0853105B4FA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85405" y="2719327"/>
              <a:ext cx="472190" cy="48795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CDE480-E919-4A40-921B-120261524AC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80341" y="2491221"/>
              <a:ext cx="977254" cy="22810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6785E26-63C5-334A-9F1F-A7AC495CD52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80341" y="2491221"/>
              <a:ext cx="505064" cy="71605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39C8B44-8F0F-5241-88D1-716F4EAEAA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73924" y="4351474"/>
              <a:ext cx="1164034" cy="19056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6C057FD-5A52-CC4B-A940-CACFBFC9E8A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80692" y="3264476"/>
              <a:ext cx="593232" cy="108699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D1F7400-28DD-5D46-9D89-59BD9931E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80692" y="2647201"/>
              <a:ext cx="413412" cy="61727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5B16F16-D6A3-7A43-B084-A833764296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73924" y="3442642"/>
              <a:ext cx="223008" cy="90883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3816BCE-D21C-A04C-9DA5-843D0AE75A7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96932" y="3442642"/>
              <a:ext cx="941026" cy="109939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21C4351-FCFE-D143-9697-51EA6941D2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96932" y="3155988"/>
              <a:ext cx="745035" cy="28665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B2CA6EA-8423-0E43-B1DB-23106F57F47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394104" y="2647201"/>
              <a:ext cx="1147863" cy="50878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D9EF2FB-773C-D44B-83E4-FC8D48A9D5F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394104" y="2647201"/>
              <a:ext cx="402828" cy="79544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59091EC-AD89-334A-A145-1ADC0827E38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541967" y="3155988"/>
              <a:ext cx="1343438" cy="5128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5095810-6D1B-C64F-8E8B-D3786B2C335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41967" y="2491221"/>
              <a:ext cx="838374" cy="66476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F870E15-99BE-FA4D-BB09-7AF5D63E1B5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541967" y="3155988"/>
              <a:ext cx="660653" cy="5047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A213A59-DDB3-4344-89DC-3E4450134AD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94104" y="2491221"/>
              <a:ext cx="1986237" cy="15598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D81DA730-96CB-FE49-9842-A18D72DCCB8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37958" y="3660776"/>
              <a:ext cx="464662" cy="88126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986C039-B40B-AF43-BE51-A0A36306F47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37958" y="4245999"/>
              <a:ext cx="1383953" cy="29603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33CD1A7F-B6D0-104C-B0FD-D5F5BC7938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57595" y="2719327"/>
              <a:ext cx="413622" cy="46310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3D2BEE30-3133-1F48-94E5-C3280E62B7A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09044" y="4128274"/>
            <a:ext cx="1872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effectLst>
                  <a:glow rad="127000">
                    <a:schemeClr val="bg1"/>
                  </a:glow>
                </a:effectLst>
                <a:latin typeface="Calibri"/>
                <a:cs typeface="Calibri"/>
              </a:rPr>
              <a:t>unlabeled data</a:t>
            </a:r>
          </a:p>
        </p:txBody>
      </p:sp>
      <p:sp>
        <p:nvSpPr>
          <p:cNvPr id="332" name="Rectangle 3">
            <a:extLst>
              <a:ext uri="{FF2B5EF4-FFF2-40B4-BE49-F238E27FC236}">
                <a16:creationId xmlns:a16="http://schemas.microsoft.com/office/drawing/2014/main" id="{3EE83F9E-248E-6045-ADC6-B2E592755E7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11665" y="5221082"/>
            <a:ext cx="4300216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solidFill>
                  <a:schemeClr val="accent1"/>
                </a:solidFill>
                <a:latin typeface="Calibri"/>
                <a:cs typeface="Calibri"/>
              </a:rPr>
              <a:t>Weak (or distant) supervision</a:t>
            </a:r>
          </a:p>
          <a:p>
            <a:pPr defTabSz="862013">
              <a:defRPr/>
            </a:pPr>
            <a:r>
              <a:rPr lang="en-US" sz="2400" kern="0">
                <a:latin typeface="Calibri"/>
                <a:cs typeface="Calibri"/>
              </a:rPr>
              <a:t>add noisier labels (e.g. heuristics, </a:t>
            </a:r>
            <a:br>
              <a:rPr lang="en-US" sz="2400" kern="0">
                <a:latin typeface="Calibri"/>
                <a:cs typeface="Calibri"/>
              </a:rPr>
            </a:br>
            <a:r>
              <a:rPr lang="en-US" sz="2400" kern="0">
                <a:latin typeface="Calibri"/>
                <a:cs typeface="Calibri"/>
              </a:rPr>
              <a:t>or external knowledge base)</a:t>
            </a:r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7B6F2D26-E8C7-0A42-8144-8FD5C6C2EDDE}"/>
              </a:ext>
            </a:extLst>
          </p:cNvPr>
          <p:cNvSpPr/>
          <p:nvPr/>
        </p:nvSpPr>
        <p:spPr>
          <a:xfrm>
            <a:off x="6571232" y="2272272"/>
            <a:ext cx="4605092" cy="2480133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6" name="Rectangle 3">
            <a:extLst>
              <a:ext uri="{FF2B5EF4-FFF2-40B4-BE49-F238E27FC236}">
                <a16:creationId xmlns:a16="http://schemas.microsoft.com/office/drawing/2014/main" id="{4FC1FB34-9371-D643-92F8-8F60AF0B16D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0836" y="5221082"/>
            <a:ext cx="522984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Algebraic cheating</a:t>
            </a:r>
            <a:b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2400" kern="0">
                <a:latin typeface="Calibri"/>
                <a:cs typeface="Calibri"/>
              </a:rPr>
              <a:t>this requires "nice" algebraic properties; we may have to modify the algorithms </a:t>
            </a:r>
            <a:r>
              <a:rPr lang="en-US" sz="2400" kern="0">
                <a:latin typeface="Calibri"/>
                <a:cs typeface="Calibri"/>
                <a:sym typeface="Wingdings" pitchFamily="2" charset="2"/>
              </a:rPr>
              <a:t></a:t>
            </a:r>
            <a:endParaRPr lang="en-US" sz="2400" kern="0">
              <a:latin typeface="Calibri"/>
              <a:cs typeface="Calibri"/>
            </a:endParaRPr>
          </a:p>
        </p:txBody>
      </p:sp>
      <p:pic>
        <p:nvPicPr>
          <p:cNvPr id="2050" name="Picture 2" descr="Image result for gender neutral icon blue">
            <a:extLst>
              <a:ext uri="{FF2B5EF4-FFF2-40B4-BE49-F238E27FC236}">
                <a16:creationId xmlns:a16="http://schemas.microsoft.com/office/drawing/2014/main" id="{D5CEA3ED-F93B-1847-BC57-AF9EA514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4" y="5378801"/>
            <a:ext cx="774377" cy="92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3">
            <a:extLst>
              <a:ext uri="{FF2B5EF4-FFF2-40B4-BE49-F238E27FC236}">
                <a16:creationId xmlns:a16="http://schemas.microsoft.com/office/drawing/2014/main" id="{29B4E290-FF6B-5A4A-89D3-D2EA30EF313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80836" y="719263"/>
            <a:ext cx="522984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Algebraic amplification</a:t>
            </a:r>
            <a:br>
              <a:rPr lang="en-US" sz="24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2400" kern="0">
                <a:latin typeface="Calibri"/>
                <a:cs typeface="Calibri"/>
              </a:rPr>
              <a:t>leverage algebraic properties of the algorithm to amplify signal in sparse data</a:t>
            </a: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9135A1C0-47CC-1348-BD5B-17F6E9BB7427}"/>
              </a:ext>
            </a:extLst>
          </p:cNvPr>
          <p:cNvSpPr/>
          <p:nvPr/>
        </p:nvSpPr>
        <p:spPr>
          <a:xfrm>
            <a:off x="583013" y="2878544"/>
            <a:ext cx="2480731" cy="12675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5" name="Rectangle 3">
            <a:extLst>
              <a:ext uri="{FF2B5EF4-FFF2-40B4-BE49-F238E27FC236}">
                <a16:creationId xmlns:a16="http://schemas.microsoft.com/office/drawing/2014/main" id="{03A9705A-12C5-9C45-AE6E-660C7700386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33713" y="3143006"/>
            <a:ext cx="72936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"/>
                <a:cs typeface="Calibri"/>
              </a:rPr>
              <a:t>weak </a:t>
            </a:r>
            <a:br>
              <a:rPr lang="en-US" sz="2400" kern="0">
                <a:latin typeface="Calibri"/>
                <a:cs typeface="Calibri"/>
              </a:rPr>
            </a:br>
            <a:r>
              <a:rPr lang="en-US" sz="2400" kern="0">
                <a:latin typeface="Calibri"/>
                <a:cs typeface="Calibri"/>
              </a:rPr>
              <a:t>labels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D8F924-6B4D-1B4D-A124-6ABA75518382}"/>
              </a:ext>
            </a:extLst>
          </p:cNvPr>
          <p:cNvSpPr/>
          <p:nvPr/>
        </p:nvSpPr>
        <p:spPr>
          <a:xfrm>
            <a:off x="702085" y="3121252"/>
            <a:ext cx="1229128" cy="78217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40465C-2956-C44B-9F51-FEF0E2FB44B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7912" y="3327672"/>
            <a:ext cx="92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latin typeface="Calibri"/>
                <a:cs typeface="Calibri"/>
              </a:rPr>
              <a:t>labeled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9972354-A22B-A74B-A1CC-16522E7BFF10}"/>
              </a:ext>
            </a:extLst>
          </p:cNvPr>
          <p:cNvCxnSpPr>
            <a:cxnSpLocks/>
            <a:stCxn id="2050" idx="0"/>
          </p:cNvCxnSpPr>
          <p:nvPr/>
        </p:nvCxnSpPr>
        <p:spPr bwMode="auto">
          <a:xfrm flipV="1">
            <a:off x="771553" y="3974885"/>
            <a:ext cx="705102" cy="1403916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36AFDB-F07E-3D47-83E1-4F1FD881F21E}"/>
              </a:ext>
            </a:extLst>
          </p:cNvPr>
          <p:cNvGrpSpPr/>
          <p:nvPr/>
        </p:nvGrpSpPr>
        <p:grpSpPr>
          <a:xfrm>
            <a:off x="7072952" y="2491221"/>
            <a:ext cx="3795939" cy="2054800"/>
            <a:chOff x="7072952" y="2491221"/>
            <a:chExt cx="3795939" cy="20548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434F94-EDAD-2A4C-9E0B-ED0A22BE3DA7}"/>
                </a:ext>
              </a:extLst>
            </p:cNvPr>
            <p:cNvGrpSpPr/>
            <p:nvPr/>
          </p:nvGrpSpPr>
          <p:grpSpPr>
            <a:xfrm>
              <a:off x="7072952" y="2491221"/>
              <a:ext cx="3795939" cy="2054800"/>
              <a:chOff x="7072952" y="2491221"/>
              <a:chExt cx="3795939" cy="2054800"/>
            </a:xfrm>
          </p:grpSpPr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94C876F5-3F39-AF42-BBFD-382A87904BEA}"/>
                  </a:ext>
                </a:extLst>
              </p:cNvPr>
              <p:cNvSpPr/>
              <p:nvPr/>
            </p:nvSpPr>
            <p:spPr>
              <a:xfrm>
                <a:off x="7086600" y="2493816"/>
                <a:ext cx="3782291" cy="2052205"/>
              </a:xfrm>
              <a:custGeom>
                <a:avLst/>
                <a:gdLst>
                  <a:gd name="connsiteX0" fmla="*/ 2400300 w 3782291"/>
                  <a:gd name="connsiteY0" fmla="*/ 0 h 2052205"/>
                  <a:gd name="connsiteX1" fmla="*/ 3366654 w 3782291"/>
                  <a:gd name="connsiteY1" fmla="*/ 228600 h 2052205"/>
                  <a:gd name="connsiteX2" fmla="*/ 3782291 w 3782291"/>
                  <a:gd name="connsiteY2" fmla="*/ 696191 h 2052205"/>
                  <a:gd name="connsiteX3" fmla="*/ 3122468 w 3782291"/>
                  <a:gd name="connsiteY3" fmla="*/ 1756064 h 2052205"/>
                  <a:gd name="connsiteX4" fmla="*/ 1740477 w 3782291"/>
                  <a:gd name="connsiteY4" fmla="*/ 2052205 h 2052205"/>
                  <a:gd name="connsiteX5" fmla="*/ 581891 w 3782291"/>
                  <a:gd name="connsiteY5" fmla="*/ 1865168 h 2052205"/>
                  <a:gd name="connsiteX6" fmla="*/ 0 w 3782291"/>
                  <a:gd name="connsiteY6" fmla="*/ 763732 h 2052205"/>
                  <a:gd name="connsiteX7" fmla="*/ 405245 w 3782291"/>
                  <a:gd name="connsiteY7" fmla="*/ 161059 h 2052205"/>
                  <a:gd name="connsiteX8" fmla="*/ 2400300 w 3782291"/>
                  <a:gd name="connsiteY8" fmla="*/ 0 h 205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2291" h="2052205">
                    <a:moveTo>
                      <a:pt x="2400300" y="0"/>
                    </a:moveTo>
                    <a:lnTo>
                      <a:pt x="3366654" y="228600"/>
                    </a:lnTo>
                    <a:lnTo>
                      <a:pt x="3782291" y="696191"/>
                    </a:lnTo>
                    <a:lnTo>
                      <a:pt x="3122468" y="1756064"/>
                    </a:lnTo>
                    <a:lnTo>
                      <a:pt x="1740477" y="2052205"/>
                    </a:lnTo>
                    <a:lnTo>
                      <a:pt x="581891" y="1865168"/>
                    </a:lnTo>
                    <a:lnTo>
                      <a:pt x="0" y="763732"/>
                    </a:lnTo>
                    <a:lnTo>
                      <a:pt x="405245" y="161059"/>
                    </a:lnTo>
                    <a:lnTo>
                      <a:pt x="2400300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4654C6C0-AEEF-6144-B69C-8D577348FE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214171" y="3182433"/>
                <a:ext cx="649306" cy="1063566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CCBB2A24-9E5D-B349-9B7F-5300F53478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977665" y="3182433"/>
                <a:ext cx="885812" cy="24844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C0C5B5C2-923F-0840-B55A-0BC275A2EB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977665" y="2719327"/>
                <a:ext cx="472190" cy="487950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E5251090-B921-194D-9D09-1155611967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472601" y="2491221"/>
                <a:ext cx="977254" cy="228106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95218776-91C3-034E-B97B-25DC08C1F9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66184" y="4351474"/>
                <a:ext cx="1164034" cy="190564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0722D5B1-455C-D249-A77C-0A42CD103A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072952" y="3264476"/>
                <a:ext cx="593232" cy="108699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49279FC2-7B24-6C4C-BC22-D047671B3D8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072952" y="2647201"/>
                <a:ext cx="413412" cy="617275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8D9DC525-95F8-BC44-8C1F-FEA8D43311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666184" y="3442642"/>
                <a:ext cx="223008" cy="908832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781F4E86-9644-3948-9101-0E7D8BEBBB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889192" y="3442642"/>
                <a:ext cx="941026" cy="1099396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6CCD7434-0822-A64F-A1EB-EE0ACA0673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889192" y="3155988"/>
                <a:ext cx="745035" cy="286654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6C569D00-4474-BA46-A520-DD2ECD869C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86364" y="2647201"/>
                <a:ext cx="1147863" cy="508787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E9F85BA5-CD34-2B46-818D-D53E81BAB3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86364" y="2647201"/>
                <a:ext cx="402828" cy="795441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1170DD9D-0A8D-964A-B4FA-D7FCBC37CE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486364" y="2491221"/>
                <a:ext cx="1986237" cy="155980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F0034A1F-9D0D-1648-AEBE-CDF5274381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830218" y="3660776"/>
                <a:ext cx="464662" cy="881262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A9540DA1-51F6-6F4E-B0C2-6755998142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830218" y="4245999"/>
                <a:ext cx="1383953" cy="296039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D4C4171B-D267-5C4F-8692-11DE3A72B8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49855" y="2719327"/>
                <a:ext cx="413622" cy="463106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83C28657-08FE-1241-B8A7-8DBC4718C63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294880" y="3660776"/>
              <a:ext cx="919291" cy="58522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3E5E8A9-62DC-E044-8685-36A38F4404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294880" y="2491221"/>
              <a:ext cx="177721" cy="116955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E6D56149-31E2-C247-9530-F9A77C4C01A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977665" y="3207277"/>
              <a:ext cx="236506" cy="103872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6854C5B5-4E93-E44A-A699-D0EB3481B71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472601" y="2491221"/>
              <a:ext cx="505064" cy="71605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D2AA5ABD-800D-5943-A0B1-7FD36B7B0A0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634227" y="3155988"/>
              <a:ext cx="1343438" cy="5128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CFDCE807-4D64-0944-8049-C55DC7DF40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634227" y="2491221"/>
              <a:ext cx="838374" cy="66476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6DE8E777-C43A-C34E-A441-588C54B6C32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634227" y="3155988"/>
              <a:ext cx="660653" cy="5047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0CE0C2-3252-014A-8626-E75981D4DA16}"/>
              </a:ext>
            </a:extLst>
          </p:cNvPr>
          <p:cNvGrpSpPr/>
          <p:nvPr/>
        </p:nvGrpSpPr>
        <p:grpSpPr>
          <a:xfrm>
            <a:off x="8332727" y="2701950"/>
            <a:ext cx="1741775" cy="1343691"/>
            <a:chOff x="8332727" y="2701950"/>
            <a:chExt cx="1741775" cy="13436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63E136-03E9-6844-8B6F-6199CEF761D2}"/>
                </a:ext>
              </a:extLst>
            </p:cNvPr>
            <p:cNvSpPr/>
            <p:nvPr/>
          </p:nvSpPr>
          <p:spPr>
            <a:xfrm>
              <a:off x="8332727" y="2803181"/>
              <a:ext cx="1678356" cy="12424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Rectangle 3">
                  <a:extLst>
                    <a:ext uri="{FF2B5EF4-FFF2-40B4-BE49-F238E27FC236}">
                      <a16:creationId xmlns:a16="http://schemas.microsoft.com/office/drawing/2014/main" id="{C842623F-9F7B-AF4A-86AD-18DBD11534CB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8337537" y="2845696"/>
                  <a:ext cx="647613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861992">
                    <a:tabLst>
                      <a:tab pos="6291105" algn="r"/>
                    </a:tabLs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kern="0" smtClean="0">
                            <a:solidFill>
                              <a:schemeClr val="accent6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  <a:cs typeface="Calibri"/>
                          </a:rPr>
                          <m:t>∑</m:t>
                        </m:r>
                      </m:oMath>
                    </m:oMathPara>
                  </a14:m>
                  <a:endParaRPr lang="en-US" sz="5400" kern="0">
                    <a:solidFill>
                      <a:schemeClr val="accent6"/>
                    </a:solidFill>
                    <a:effectLst>
                      <a:glow rad="127000">
                        <a:schemeClr val="bg1"/>
                      </a:glow>
                    </a:effectLst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69" name="Rectangle 3">
                  <a:extLst>
                    <a:ext uri="{FF2B5EF4-FFF2-40B4-BE49-F238E27FC236}">
                      <a16:creationId xmlns:a16="http://schemas.microsoft.com/office/drawing/2014/main" id="{C842623F-9F7B-AF4A-86AD-18DBD1153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8337537" y="2845696"/>
                  <a:ext cx="647613" cy="830997"/>
                </a:xfrm>
                <a:prstGeom prst="rect">
                  <a:avLst/>
                </a:prstGeom>
                <a:blipFill>
                  <a:blip r:embed="rId18"/>
                  <a:stretch>
                    <a:fillRect l="-2830" b="-735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Rectangle 3">
                  <a:extLst>
                    <a:ext uri="{FF2B5EF4-FFF2-40B4-BE49-F238E27FC236}">
                      <a16:creationId xmlns:a16="http://schemas.microsoft.com/office/drawing/2014/main" id="{B90642CB-29C7-C942-99A6-33F8DF860E76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9334365" y="2701950"/>
                  <a:ext cx="532197" cy="615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861992">
                    <a:tabLst>
                      <a:tab pos="6291105" algn="r"/>
                    </a:tabLs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kern="0" smtClean="0">
                            <a:solidFill>
                              <a:schemeClr val="accent6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  <a:cs typeface="Calibri"/>
                          </a:rPr>
                          <m:t>∏</m:t>
                        </m:r>
                      </m:oMath>
                    </m:oMathPara>
                  </a14:m>
                  <a:endParaRPr lang="en-US" sz="4000" kern="0">
                    <a:solidFill>
                      <a:schemeClr val="accent6"/>
                    </a:solidFill>
                    <a:effectLst>
                      <a:glow rad="127000">
                        <a:schemeClr val="bg1"/>
                      </a:glow>
                    </a:effectLst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70" name="Rectangle 3">
                  <a:extLst>
                    <a:ext uri="{FF2B5EF4-FFF2-40B4-BE49-F238E27FC236}">
                      <a16:creationId xmlns:a16="http://schemas.microsoft.com/office/drawing/2014/main" id="{B90642CB-29C7-C942-99A6-33F8DF860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9334365" y="2701950"/>
                  <a:ext cx="532197" cy="615553"/>
                </a:xfrm>
                <a:prstGeom prst="rect">
                  <a:avLst/>
                </a:prstGeom>
                <a:blipFill>
                  <a:blip r:embed="rId20"/>
                  <a:stretch>
                    <a:fillRect b="-8911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CD5A2EE3-408D-2A43-ABE3-E5C79BA47AE8}"/>
                </a:ext>
              </a:extLst>
            </p:cNvPr>
            <p:cNvSpPr/>
            <p:nvPr/>
          </p:nvSpPr>
          <p:spPr>
            <a:xfrm rot="20420359">
              <a:off x="8382862" y="3560669"/>
              <a:ext cx="1691640" cy="455185"/>
            </a:xfrm>
            <a:custGeom>
              <a:avLst/>
              <a:gdLst>
                <a:gd name="connsiteX0" fmla="*/ 1691640 w 1691640"/>
                <a:gd name="connsiteY0" fmla="*/ 0 h 455185"/>
                <a:gd name="connsiteX1" fmla="*/ 1691640 w 1691640"/>
                <a:gd name="connsiteY1" fmla="*/ 27432 h 455185"/>
                <a:gd name="connsiteX2" fmla="*/ 846429 w 1691640"/>
                <a:gd name="connsiteY2" fmla="*/ 27432 h 455185"/>
                <a:gd name="connsiteX3" fmla="*/ 853375 w 1691640"/>
                <a:gd name="connsiteY3" fmla="*/ 455185 h 455185"/>
                <a:gd name="connsiteX4" fmla="*/ 558564 w 1691640"/>
                <a:gd name="connsiteY4" fmla="*/ 349855 h 455185"/>
                <a:gd name="connsiteX5" fmla="*/ 831531 w 1691640"/>
                <a:gd name="connsiteY5" fmla="*/ 27432 h 455185"/>
                <a:gd name="connsiteX6" fmla="*/ 0 w 1691640"/>
                <a:gd name="connsiteY6" fmla="*/ 27432 h 455185"/>
                <a:gd name="connsiteX7" fmla="*/ 0 w 1691640"/>
                <a:gd name="connsiteY7" fmla="*/ 0 h 45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1640" h="455185">
                  <a:moveTo>
                    <a:pt x="1691640" y="0"/>
                  </a:moveTo>
                  <a:lnTo>
                    <a:pt x="1691640" y="27432"/>
                  </a:lnTo>
                  <a:lnTo>
                    <a:pt x="846429" y="27432"/>
                  </a:lnTo>
                  <a:lnTo>
                    <a:pt x="853375" y="455185"/>
                  </a:lnTo>
                  <a:lnTo>
                    <a:pt x="558564" y="349855"/>
                  </a:lnTo>
                  <a:lnTo>
                    <a:pt x="831531" y="27432"/>
                  </a:lnTo>
                  <a:lnTo>
                    <a:pt x="0" y="27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63500">
                <a:schemeClr val="bg1"/>
              </a:glo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88" name="Rectangle 3">
            <a:extLst>
              <a:ext uri="{FF2B5EF4-FFF2-40B4-BE49-F238E27FC236}">
                <a16:creationId xmlns:a16="http://schemas.microsoft.com/office/drawing/2014/main" id="{06C14DEB-27E6-0F49-9B82-C0181D4F69A5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9617" y="719263"/>
            <a:ext cx="5181081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solidFill>
                  <a:srgbClr val="00B050"/>
                </a:solidFill>
                <a:latin typeface="Calibri"/>
                <a:cs typeface="Calibri"/>
              </a:rPr>
              <a:t>Semi-supervised learning</a:t>
            </a:r>
            <a:br>
              <a:rPr lang="en-US" sz="2400" kern="0">
                <a:solidFill>
                  <a:srgbClr val="00B050"/>
                </a:solidFill>
                <a:latin typeface="Calibri"/>
                <a:cs typeface="Calibri"/>
              </a:rPr>
            </a:br>
            <a:r>
              <a:rPr lang="en-US" sz="2400" kern="0">
                <a:latin typeface="Calibri"/>
                <a:cs typeface="Calibri"/>
              </a:rPr>
              <a:t>exploit relationships on label distribution (e.g. smoothness in networks)</a:t>
            </a:r>
            <a:endParaRPr lang="en-US" sz="2400" kern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89" name="Rectangle 3">
            <a:extLst>
              <a:ext uri="{FF2B5EF4-FFF2-40B4-BE49-F238E27FC236}">
                <a16:creationId xmlns:a16="http://schemas.microsoft.com/office/drawing/2014/main" id="{DA989202-00D1-2B4E-A208-5843D221457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98694" y="4128274"/>
            <a:ext cx="1872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2400" kern="0">
                <a:effectLst>
                  <a:glow rad="127000">
                    <a:schemeClr val="bg1"/>
                  </a:glow>
                </a:effectLst>
                <a:latin typeface="Calibri"/>
                <a:cs typeface="Calibri"/>
              </a:rPr>
              <a:t>unlabeled data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0C397B-9E73-384E-99B0-3B617593AD57}"/>
              </a:ext>
            </a:extLst>
          </p:cNvPr>
          <p:cNvGrpSpPr/>
          <p:nvPr/>
        </p:nvGrpSpPr>
        <p:grpSpPr>
          <a:xfrm>
            <a:off x="6794345" y="3121252"/>
            <a:ext cx="1229128" cy="782173"/>
            <a:chOff x="6794345" y="3121252"/>
            <a:chExt cx="1229128" cy="782173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5DE598-E7BB-534B-A36D-342B5F086AA4}"/>
                </a:ext>
              </a:extLst>
            </p:cNvPr>
            <p:cNvSpPr/>
            <p:nvPr/>
          </p:nvSpPr>
          <p:spPr>
            <a:xfrm>
              <a:off x="6794345" y="3121252"/>
              <a:ext cx="1229128" cy="7821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367" name="Rectangle 3">
              <a:extLst>
                <a:ext uri="{FF2B5EF4-FFF2-40B4-BE49-F238E27FC236}">
                  <a16:creationId xmlns:a16="http://schemas.microsoft.com/office/drawing/2014/main" id="{9192375C-8CCC-A74C-8127-5B8FCDA8D0AB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970172" y="3327672"/>
              <a:ext cx="9201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862013">
                <a:defRPr/>
              </a:pPr>
              <a:r>
                <a:rPr lang="en-US" sz="2400" kern="0">
                  <a:latin typeface="Calibri"/>
                  <a:cs typeface="Calibri"/>
                </a:rPr>
                <a:t>labeled</a:t>
              </a: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CDDB9EC-E2EE-4D36-8B07-8207F567AD3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9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7"/>
    </mc:Choice>
    <mc:Fallback xmlns="">
      <p:transition spd="slow" advTm="5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  <p:bldP spid="332" grpId="0" animBg="1"/>
      <p:bldP spid="338" grpId="0" animBg="1"/>
      <p:bldP spid="376" grpId="0" animBg="1"/>
      <p:bldP spid="92" grpId="0" animBg="1"/>
      <p:bldP spid="334" grpId="0" animBg="1"/>
      <p:bldP spid="335" grpId="0"/>
      <p:bldP spid="88" grpId="0" animBg="1"/>
      <p:bldP spid="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1382700" y="2828836"/>
            <a:ext cx="9426620" cy="1200329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50" indent="-512750" algn="ctr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50" algn="l"/>
              </a:tabLst>
            </a:pPr>
            <a:r>
              <a:rPr lang="en-US" sz="80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 to the big picture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9EE29A-4C40-4CCC-A0CE-42E0AF57E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8"/>
    </mc:Choice>
    <mc:Fallback xmlns="">
      <p:transition advTm="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54DEF3D-131E-FB4A-B8D3-A4113528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412" y="2648913"/>
            <a:ext cx="1405834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>
                <a:latin typeface="Ink Free" panose="03080402000500000000" pitchFamily="66" charset="0"/>
                <a:cs typeface="Calibri Light" panose="020F0302020204030204" pitchFamily="34" charset="0"/>
              </a:rPr>
              <a:t>Loopy BP</a:t>
            </a:r>
          </a:p>
        </p:txBody>
      </p:sp>
      <p:sp>
        <p:nvSpPr>
          <p:cNvPr id="99" name="Text Placeholder 310"/>
          <p:cNvSpPr txBox="1">
            <a:spLocks/>
          </p:cNvSpPr>
          <p:nvPr/>
        </p:nvSpPr>
        <p:spPr>
          <a:xfrm>
            <a:off x="6470045" y="1035882"/>
            <a:ext cx="1388201" cy="383310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Inference</a:t>
            </a:r>
            <a:endParaRPr lang="en-US" sz="2800" ker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5321FF-089E-BF4E-9532-B4BF16555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860" y="602130"/>
            <a:ext cx="910506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>
                <a:latin typeface="Ink Free" panose="03080402000500000000" pitchFamily="66" charset="0"/>
                <a:cs typeface="Calibri Light" panose="020F0302020204030204" pitchFamily="34" charset="0"/>
              </a:rPr>
              <a:t>PGMs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7068" y="57412"/>
            <a:ext cx="11289950" cy="527837"/>
          </a:xfrm>
        </p:spPr>
        <p:txBody>
          <a:bodyPr/>
          <a:lstStyle/>
          <a:p>
            <a:r>
              <a:rPr lang="en-US"/>
              <a:t>"Algebraic cheating" for approximation-aware learning</a:t>
            </a:r>
          </a:p>
        </p:txBody>
      </p:sp>
      <p:sp>
        <p:nvSpPr>
          <p:cNvPr id="102" name="Right Arrow 101"/>
          <p:cNvSpPr/>
          <p:nvPr/>
        </p:nvSpPr>
        <p:spPr>
          <a:xfrm>
            <a:off x="6252279" y="1324814"/>
            <a:ext cx="2023511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33042" y="1261051"/>
            <a:ext cx="1790700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62" name="Text Placeholder 310"/>
          <p:cNvSpPr txBox="1">
            <a:spLocks/>
          </p:cNvSpPr>
          <p:nvPr/>
        </p:nvSpPr>
        <p:spPr>
          <a:xfrm>
            <a:off x="8582195" y="1312433"/>
            <a:ext cx="1492396" cy="399468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80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0000"/>
                </a:solidFill>
                <a:latin typeface="Calibri"/>
                <a:cs typeface="Calibri"/>
                <a:sym typeface="Symbol"/>
              </a:rPr>
              <a:t>Prediction</a:t>
            </a:r>
            <a:endParaRPr lang="en-US" sz="28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ight Arrow 81"/>
          <p:cNvSpPr/>
          <p:nvPr/>
        </p:nvSpPr>
        <p:spPr>
          <a:xfrm rot="1230952">
            <a:off x="6147056" y="2123969"/>
            <a:ext cx="2126050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rgbClr val="008000">
              <a:alpha val="5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433042" y="2442151"/>
            <a:ext cx="1790700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86" name="Text Placeholder 310"/>
          <p:cNvSpPr txBox="1">
            <a:spLocks/>
          </p:cNvSpPr>
          <p:nvPr/>
        </p:nvSpPr>
        <p:spPr>
          <a:xfrm>
            <a:off x="8542919" y="2493533"/>
            <a:ext cx="1570943" cy="399468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80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0000"/>
                </a:solidFill>
                <a:latin typeface="Calibri"/>
                <a:cs typeface="Calibri"/>
                <a:sym typeface="Symbol"/>
              </a:rPr>
              <a:t>Prediction'</a:t>
            </a:r>
            <a:endParaRPr lang="en-US" sz="28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Text Placeholder 310"/>
          <p:cNvSpPr txBox="1">
            <a:spLocks/>
          </p:cNvSpPr>
          <p:nvPr/>
        </p:nvSpPr>
        <p:spPr>
          <a:xfrm>
            <a:off x="6158326" y="1963824"/>
            <a:ext cx="1894749" cy="706475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Approximate</a:t>
            </a:r>
          </a:p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Inference </a:t>
            </a:r>
            <a:endParaRPr lang="en-US" sz="2800" kern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4D63DCB-837C-AA40-B4E8-A4259C31576C}"/>
              </a:ext>
            </a:extLst>
          </p:cNvPr>
          <p:cNvSpPr/>
          <p:nvPr/>
        </p:nvSpPr>
        <p:spPr>
          <a:xfrm rot="20295147">
            <a:off x="2519679" y="1682448"/>
            <a:ext cx="2058948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16" name="Text Placeholder 310">
            <a:extLst>
              <a:ext uri="{FF2B5EF4-FFF2-40B4-BE49-F238E27FC236}">
                <a16:creationId xmlns:a16="http://schemas.microsoft.com/office/drawing/2014/main" id="{03A5BBED-9B48-214D-AA33-2999D518756B}"/>
              </a:ext>
            </a:extLst>
          </p:cNvPr>
          <p:cNvSpPr txBox="1">
            <a:spLocks/>
          </p:cNvSpPr>
          <p:nvPr/>
        </p:nvSpPr>
        <p:spPr>
          <a:xfrm>
            <a:off x="2533125" y="1331957"/>
            <a:ext cx="1253548" cy="383310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FF0000"/>
                </a:solidFill>
                <a:latin typeface="Calibri"/>
                <a:cs typeface="Calibri"/>
                <a:sym typeface="Symbol"/>
              </a:rPr>
              <a:t>Learning</a:t>
            </a:r>
            <a:endParaRPr lang="en-US" sz="2800" ker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1755DA-B930-2249-8B9B-2A0C73C45CA5}"/>
              </a:ext>
            </a:extLst>
          </p:cNvPr>
          <p:cNvSpPr/>
          <p:nvPr/>
        </p:nvSpPr>
        <p:spPr>
          <a:xfrm>
            <a:off x="336865" y="592746"/>
            <a:ext cx="11441068" cy="393473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8CD37F0-5FCA-134B-BA51-9CAEBF5A57AD}"/>
              </a:ext>
            </a:extLst>
          </p:cNvPr>
          <p:cNvSpPr/>
          <p:nvPr/>
        </p:nvSpPr>
        <p:spPr>
          <a:xfrm rot="16200000" flipH="1">
            <a:off x="4727883" y="2525654"/>
            <a:ext cx="1225195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19" name="Text Placeholder 310">
            <a:extLst>
              <a:ext uri="{FF2B5EF4-FFF2-40B4-BE49-F238E27FC236}">
                <a16:creationId xmlns:a16="http://schemas.microsoft.com/office/drawing/2014/main" id="{F3F6466F-B350-AD4F-BB3A-A6C87C782FC2}"/>
              </a:ext>
            </a:extLst>
          </p:cNvPr>
          <p:cNvSpPr txBox="1">
            <a:spLocks/>
          </p:cNvSpPr>
          <p:nvPr/>
        </p:nvSpPr>
        <p:spPr>
          <a:xfrm>
            <a:off x="4607985" y="2410050"/>
            <a:ext cx="1437893" cy="706475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Symbol"/>
              </a:rPr>
              <a:t>Algebraic </a:t>
            </a:r>
            <a:br>
              <a:rPr lang="en-US" sz="28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Symbol"/>
              </a:rPr>
            </a:br>
            <a:r>
              <a:rPr lang="en-US" sz="28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Symbol"/>
              </a:rPr>
              <a:t>cheating</a:t>
            </a:r>
            <a:endParaRPr lang="en-US" sz="2800" kern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CCC9DC-2A9D-6445-A474-D9C31D0BB215}"/>
              </a:ext>
            </a:extLst>
          </p:cNvPr>
          <p:cNvGrpSpPr/>
          <p:nvPr/>
        </p:nvGrpSpPr>
        <p:grpSpPr>
          <a:xfrm>
            <a:off x="692873" y="2091792"/>
            <a:ext cx="1835584" cy="1100816"/>
            <a:chOff x="692873" y="2091792"/>
            <a:chExt cx="1835584" cy="110081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F8663802-FDE4-6D4A-919F-88C0FFFADAAA}"/>
                </a:ext>
              </a:extLst>
            </p:cNvPr>
            <p:cNvSpPr/>
            <p:nvPr/>
          </p:nvSpPr>
          <p:spPr>
            <a:xfrm>
              <a:off x="692873" y="2091792"/>
              <a:ext cx="1835584" cy="1100816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975">
                <a:latin typeface="Calibri" panose="020F0502020204030204" pitchFamily="34" charset="0"/>
              </a:endParaRPr>
            </a:p>
          </p:txBody>
        </p:sp>
        <p:sp>
          <p:nvSpPr>
            <p:cNvPr id="14" name="Text Placeholder 310">
              <a:extLst>
                <a:ext uri="{FF2B5EF4-FFF2-40B4-BE49-F238E27FC236}">
                  <a16:creationId xmlns:a16="http://schemas.microsoft.com/office/drawing/2014/main" id="{B31AE9C9-E6FC-ED41-84E6-2A423A22B556}"/>
                </a:ext>
              </a:extLst>
            </p:cNvPr>
            <p:cNvSpPr txBox="1">
              <a:spLocks/>
            </p:cNvSpPr>
            <p:nvPr/>
          </p:nvSpPr>
          <p:spPr>
            <a:xfrm>
              <a:off x="1080055" y="2305550"/>
              <a:ext cx="1138132" cy="744178"/>
            </a:xfrm>
            <a:prstGeom prst="rect">
              <a:avLst/>
            </a:prstGeom>
            <a:noFill/>
          </p:spPr>
          <p:txBody>
            <a:bodyPr wrap="none" lIns="0" tIns="45720" rIns="0" bIns="0">
              <a:spAutoFit/>
            </a:bodyPr>
            <a:lstStyle/>
            <a:p>
              <a:pPr algn="ctr" defTabSz="861992" eaLnBrk="0" hangingPunct="0">
                <a:lnSpc>
                  <a:spcPct val="80000"/>
                </a:lnSpc>
                <a:spcAft>
                  <a:spcPts val="0"/>
                </a:spcAft>
                <a:buSzPct val="80000"/>
                <a:tabLst>
                  <a:tab pos="1790655" algn="l"/>
                </a:tabLst>
                <a:defRPr/>
              </a:pPr>
              <a:r>
                <a:rPr lang="en-US" sz="2800" kern="0">
                  <a:solidFill>
                    <a:srgbClr val="000000"/>
                  </a:solidFill>
                  <a:latin typeface="Calibri"/>
                  <a:cs typeface="Calibri"/>
                  <a:sym typeface="Symbol"/>
                </a:rPr>
                <a:t>Labeled</a:t>
              </a:r>
              <a:br>
                <a:rPr lang="en-US" sz="2800" kern="0">
                  <a:solidFill>
                    <a:srgbClr val="000000"/>
                  </a:solidFill>
                  <a:latin typeface="Calibri"/>
                  <a:cs typeface="Calibri"/>
                  <a:sym typeface="Symbol"/>
                </a:rPr>
              </a:br>
              <a:r>
                <a:rPr lang="en-US" sz="2800" kern="0">
                  <a:solidFill>
                    <a:srgbClr val="000000"/>
                  </a:solidFill>
                  <a:latin typeface="Calibri"/>
                  <a:cs typeface="Calibri"/>
                  <a:sym typeface="Symbol"/>
                </a:rPr>
                <a:t>data</a:t>
              </a:r>
              <a:endParaRPr lang="en-US" sz="2800" kern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DA7AC8-5481-5144-962F-B2C4E829385D}"/>
              </a:ext>
            </a:extLst>
          </p:cNvPr>
          <p:cNvGrpSpPr/>
          <p:nvPr/>
        </p:nvGrpSpPr>
        <p:grpSpPr>
          <a:xfrm>
            <a:off x="4648330" y="3362901"/>
            <a:ext cx="1384300" cy="1028700"/>
            <a:chOff x="4648330" y="3362901"/>
            <a:chExt cx="1384300" cy="1028700"/>
          </a:xfrm>
        </p:grpSpPr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E03F2D45-6351-2C4A-B531-64A7F2ADADF8}"/>
                </a:ext>
              </a:extLst>
            </p:cNvPr>
            <p:cNvSpPr/>
            <p:nvPr/>
          </p:nvSpPr>
          <p:spPr bwMode="auto">
            <a:xfrm>
              <a:off x="4648330" y="3362901"/>
              <a:ext cx="1384300" cy="1028700"/>
            </a:xfrm>
            <a:prstGeom prst="can">
              <a:avLst>
                <a:gd name="adj" fmla="val 1527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975">
                <a:latin typeface="Calibri" panose="020F0502020204030204" pitchFamily="34" charset="0"/>
              </a:endParaRPr>
            </a:p>
          </p:txBody>
        </p:sp>
        <p:sp>
          <p:nvSpPr>
            <p:cNvPr id="20" name="Text Placeholder 310">
              <a:extLst>
                <a:ext uri="{FF2B5EF4-FFF2-40B4-BE49-F238E27FC236}">
                  <a16:creationId xmlns:a16="http://schemas.microsoft.com/office/drawing/2014/main" id="{7A4703EB-9AFF-B34B-9996-748F65449265}"/>
                </a:ext>
              </a:extLst>
            </p:cNvPr>
            <p:cNvSpPr txBox="1">
              <a:spLocks/>
            </p:cNvSpPr>
            <p:nvPr/>
          </p:nvSpPr>
          <p:spPr>
            <a:xfrm>
              <a:off x="4766605" y="3472550"/>
              <a:ext cx="1147750" cy="907941"/>
            </a:xfrm>
            <a:prstGeom prst="rect">
              <a:avLst/>
            </a:prstGeom>
            <a:noFill/>
          </p:spPr>
          <p:txBody>
            <a:bodyPr wrap="none" lIns="0" tIns="45720" rIns="0" bIns="0">
              <a:spAutoFit/>
            </a:bodyPr>
            <a:lstStyle/>
            <a:p>
              <a:pPr algn="ctr" defTabSz="861992" eaLnBrk="0" hangingPunct="0">
                <a:spcAft>
                  <a:spcPts val="0"/>
                </a:spcAft>
                <a:buSzPct val="80000"/>
                <a:tabLst>
                  <a:tab pos="1790655" algn="l"/>
                </a:tabLst>
                <a:defRPr/>
              </a:pPr>
              <a:r>
                <a:rPr lang="en-US" sz="2800" kern="0">
                  <a:solidFill>
                    <a:schemeClr val="accent6">
                      <a:lumMod val="50000"/>
                    </a:schemeClr>
                  </a:solidFill>
                  <a:latin typeface="Calibri"/>
                  <a:cs typeface="Calibri"/>
                  <a:sym typeface="Symbol"/>
                </a:rPr>
                <a:t>Approx.</a:t>
              </a:r>
            </a:p>
            <a:p>
              <a:pPr algn="ctr" defTabSz="861992" eaLnBrk="0" hangingPunct="0">
                <a:spcAft>
                  <a:spcPts val="0"/>
                </a:spcAft>
                <a:buSzPct val="80000"/>
                <a:tabLst>
                  <a:tab pos="1790655" algn="l"/>
                </a:tabLst>
                <a:defRPr/>
              </a:pPr>
              <a:r>
                <a:rPr lang="en-US" sz="2800" kern="0">
                  <a:solidFill>
                    <a:schemeClr val="accent6">
                      <a:lumMod val="50000"/>
                    </a:schemeClr>
                  </a:solidFill>
                  <a:latin typeface="Calibri"/>
                  <a:cs typeface="Calibri"/>
                  <a:sym typeface="Symbol"/>
                </a:rPr>
                <a:t>Model</a:t>
              </a:r>
              <a:endParaRPr lang="en-US" sz="2800" ker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4" name="Text Placeholder 310">
            <a:extLst>
              <a:ext uri="{FF2B5EF4-FFF2-40B4-BE49-F238E27FC236}">
                <a16:creationId xmlns:a16="http://schemas.microsoft.com/office/drawing/2014/main" id="{94ACFF92-C46A-1F43-A168-9B1A7911CA79}"/>
              </a:ext>
            </a:extLst>
          </p:cNvPr>
          <p:cNvSpPr txBox="1">
            <a:spLocks/>
          </p:cNvSpPr>
          <p:nvPr/>
        </p:nvSpPr>
        <p:spPr>
          <a:xfrm>
            <a:off x="6470045" y="3412860"/>
            <a:ext cx="1388201" cy="383310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Inference</a:t>
            </a:r>
            <a:endParaRPr lang="en-US" sz="2800" kern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C8D75D6-80B0-7C46-A504-F61714F746D7}"/>
              </a:ext>
            </a:extLst>
          </p:cNvPr>
          <p:cNvSpPr/>
          <p:nvPr/>
        </p:nvSpPr>
        <p:spPr>
          <a:xfrm>
            <a:off x="6252279" y="3687014"/>
            <a:ext cx="2020811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rgbClr val="008000">
              <a:alpha val="5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4D4E647-C26C-DA45-9BEC-373D329A36E7}"/>
              </a:ext>
            </a:extLst>
          </p:cNvPr>
          <p:cNvSpPr/>
          <p:nvPr/>
        </p:nvSpPr>
        <p:spPr>
          <a:xfrm rot="12104853" flipH="1">
            <a:off x="2488086" y="3190540"/>
            <a:ext cx="2076032" cy="380477"/>
          </a:xfrm>
          <a:prstGeom prst="rightArrow">
            <a:avLst>
              <a:gd name="adj1" fmla="val 64642"/>
              <a:gd name="adj2" fmla="val 51464"/>
            </a:avLst>
          </a:prstGeom>
          <a:solidFill>
            <a:srgbClr val="008000">
              <a:alpha val="5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975">
              <a:latin typeface="Calibri" panose="020F0502020204030204" pitchFamily="34" charset="0"/>
            </a:endParaRPr>
          </a:p>
        </p:txBody>
      </p:sp>
      <p:sp>
        <p:nvSpPr>
          <p:cNvPr id="27" name="Text Placeholder 310">
            <a:extLst>
              <a:ext uri="{FF2B5EF4-FFF2-40B4-BE49-F238E27FC236}">
                <a16:creationId xmlns:a16="http://schemas.microsoft.com/office/drawing/2014/main" id="{6E377957-D794-3847-9D2E-338B8E12C962}"/>
              </a:ext>
            </a:extLst>
          </p:cNvPr>
          <p:cNvSpPr txBox="1">
            <a:spLocks/>
          </p:cNvSpPr>
          <p:nvPr/>
        </p:nvSpPr>
        <p:spPr>
          <a:xfrm>
            <a:off x="1593011" y="3571173"/>
            <a:ext cx="2287486" cy="706475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Approximation-</a:t>
            </a:r>
            <a:b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</a:br>
            <a:r>
              <a:rPr lang="en-US" sz="2800" kern="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aware Learning</a:t>
            </a:r>
            <a:endParaRPr lang="en-US" sz="2800" kern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129658-7E51-5D45-A67A-4A194FF71EB4}"/>
              </a:ext>
            </a:extLst>
          </p:cNvPr>
          <p:cNvGrpSpPr/>
          <p:nvPr/>
        </p:nvGrpSpPr>
        <p:grpSpPr>
          <a:xfrm>
            <a:off x="4648330" y="1000701"/>
            <a:ext cx="1384300" cy="1028700"/>
            <a:chOff x="4648330" y="1000701"/>
            <a:chExt cx="1384300" cy="1028700"/>
          </a:xfrm>
        </p:grpSpPr>
        <p:sp>
          <p:nvSpPr>
            <p:cNvPr id="76" name="Can 75"/>
            <p:cNvSpPr/>
            <p:nvPr/>
          </p:nvSpPr>
          <p:spPr bwMode="auto">
            <a:xfrm>
              <a:off x="4648330" y="1000701"/>
              <a:ext cx="1384300" cy="1028700"/>
            </a:xfrm>
            <a:prstGeom prst="can">
              <a:avLst>
                <a:gd name="adj" fmla="val 1527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975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Text Placeholder 310"/>
            <p:cNvSpPr txBox="1">
              <a:spLocks/>
            </p:cNvSpPr>
            <p:nvPr/>
          </p:nvSpPr>
          <p:spPr>
            <a:xfrm>
              <a:off x="4867594" y="1317936"/>
              <a:ext cx="945772" cy="477054"/>
            </a:xfrm>
            <a:prstGeom prst="rect">
              <a:avLst/>
            </a:prstGeom>
            <a:noFill/>
          </p:spPr>
          <p:txBody>
            <a:bodyPr wrap="none" lIns="0" tIns="45720" rIns="0" bIns="0">
              <a:spAutoFit/>
            </a:bodyPr>
            <a:lstStyle/>
            <a:p>
              <a:pPr algn="ctr" defTabSz="861992" eaLnBrk="0" hangingPunct="0">
                <a:spcAft>
                  <a:spcPts val="0"/>
                </a:spcAft>
                <a:buSzPct val="80000"/>
                <a:tabLst>
                  <a:tab pos="1790655" algn="l"/>
                </a:tabLst>
                <a:defRPr/>
              </a:pPr>
              <a:r>
                <a:rPr lang="en-US" sz="2800" kern="0">
                  <a:solidFill>
                    <a:schemeClr val="accent1">
                      <a:lumMod val="50000"/>
                    </a:schemeClr>
                  </a:solidFill>
                  <a:latin typeface="Calibri"/>
                  <a:cs typeface="Calibri"/>
                  <a:sym typeface="Symbol"/>
                </a:rPr>
                <a:t>Model</a:t>
              </a:r>
              <a:endParaRPr lang="en-US" sz="2800" ker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1B25C-8334-1840-937D-65572C82328E}"/>
              </a:ext>
            </a:extLst>
          </p:cNvPr>
          <p:cNvGrpSpPr/>
          <p:nvPr/>
        </p:nvGrpSpPr>
        <p:grpSpPr>
          <a:xfrm>
            <a:off x="8433042" y="3623251"/>
            <a:ext cx="1790700" cy="508000"/>
            <a:chOff x="8433042" y="3623251"/>
            <a:chExt cx="1790700" cy="50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B6625D-9A63-BA47-B5C0-1DEF8724ABA9}"/>
                </a:ext>
              </a:extLst>
            </p:cNvPr>
            <p:cNvSpPr/>
            <p:nvPr/>
          </p:nvSpPr>
          <p:spPr>
            <a:xfrm>
              <a:off x="8433042" y="3623251"/>
              <a:ext cx="1790700" cy="50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975">
                <a:latin typeface="Calibri" panose="020F0502020204030204" pitchFamily="34" charset="0"/>
              </a:endParaRPr>
            </a:p>
          </p:txBody>
        </p:sp>
        <p:sp>
          <p:nvSpPr>
            <p:cNvPr id="31" name="Text Placeholder 310">
              <a:extLst>
                <a:ext uri="{FF2B5EF4-FFF2-40B4-BE49-F238E27FC236}">
                  <a16:creationId xmlns:a16="http://schemas.microsoft.com/office/drawing/2014/main" id="{3C3281D3-1110-244B-A4EF-CC8E9A4789B5}"/>
                </a:ext>
              </a:extLst>
            </p:cNvPr>
            <p:cNvSpPr txBox="1">
              <a:spLocks/>
            </p:cNvSpPr>
            <p:nvPr/>
          </p:nvSpPr>
          <p:spPr>
            <a:xfrm>
              <a:off x="8503648" y="3674633"/>
              <a:ext cx="1649490" cy="399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45720" rIns="0" bIns="0">
              <a:spAutoFit/>
            </a:bodyPr>
            <a:lstStyle/>
            <a:p>
              <a:pPr algn="ctr" defTabSz="861992" eaLnBrk="0" hangingPunct="0">
                <a:lnSpc>
                  <a:spcPct val="80000"/>
                </a:lnSpc>
                <a:spcAft>
                  <a:spcPts val="0"/>
                </a:spcAft>
                <a:buSzPct val="80000"/>
                <a:tabLst>
                  <a:tab pos="1790655" algn="l"/>
                </a:tabLst>
                <a:defRPr/>
              </a:pPr>
              <a:r>
                <a:rPr lang="en-US" sz="2800" kern="0">
                  <a:solidFill>
                    <a:srgbClr val="000000"/>
                  </a:solidFill>
                  <a:latin typeface="Calibri"/>
                  <a:cs typeface="Calibri"/>
                  <a:sym typeface="Symbol"/>
                </a:rPr>
                <a:t>Prediction''</a:t>
              </a:r>
              <a:endParaRPr lang="en-US" sz="2800" kern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Rectangle 3">
            <a:extLst>
              <a:ext uri="{FF2B5EF4-FFF2-40B4-BE49-F238E27FC236}">
                <a16:creationId xmlns:a16="http://schemas.microsoft.com/office/drawing/2014/main" id="{CB648863-1707-5F4C-805B-035051DBA2A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321" y="5029345"/>
            <a:ext cx="771525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defRPr/>
            </a:pP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Arxiv 2014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Semi-supervised learning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 with heterophily</a:t>
            </a:r>
          </a:p>
          <a:p>
            <a:pPr defTabSz="862013">
              <a:defRPr/>
            </a:pP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8"/>
              </a:rPr>
              <a:t>VLDB 2015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Linearized and Single-pass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belief propagation</a:t>
            </a:r>
          </a:p>
          <a:p>
            <a:pPr defTabSz="862013">
              <a:defRPr/>
            </a:pP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9"/>
              </a:rPr>
              <a:t>AAAI 2017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The linearization of pairwise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Markov random fields</a:t>
            </a:r>
            <a:b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0"/>
              </a:rPr>
              <a:t>VLDBJ 2017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Dissociation and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propagation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approximate lifted inference </a:t>
            </a:r>
            <a:b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1"/>
              </a:rPr>
              <a:t>UAI 2018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Dissociation-based oblivious bounds for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weighted model counting</a:t>
            </a:r>
            <a:b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2"/>
              </a:rPr>
              <a:t>SIGMOD 2019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Anytime approximation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 in probabilistic databases via scaled dissociations</a:t>
            </a:r>
            <a:b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3"/>
              </a:rPr>
              <a:t>SIGMOD 2020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]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Factorized graph representations 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for semi-supervised learning from sparse data</a:t>
            </a:r>
            <a:b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Supported by 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4"/>
              </a:rPr>
              <a:t>NSF IIS-</a:t>
            </a:r>
            <a:r>
              <a:rPr lang="en-US" sz="1400">
                <a:latin typeface="Calibri Light" panose="020F0302020204030204" pitchFamily="34" charset="0"/>
                <a:cs typeface="Calibri Light" panose="020F0302020204030204" pitchFamily="34" charset="0"/>
                <a:hlinkClick r:id="rId14"/>
              </a:rPr>
              <a:t>1762268-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  <a:hlinkClick r:id="rId14"/>
              </a:rPr>
              <a:t>CAREER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: Scaling 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approximate inference </a:t>
            </a:r>
            <a:r>
              <a:rPr lang="en-US" sz="1400" kern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sz="1400" ker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approximation-aware learning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8E600C-CFE0-1747-9C14-64A7CD081B3E}"/>
              </a:ext>
            </a:extLst>
          </p:cNvPr>
          <p:cNvSpPr/>
          <p:nvPr/>
        </p:nvSpPr>
        <p:spPr>
          <a:xfrm>
            <a:off x="8136536" y="4549924"/>
            <a:ext cx="3615091" cy="22029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Text Placeholder 310">
            <a:extLst>
              <a:ext uri="{FF2B5EF4-FFF2-40B4-BE49-F238E27FC236}">
                <a16:creationId xmlns:a16="http://schemas.microsoft.com/office/drawing/2014/main" id="{9542A430-83EB-8E48-8922-8199C6338B51}"/>
              </a:ext>
            </a:extLst>
          </p:cNvPr>
          <p:cNvSpPr txBox="1">
            <a:spLocks/>
          </p:cNvSpPr>
          <p:nvPr/>
        </p:nvSpPr>
        <p:spPr>
          <a:xfrm>
            <a:off x="8873275" y="6298524"/>
            <a:ext cx="2141612" cy="428322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3200" kern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/>
              </a:rPr>
              <a:t>Thank you </a:t>
            </a:r>
            <a:r>
              <a:rPr lang="en-US" sz="3200" kern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</a:t>
            </a:r>
            <a:endParaRPr lang="en-US" sz="3200" kern="0">
              <a:solidFill>
                <a:srgbClr val="008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Placeholder 310">
            <a:extLst>
              <a:ext uri="{FF2B5EF4-FFF2-40B4-BE49-F238E27FC236}">
                <a16:creationId xmlns:a16="http://schemas.microsoft.com/office/drawing/2014/main" id="{8DD04AC8-0FB4-A74F-B635-613DBF2F58DC}"/>
              </a:ext>
            </a:extLst>
          </p:cNvPr>
          <p:cNvSpPr txBox="1">
            <a:spLocks/>
          </p:cNvSpPr>
          <p:nvPr/>
        </p:nvSpPr>
        <p:spPr>
          <a:xfrm>
            <a:off x="8197609" y="4630554"/>
            <a:ext cx="3492944" cy="335156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2400" ker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sym typeface="Symbol"/>
              </a:rPr>
              <a:t>For more details please visit</a:t>
            </a:r>
            <a:endParaRPr lang="en-US" sz="2400" ker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7" name="Text Placeholder 310">
            <a:extLst>
              <a:ext uri="{FF2B5EF4-FFF2-40B4-BE49-F238E27FC236}">
                <a16:creationId xmlns:a16="http://schemas.microsoft.com/office/drawing/2014/main" id="{C2D04659-C3B2-E448-BF22-5D0E3E5F1BB3}"/>
              </a:ext>
            </a:extLst>
          </p:cNvPr>
          <p:cNvSpPr txBox="1">
            <a:spLocks/>
          </p:cNvSpPr>
          <p:nvPr/>
        </p:nvSpPr>
        <p:spPr>
          <a:xfrm>
            <a:off x="8377146" y="5932072"/>
            <a:ext cx="3133871" cy="238848"/>
          </a:xfrm>
          <a:prstGeom prst="rect">
            <a:avLst/>
          </a:prstGeom>
          <a:noFill/>
        </p:spPr>
        <p:txBody>
          <a:bodyPr wrap="none" lIns="0" tIns="45720" rIns="0" bIns="0">
            <a:spAutoFit/>
          </a:bodyPr>
          <a:lstStyle/>
          <a:p>
            <a:pPr algn="ctr" defTabSz="861992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655" algn="l"/>
              </a:tabLst>
              <a:defRPr/>
            </a:pPr>
            <a:r>
              <a:rPr lang="en-US" sz="1600" kern="0">
                <a:solidFill>
                  <a:schemeClr val="tx2"/>
                </a:solidFill>
                <a:latin typeface="Calibri"/>
                <a:cs typeface="Calibri"/>
                <a:sym typeface="Symbol"/>
                <a:hlinkClick r:id="rId15"/>
              </a:rPr>
              <a:t>https://db.khoury.northeastern.edu/</a:t>
            </a:r>
            <a:endParaRPr lang="en-US" sz="1600" ker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38" name="Picture 2" descr="Mirek Riedewald - Northeastern University">
            <a:extLst>
              <a:ext uri="{FF2B5EF4-FFF2-40B4-BE49-F238E27FC236}">
                <a16:creationId xmlns:a16="http://schemas.microsoft.com/office/drawing/2014/main" id="{B5F04F14-DCAC-B84C-9E48-EC36DF78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72" y="4989264"/>
            <a:ext cx="2066018" cy="8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775001A-CD9C-1F46-9FC5-855213979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426" y="4114805"/>
            <a:ext cx="899285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 err="1">
                <a:latin typeface="Ink Free" panose="03080402000500000000" pitchFamily="66" charset="0"/>
                <a:cs typeface="Calibri Light" panose="020F0302020204030204" pitchFamily="34" charset="0"/>
              </a:rPr>
              <a:t>LinBP</a:t>
            </a:r>
            <a:endParaRPr lang="en-US" sz="2800" kern="0">
              <a:latin typeface="Ink Free" panose="03080402000500000000" pitchFamily="66" charset="0"/>
              <a:cs typeface="Calibri Light" panose="020F03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86FD10-66A9-A44F-88B5-4059514D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18" y="4271194"/>
            <a:ext cx="644407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>
                <a:latin typeface="Ink Free" panose="03080402000500000000" pitchFamily="66" charset="0"/>
                <a:cs typeface="Calibri Light" panose="020F0302020204030204" pitchFamily="34" charset="0"/>
              </a:rPr>
              <a:t>DCE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EBE2F-7FF5-BD41-9A1A-53FC644E1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42" y="4545755"/>
            <a:ext cx="245260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kern="0" dirty="0">
                <a:latin typeface="Ink Free" panose="03080402000500000000" pitchFamily="66" charset="0"/>
                <a:cs typeface="Calibri Light" panose="020F0302020204030204" pitchFamily="34" charset="0"/>
              </a:rPr>
              <a:t>H</a:t>
            </a: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A98F91D4-491D-45CD-B177-F398984F12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5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666"/>
    </mc:Choice>
    <mc:Fallback xmlns="">
      <p:transition advTm="4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82" grpId="0" animBg="1"/>
      <p:bldP spid="85" grpId="0" animBg="1"/>
      <p:bldP spid="86" grpId="0"/>
      <p:bldP spid="81" grpId="0"/>
      <p:bldP spid="15" grpId="0" animBg="1"/>
      <p:bldP spid="16" grpId="0"/>
      <p:bldP spid="17" grpId="0" animBg="1"/>
      <p:bldP spid="18" grpId="0" animBg="1"/>
      <p:bldP spid="19" grpId="0"/>
      <p:bldP spid="24" grpId="0"/>
      <p:bldP spid="25" grpId="0" animBg="1"/>
      <p:bldP spid="26" grpId="0" animBg="1"/>
      <p:bldP spid="27" grpId="0"/>
      <p:bldP spid="33" grpId="0"/>
      <p:bldP spid="34" grpId="0" animBg="1"/>
      <p:bldP spid="35" grpId="0"/>
      <p:bldP spid="36" grpId="0"/>
      <p:bldP spid="37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888942BC-A7BD-904E-ACCA-EC866E866F7D}"/>
              </a:ext>
            </a:extLst>
          </p:cNvPr>
          <p:cNvGrpSpPr/>
          <p:nvPr/>
        </p:nvGrpSpPr>
        <p:grpSpPr>
          <a:xfrm>
            <a:off x="8067700" y="2570700"/>
            <a:ext cx="1571166" cy="1226589"/>
            <a:chOff x="3543792" y="4904803"/>
            <a:chExt cx="1571166" cy="122658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691ADC9-544E-7749-9A30-992EE9678BDF}"/>
                </a:ext>
              </a:extLst>
            </p:cNvPr>
            <p:cNvGrpSpPr/>
            <p:nvPr/>
          </p:nvGrpSpPr>
          <p:grpSpPr>
            <a:xfrm>
              <a:off x="3543792" y="4904803"/>
              <a:ext cx="1571166" cy="1226589"/>
              <a:chOff x="5510126" y="2170985"/>
              <a:chExt cx="1571166" cy="122658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6CF6D58-C1DD-D740-8224-9B34883C25A6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EC7DB40-F84C-554E-A2FB-0241D8D3BF11}"/>
                  </a:ext>
                </a:extLst>
              </p:cNvPr>
              <p:cNvSpPr/>
              <p:nvPr/>
            </p:nvSpPr>
            <p:spPr>
              <a:xfrm>
                <a:off x="6080084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C6E83FC-C96A-6A49-8E22-3EEC5C723681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D061CDC-BDF3-F94C-A666-83E0000074E9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DED4493-23C1-D941-A04D-E4027F5B7DF6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D765B3E-FEF8-A54B-B02E-5AEF3F2F5EE7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378E826-CA71-B940-A529-1FB5E68E6E02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DACA2B-6F25-F744-9AE8-D2D02BC39DFA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A6AE9B4-F52B-BD4B-A7F5-F16BFC286F69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6F7EF82-6C31-5548-BB45-4B0224CAEA9C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62DD5E1-D67F-724A-956B-BB04BCF6D66F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980A353-AE27-8147-B92F-9D8D071B0DC4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44E00EE-64AC-C24B-9C8C-CB128399D8C4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945D484-A9BF-EC4C-863C-0BC63F8548D1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54969BA-4414-9C4A-B0AE-404E07D4B3B5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7CF6A25-9377-0748-867F-37411AD7B16C}"/>
                </a:ext>
              </a:extLst>
            </p:cNvPr>
            <p:cNvSpPr/>
            <p:nvPr/>
          </p:nvSpPr>
          <p:spPr>
            <a:xfrm>
              <a:off x="3624546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8" y="57412"/>
            <a:ext cx="11754821" cy="527837"/>
          </a:xfrm>
        </p:spPr>
        <p:txBody>
          <a:bodyPr/>
          <a:lstStyle/>
          <a:p>
            <a:r>
              <a:rPr lang="en-US"/>
              <a:t>Our focus today: Node classification in undirected graphs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BA4A497-4209-4E4B-BB52-A4DD483781CA}"/>
              </a:ext>
            </a:extLst>
          </p:cNvPr>
          <p:cNvSpPr/>
          <p:nvPr/>
        </p:nvSpPr>
        <p:spPr>
          <a:xfrm>
            <a:off x="6716194" y="1373622"/>
            <a:ext cx="4753930" cy="35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Compatibilities between classes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0BBF895-28C3-8D44-A99B-05EC2546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050" y="3834680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=1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B6B1BD2F-A75A-9849-9271-9C671B07DD18}"/>
              </a:ext>
            </a:extLst>
          </p:cNvPr>
          <p:cNvCxnSpPr>
            <a:cxnSpLocks/>
            <a:stCxn id="125" idx="4"/>
          </p:cNvCxnSpPr>
          <p:nvPr/>
        </p:nvCxnSpPr>
        <p:spPr bwMode="auto">
          <a:xfrm>
            <a:off x="1135665" y="2463424"/>
            <a:ext cx="0" cy="29682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FD96457F-1E78-6F46-BA3E-1666DC85B17D}"/>
              </a:ext>
            </a:extLst>
          </p:cNvPr>
          <p:cNvSpPr/>
          <p:nvPr/>
        </p:nvSpPr>
        <p:spPr bwMode="auto">
          <a:xfrm rot="1153786">
            <a:off x="1008879" y="2616982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E872CC6-3870-C247-B56F-85A1DC3C889C}"/>
              </a:ext>
            </a:extLst>
          </p:cNvPr>
          <p:cNvSpPr/>
          <p:nvPr/>
        </p:nvSpPr>
        <p:spPr bwMode="auto">
          <a:xfrm rot="19620411">
            <a:off x="711162" y="2772893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400">
              <a:latin typeface="Calibri"/>
              <a:cs typeface="Calibri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58B98F1-4845-3841-8533-92181650917B}"/>
              </a:ext>
            </a:extLst>
          </p:cNvPr>
          <p:cNvSpPr/>
          <p:nvPr/>
        </p:nvSpPr>
        <p:spPr bwMode="auto">
          <a:xfrm rot="506670">
            <a:off x="628274" y="2374909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DF2F982E-5362-2D46-955B-6E8418E0D888}"/>
              </a:ext>
            </a:extLst>
          </p:cNvPr>
          <p:cNvSpPr/>
          <p:nvPr/>
        </p:nvSpPr>
        <p:spPr bwMode="auto">
          <a:xfrm>
            <a:off x="999721" y="2191537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DD779F7-97B3-7447-9CF1-DE70D6FC2373}"/>
              </a:ext>
            </a:extLst>
          </p:cNvPr>
          <p:cNvSpPr/>
          <p:nvPr/>
        </p:nvSpPr>
        <p:spPr bwMode="auto">
          <a:xfrm>
            <a:off x="894551" y="3156184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8BA1E54-C735-634B-8BD5-88D0A0F28201}"/>
              </a:ext>
            </a:extLst>
          </p:cNvPr>
          <p:cNvSpPr/>
          <p:nvPr/>
        </p:nvSpPr>
        <p:spPr bwMode="auto">
          <a:xfrm rot="20362848">
            <a:off x="2769209" y="4354100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C4633097-4AF8-5C43-9447-F82BDF251AE1}"/>
              </a:ext>
            </a:extLst>
          </p:cNvPr>
          <p:cNvSpPr/>
          <p:nvPr/>
        </p:nvSpPr>
        <p:spPr bwMode="auto">
          <a:xfrm rot="20362848">
            <a:off x="3351877" y="4251258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400">
              <a:latin typeface="Calibri"/>
              <a:cs typeface="Calibri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BF0B766-72AE-2846-83F4-3C63487F39F5}"/>
              </a:ext>
            </a:extLst>
          </p:cNvPr>
          <p:cNvCxnSpPr>
            <a:stCxn id="127" idx="5"/>
            <a:endCxn id="128" idx="3"/>
          </p:cNvCxnSpPr>
          <p:nvPr/>
        </p:nvCxnSpPr>
        <p:spPr bwMode="auto">
          <a:xfrm flipV="1">
            <a:off x="3028973" y="4511022"/>
            <a:ext cx="402730" cy="3513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E808461D-7956-6746-8AAB-3F4891082255}"/>
              </a:ext>
            </a:extLst>
          </p:cNvPr>
          <p:cNvSpPr/>
          <p:nvPr/>
        </p:nvSpPr>
        <p:spPr bwMode="auto">
          <a:xfrm>
            <a:off x="3264733" y="3858053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16499CE-0C98-3546-84D3-89969EFE3EBC}"/>
              </a:ext>
            </a:extLst>
          </p:cNvPr>
          <p:cNvCxnSpPr>
            <a:cxnSpLocks/>
            <a:stCxn id="128" idx="0"/>
            <a:endCxn id="130" idx="4"/>
          </p:cNvCxnSpPr>
          <p:nvPr/>
        </p:nvCxnSpPr>
        <p:spPr bwMode="auto">
          <a:xfrm flipH="1" flipV="1">
            <a:off x="3400677" y="4129940"/>
            <a:ext cx="39271" cy="1300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C6324126-7645-0F47-B9C2-07EB25F2E986}"/>
              </a:ext>
            </a:extLst>
          </p:cNvPr>
          <p:cNvSpPr/>
          <p:nvPr/>
        </p:nvSpPr>
        <p:spPr bwMode="auto">
          <a:xfrm rot="20362848">
            <a:off x="2431497" y="4088451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A175578-20D3-A049-9ED5-E28FE5343E95}"/>
              </a:ext>
            </a:extLst>
          </p:cNvPr>
          <p:cNvSpPr/>
          <p:nvPr/>
        </p:nvSpPr>
        <p:spPr bwMode="auto">
          <a:xfrm rot="20193328">
            <a:off x="2827106" y="3864966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575A1E0-6925-124F-A16E-7084186097C2}"/>
              </a:ext>
            </a:extLst>
          </p:cNvPr>
          <p:cNvCxnSpPr>
            <a:stCxn id="127" idx="1"/>
            <a:endCxn id="134" idx="4"/>
          </p:cNvCxnSpPr>
          <p:nvPr/>
        </p:nvCxnSpPr>
        <p:spPr bwMode="auto">
          <a:xfrm flipH="1" flipV="1">
            <a:off x="2615314" y="4351629"/>
            <a:ext cx="166018" cy="8229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4AF353C-8823-C247-A74D-D35DD8DD3435}"/>
              </a:ext>
            </a:extLst>
          </p:cNvPr>
          <p:cNvCxnSpPr>
            <a:cxnSpLocks/>
            <a:stCxn id="127" idx="0"/>
            <a:endCxn id="135" idx="3"/>
          </p:cNvCxnSpPr>
          <p:nvPr/>
        </p:nvCxnSpPr>
        <p:spPr bwMode="auto">
          <a:xfrm flipV="1">
            <a:off x="2857280" y="4127345"/>
            <a:ext cx="55824" cy="23546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C61E5AA-591B-1B40-A542-3ED207B9D6CE}"/>
              </a:ext>
            </a:extLst>
          </p:cNvPr>
          <p:cNvCxnSpPr>
            <a:stCxn id="135" idx="5"/>
            <a:endCxn id="128" idx="1"/>
          </p:cNvCxnSpPr>
          <p:nvPr/>
        </p:nvCxnSpPr>
        <p:spPr bwMode="auto">
          <a:xfrm>
            <a:off x="3089485" y="4050855"/>
            <a:ext cx="274515" cy="28022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F9B0844F-DFA9-964D-8170-525A9D749FCB}"/>
              </a:ext>
            </a:extLst>
          </p:cNvPr>
          <p:cNvSpPr/>
          <p:nvPr/>
        </p:nvSpPr>
        <p:spPr bwMode="auto">
          <a:xfrm rot="2080263">
            <a:off x="4712858" y="2165130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B3E553BA-613C-BC43-A3CF-23A2B79DD261}"/>
              </a:ext>
            </a:extLst>
          </p:cNvPr>
          <p:cNvSpPr/>
          <p:nvPr/>
        </p:nvSpPr>
        <p:spPr bwMode="auto">
          <a:xfrm rot="1860070">
            <a:off x="5241317" y="2625766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400">
              <a:latin typeface="Calibri"/>
              <a:cs typeface="Calibri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BF170A6-38F4-A74D-A0DF-65DF546D81EF}"/>
              </a:ext>
            </a:extLst>
          </p:cNvPr>
          <p:cNvSpPr/>
          <p:nvPr/>
        </p:nvSpPr>
        <p:spPr bwMode="auto">
          <a:xfrm rot="2259960">
            <a:off x="5046981" y="2341366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D340695E-BCC1-A24C-9F69-8ADA372D6DB0}"/>
              </a:ext>
            </a:extLst>
          </p:cNvPr>
          <p:cNvSpPr/>
          <p:nvPr/>
        </p:nvSpPr>
        <p:spPr bwMode="auto">
          <a:xfrm rot="2259960">
            <a:off x="4765757" y="2762435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BBA8653-3F2A-594F-8068-7A2280687938}"/>
              </a:ext>
            </a:extLst>
          </p:cNvPr>
          <p:cNvSpPr/>
          <p:nvPr/>
        </p:nvSpPr>
        <p:spPr bwMode="auto">
          <a:xfrm rot="2259960">
            <a:off x="4954036" y="3105927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846" eaLnBrk="0" hangingPunct="0">
              <a:lnSpc>
                <a:spcPct val="80000"/>
              </a:lnSpc>
              <a:spcAft>
                <a:spcPct val="20000"/>
              </a:spcAft>
              <a:tabLst>
                <a:tab pos="1790655" algn="l"/>
              </a:tabLst>
            </a:pPr>
            <a:endParaRPr lang="en-US" sz="1800">
              <a:latin typeface="Calibri"/>
              <a:cs typeface="Calibri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AFC1B74-F0F3-B749-95B5-ADD35CEA4F66}"/>
              </a:ext>
            </a:extLst>
          </p:cNvPr>
          <p:cNvCxnSpPr>
            <a:cxnSpLocks/>
            <a:stCxn id="135" idx="6"/>
            <a:endCxn id="130" idx="2"/>
          </p:cNvCxnSpPr>
          <p:nvPr/>
        </p:nvCxnSpPr>
        <p:spPr bwMode="auto">
          <a:xfrm>
            <a:off x="3087770" y="3946823"/>
            <a:ext cx="176963" cy="4717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8A823E0-7F67-E44A-AC5B-343E53C447FE}"/>
              </a:ext>
            </a:extLst>
          </p:cNvPr>
          <p:cNvCxnSpPr>
            <a:stCxn id="135" idx="2"/>
            <a:endCxn id="134" idx="6"/>
          </p:cNvCxnSpPr>
          <p:nvPr/>
        </p:nvCxnSpPr>
        <p:spPr bwMode="auto">
          <a:xfrm flipH="1">
            <a:off x="2694676" y="4054997"/>
            <a:ext cx="143653" cy="12152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4D0DF15-3B2E-6B46-88EE-BBE032E9805A}"/>
              </a:ext>
            </a:extLst>
          </p:cNvPr>
          <p:cNvCxnSpPr>
            <a:stCxn id="120" idx="6"/>
            <a:endCxn id="144" idx="3"/>
          </p:cNvCxnSpPr>
          <p:nvPr/>
        </p:nvCxnSpPr>
        <p:spPr bwMode="auto">
          <a:xfrm>
            <a:off x="1273181" y="2797700"/>
            <a:ext cx="3681967" cy="46152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BEB70E84-6D9D-AA46-82BC-716266DF1C4A}"/>
              </a:ext>
            </a:extLst>
          </p:cNvPr>
          <p:cNvCxnSpPr>
            <a:stCxn id="126" idx="6"/>
            <a:endCxn id="144" idx="3"/>
          </p:cNvCxnSpPr>
          <p:nvPr/>
        </p:nvCxnSpPr>
        <p:spPr bwMode="auto">
          <a:xfrm flipV="1">
            <a:off x="1166438" y="3259224"/>
            <a:ext cx="3788710" cy="3290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51BA800-510B-AC42-9F25-CB02E56923EE}"/>
              </a:ext>
            </a:extLst>
          </p:cNvPr>
          <p:cNvCxnSpPr>
            <a:cxnSpLocks/>
            <a:stCxn id="125" idx="6"/>
            <a:endCxn id="140" idx="3"/>
          </p:cNvCxnSpPr>
          <p:nvPr/>
        </p:nvCxnSpPr>
        <p:spPr bwMode="auto">
          <a:xfrm flipV="1">
            <a:off x="1271608" y="2325448"/>
            <a:ext cx="3443453" cy="20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5AF2F71-8065-D44C-B469-680E033D4D27}"/>
              </a:ext>
            </a:extLst>
          </p:cNvPr>
          <p:cNvCxnSpPr>
            <a:stCxn id="125" idx="6"/>
            <a:endCxn id="143" idx="3"/>
          </p:cNvCxnSpPr>
          <p:nvPr/>
        </p:nvCxnSpPr>
        <p:spPr bwMode="auto">
          <a:xfrm>
            <a:off x="1271608" y="2327481"/>
            <a:ext cx="3495261" cy="58825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DFE2B0C8-2600-EB4B-8066-C910D60A0F1C}"/>
              </a:ext>
            </a:extLst>
          </p:cNvPr>
          <p:cNvCxnSpPr>
            <a:stCxn id="125" idx="6"/>
            <a:endCxn id="142" idx="3"/>
          </p:cNvCxnSpPr>
          <p:nvPr/>
        </p:nvCxnSpPr>
        <p:spPr bwMode="auto">
          <a:xfrm>
            <a:off x="1271608" y="2327481"/>
            <a:ext cx="3776485" cy="16718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DE271C9-3927-0148-A28E-044E0557DC92}"/>
              </a:ext>
            </a:extLst>
          </p:cNvPr>
          <p:cNvCxnSpPr>
            <a:cxnSpLocks/>
            <a:stCxn id="126" idx="6"/>
            <a:endCxn id="143" idx="3"/>
          </p:cNvCxnSpPr>
          <p:nvPr/>
        </p:nvCxnSpPr>
        <p:spPr bwMode="auto">
          <a:xfrm flipV="1">
            <a:off x="1166438" y="2915732"/>
            <a:ext cx="3600431" cy="37639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28111AA-0374-2749-B4BD-72119711ECC4}"/>
              </a:ext>
            </a:extLst>
          </p:cNvPr>
          <p:cNvCxnSpPr>
            <a:stCxn id="124" idx="6"/>
            <a:endCxn id="140" idx="3"/>
          </p:cNvCxnSpPr>
          <p:nvPr/>
        </p:nvCxnSpPr>
        <p:spPr bwMode="auto">
          <a:xfrm flipV="1">
            <a:off x="898687" y="2325448"/>
            <a:ext cx="3816374" cy="20536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30B2081-B8F6-9949-A2B8-34DDF0BDE8AC}"/>
              </a:ext>
            </a:extLst>
          </p:cNvPr>
          <p:cNvCxnSpPr>
            <a:cxnSpLocks/>
            <a:stCxn id="120" idx="5"/>
            <a:endCxn id="135" idx="1"/>
          </p:cNvCxnSpPr>
          <p:nvPr/>
        </p:nvCxnSpPr>
        <p:spPr bwMode="auto">
          <a:xfrm>
            <a:off x="1203926" y="2875349"/>
            <a:ext cx="1632688" cy="107561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A0F596C-36C0-914A-90F2-4610BBD675B8}"/>
              </a:ext>
            </a:extLst>
          </p:cNvPr>
          <p:cNvCxnSpPr>
            <a:cxnSpLocks/>
            <a:stCxn id="144" idx="4"/>
            <a:endCxn id="128" idx="6"/>
          </p:cNvCxnSpPr>
          <p:nvPr/>
        </p:nvCxnSpPr>
        <p:spPr bwMode="auto">
          <a:xfrm flipH="1">
            <a:off x="3615056" y="3349482"/>
            <a:ext cx="1391855" cy="98984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C2C0D75-1036-1948-BF96-EBFB1C6D405E}"/>
              </a:ext>
            </a:extLst>
          </p:cNvPr>
          <p:cNvCxnSpPr>
            <a:cxnSpLocks/>
            <a:stCxn id="124" idx="5"/>
            <a:endCxn id="120" idx="2"/>
          </p:cNvCxnSpPr>
          <p:nvPr/>
        </p:nvCxnSpPr>
        <p:spPr bwMode="auto">
          <a:xfrm>
            <a:off x="845186" y="2620053"/>
            <a:ext cx="171278" cy="8809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EE96E53-4072-3B4C-A69D-9CABBF87AC82}"/>
              </a:ext>
            </a:extLst>
          </p:cNvPr>
          <p:cNvCxnSpPr>
            <a:stCxn id="141" idx="4"/>
            <a:endCxn id="144" idx="0"/>
          </p:cNvCxnSpPr>
          <p:nvPr/>
        </p:nvCxnSpPr>
        <p:spPr bwMode="auto">
          <a:xfrm flipH="1">
            <a:off x="5173046" y="2878232"/>
            <a:ext cx="134195" cy="25602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3418567-344C-094B-A3DA-3EDCD1C876A7}"/>
              </a:ext>
            </a:extLst>
          </p:cNvPr>
          <p:cNvSpPr/>
          <p:nvPr/>
        </p:nvSpPr>
        <p:spPr>
          <a:xfrm>
            <a:off x="446481" y="3525786"/>
            <a:ext cx="812722" cy="5983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class 1</a:t>
            </a:r>
            <a:br>
              <a:rPr lang="en-GB" sz="2400">
                <a:solidFill>
                  <a:srgbClr val="0000FF"/>
                </a:solidFill>
                <a:latin typeface="Calibri"/>
                <a:cs typeface="Calibri"/>
                <a:sym typeface="Symbol"/>
              </a:rPr>
            </a:br>
            <a:r>
              <a:rPr lang="en-GB" sz="240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(blue)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EA680B2-C567-374B-9806-3CA2666E2C60}"/>
              </a:ext>
            </a:extLst>
          </p:cNvPr>
          <p:cNvSpPr/>
          <p:nvPr/>
        </p:nvSpPr>
        <p:spPr>
          <a:xfrm>
            <a:off x="4639842" y="3525786"/>
            <a:ext cx="1053942" cy="5983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Symbol"/>
              </a:rPr>
              <a:t>class 2</a:t>
            </a:r>
            <a:br>
              <a:rPr lang="en-GB" sz="24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Symbol"/>
              </a:rPr>
            </a:b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Symbol"/>
              </a:rPr>
              <a:t>(orange)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AC098DA-18A5-1746-9F83-A9E68E701E49}"/>
              </a:ext>
            </a:extLst>
          </p:cNvPr>
          <p:cNvSpPr/>
          <p:nvPr/>
        </p:nvSpPr>
        <p:spPr>
          <a:xfrm>
            <a:off x="3729510" y="4378087"/>
            <a:ext cx="904735" cy="5983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class 3</a:t>
            </a:r>
            <a:br>
              <a:rPr lang="en-GB" sz="2400">
                <a:solidFill>
                  <a:srgbClr val="008000"/>
                </a:solidFill>
                <a:latin typeface="Calibri"/>
                <a:cs typeface="Calibri"/>
                <a:sym typeface="Symbol"/>
              </a:rPr>
            </a:br>
            <a:r>
              <a:rPr lang="en-GB" sz="240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(green)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2A5E4D3-2C6F-EB47-87DA-C54EADC8CF73}"/>
              </a:ext>
            </a:extLst>
          </p:cNvPr>
          <p:cNvCxnSpPr>
            <a:cxnSpLocks/>
            <a:stCxn id="142" idx="6"/>
            <a:endCxn id="141" idx="1"/>
          </p:cNvCxnSpPr>
          <p:nvPr/>
        </p:nvCxnSpPr>
        <p:spPr bwMode="auto">
          <a:xfrm>
            <a:off x="5290535" y="2560379"/>
            <a:ext cx="53841" cy="6942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B761B7F3-B620-BE41-90AC-9AF7A75CC889}"/>
              </a:ext>
            </a:extLst>
          </p:cNvPr>
          <p:cNvCxnSpPr>
            <a:cxnSpLocks/>
            <a:stCxn id="140" idx="4"/>
            <a:endCxn id="130" idx="7"/>
          </p:cNvCxnSpPr>
          <p:nvPr/>
        </p:nvCxnSpPr>
        <p:spPr bwMode="auto">
          <a:xfrm flipH="1">
            <a:off x="3496803" y="2412878"/>
            <a:ext cx="1274666" cy="148499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72631D9-F53F-2942-8111-3AC8C7361579}"/>
              </a:ext>
            </a:extLst>
          </p:cNvPr>
          <p:cNvCxnSpPr>
            <a:cxnSpLocks/>
            <a:stCxn id="126" idx="5"/>
            <a:endCxn id="134" idx="1"/>
          </p:cNvCxnSpPr>
          <p:nvPr/>
        </p:nvCxnSpPr>
        <p:spPr bwMode="auto">
          <a:xfrm>
            <a:off x="1126621" y="3388254"/>
            <a:ext cx="1316999" cy="7800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9B4E6B0B-9C71-2E45-984D-138E02FBD95B}"/>
              </a:ext>
            </a:extLst>
          </p:cNvPr>
          <p:cNvCxnSpPr>
            <a:cxnSpLocks/>
            <a:stCxn id="121" idx="5"/>
            <a:endCxn id="130" idx="1"/>
          </p:cNvCxnSpPr>
          <p:nvPr/>
        </p:nvCxnSpPr>
        <p:spPr bwMode="auto">
          <a:xfrm>
            <a:off x="980075" y="2937117"/>
            <a:ext cx="2324475" cy="96075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19BBA63-CFC8-7643-8BE5-AB2EEDB479E7}"/>
              </a:ext>
            </a:extLst>
          </p:cNvPr>
          <p:cNvCxnSpPr>
            <a:cxnSpLocks/>
            <a:stCxn id="121" idx="5"/>
            <a:endCxn id="134" idx="0"/>
          </p:cNvCxnSpPr>
          <p:nvPr/>
        </p:nvCxnSpPr>
        <p:spPr bwMode="auto">
          <a:xfrm>
            <a:off x="980075" y="2937117"/>
            <a:ext cx="1539493" cy="116004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3F288B82-4369-7945-A1FD-8C4FEF35287F}"/>
              </a:ext>
            </a:extLst>
          </p:cNvPr>
          <p:cNvCxnSpPr>
            <a:cxnSpLocks/>
            <a:stCxn id="144" idx="4"/>
            <a:endCxn id="130" idx="6"/>
          </p:cNvCxnSpPr>
          <p:nvPr/>
        </p:nvCxnSpPr>
        <p:spPr bwMode="auto">
          <a:xfrm flipH="1">
            <a:off x="3536620" y="3349482"/>
            <a:ext cx="1470291" cy="64451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120CFB72-5117-5143-9FD0-C46E0D38B71F}"/>
              </a:ext>
            </a:extLst>
          </p:cNvPr>
          <p:cNvCxnSpPr>
            <a:cxnSpLocks/>
            <a:stCxn id="140" idx="4"/>
            <a:endCxn id="135" idx="7"/>
          </p:cNvCxnSpPr>
          <p:nvPr/>
        </p:nvCxnSpPr>
        <p:spPr bwMode="auto">
          <a:xfrm flipH="1">
            <a:off x="3012995" y="2412878"/>
            <a:ext cx="1758474" cy="146159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A9F5A00-F8E1-3C48-9793-B0A8813D97D6}"/>
              </a:ext>
            </a:extLst>
          </p:cNvPr>
          <p:cNvSpPr/>
          <p:nvPr/>
        </p:nvSpPr>
        <p:spPr>
          <a:xfrm>
            <a:off x="846222" y="1373622"/>
            <a:ext cx="4665380" cy="35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Preference among node classes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A07DB9F-1177-734C-9AC6-272F8F04C489}"/>
              </a:ext>
            </a:extLst>
          </p:cNvPr>
          <p:cNvSpPr/>
          <p:nvPr/>
        </p:nvSpPr>
        <p:spPr>
          <a:xfrm>
            <a:off x="1701919" y="5722917"/>
            <a:ext cx="3599512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Symbol"/>
              </a:rPr>
              <a:t>orange </a:t>
            </a:r>
            <a:r>
              <a:rPr lang="en-GB" sz="2400" dirty="0">
                <a:latin typeface="Calibri"/>
                <a:cs typeface="Calibri"/>
                <a:sym typeface="Symbol"/>
              </a:rPr>
              <a:t>prefers</a:t>
            </a:r>
            <a:r>
              <a:rPr lang="en-GB" sz="2400" dirty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blue </a:t>
            </a:r>
            <a:r>
              <a:rPr lang="en-GB" sz="2400" dirty="0">
                <a:latin typeface="Calibri"/>
                <a:cs typeface="Calibri"/>
                <a:sym typeface="Symbol"/>
              </a:rPr>
              <a:t>(and v.v.)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97FC3E8-074D-D049-8EA6-E98800560870}"/>
              </a:ext>
            </a:extLst>
          </p:cNvPr>
          <p:cNvSpPr/>
          <p:nvPr/>
        </p:nvSpPr>
        <p:spPr>
          <a:xfrm>
            <a:off x="1831016" y="6136385"/>
            <a:ext cx="2452083" cy="3028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green</a:t>
            </a:r>
            <a:r>
              <a:rPr lang="en-GB" sz="240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GB" sz="2400">
                <a:latin typeface="Calibri"/>
                <a:cs typeface="Calibri"/>
                <a:sym typeface="Symbol"/>
              </a:rPr>
              <a:t>prefers</a:t>
            </a:r>
            <a:r>
              <a:rPr lang="en-GB" sz="240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GB" sz="2400">
                <a:solidFill>
                  <a:srgbClr val="008000"/>
                </a:solidFill>
                <a:latin typeface="Calibri"/>
                <a:cs typeface="Calibri"/>
                <a:sym typeface="Symbol"/>
              </a:rPr>
              <a:t>green</a:t>
            </a:r>
            <a:endParaRPr lang="en-GB" sz="2400">
              <a:solidFill>
                <a:schemeClr val="accent6">
                  <a:lumMod val="75000"/>
                </a:schemeClr>
              </a:solidFill>
              <a:latin typeface="Calibri"/>
              <a:cs typeface="Calibri"/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788967A-66C9-844F-B96C-ACDA3225D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5668" y="1296507"/>
                <a:ext cx="39273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788967A-66C9-844F-B96C-ACDA3225D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5668" y="1296507"/>
                <a:ext cx="39273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4EA810B-2054-AD42-90FC-75EDACC44763}"/>
                  </a:ext>
                </a:extLst>
              </p:cNvPr>
              <p:cNvSpPr/>
              <p:nvPr/>
            </p:nvSpPr>
            <p:spPr>
              <a:xfrm>
                <a:off x="7545885" y="3056138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4EA810B-2054-AD42-90FC-75EDACC44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885" y="3056138"/>
                <a:ext cx="562655" cy="377411"/>
              </a:xfrm>
              <a:prstGeom prst="rect">
                <a:avLst/>
              </a:prstGeom>
              <a:blipFill>
                <a:blip r:embed="rId7"/>
                <a:stretch>
                  <a:fillRect t="-53226" r="-40217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CCE7A5-A56C-4AF9-A280-33D9BFF993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70520" y="2381400"/>
              <a:ext cx="638280" cy="1893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CCE7A5-A56C-4AF9-A280-33D9BFF993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61160" y="2372040"/>
                <a:ext cx="657000" cy="1912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3C99B0-1C45-4B34-9349-CD2DFE068D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9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2"/>
    </mc:Choice>
    <mc:Fallback xmlns="">
      <p:transition spd="slow" advTm="3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0" grpId="0"/>
      <p:bldP spid="91" grpId="0"/>
      <p:bldP spid="171" grpId="0"/>
      <p:bldP spid="172" grpId="0"/>
      <p:bldP spid="72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8" y="57412"/>
            <a:ext cx="9391995" cy="527837"/>
          </a:xfrm>
        </p:spPr>
        <p:txBody>
          <a:bodyPr/>
          <a:lstStyle/>
          <a:p>
            <a:r>
              <a:rPr lang="en-US"/>
              <a:t>Our focus today: Node classification in graphs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BA4A497-4209-4E4B-BB52-A4DD483781CA}"/>
              </a:ext>
            </a:extLst>
          </p:cNvPr>
          <p:cNvSpPr/>
          <p:nvPr/>
        </p:nvSpPr>
        <p:spPr>
          <a:xfrm>
            <a:off x="6716194" y="1373622"/>
            <a:ext cx="4753930" cy="35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Compatibilities between classes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B526250-9FBD-7143-B46B-E605CC965DC0}"/>
              </a:ext>
            </a:extLst>
          </p:cNvPr>
          <p:cNvSpPr/>
          <p:nvPr/>
        </p:nvSpPr>
        <p:spPr>
          <a:xfrm>
            <a:off x="846222" y="1373622"/>
            <a:ext cx="4665380" cy="35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Preference among node classes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3F0EC68-0EC2-A847-9B96-3EB11A01160A}"/>
              </a:ext>
            </a:extLst>
          </p:cNvPr>
          <p:cNvGrpSpPr/>
          <p:nvPr/>
        </p:nvGrpSpPr>
        <p:grpSpPr>
          <a:xfrm>
            <a:off x="1865396" y="2312535"/>
            <a:ext cx="2421761" cy="2179776"/>
            <a:chOff x="7399090" y="828366"/>
            <a:chExt cx="2676205" cy="240880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67EF12B-9F0E-2340-9D04-524817EA86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77073" y="2244215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FA04FE0-BE01-054B-BDC0-3DE305058EBC}"/>
                </a:ext>
              </a:extLst>
            </p:cNvPr>
            <p:cNvSpPr/>
            <p:nvPr/>
          </p:nvSpPr>
          <p:spPr>
            <a:xfrm>
              <a:off x="9866868" y="2223252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8CC5BD5-035F-2948-8301-20BC3D1679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1964" y="2395993"/>
              <a:ext cx="298222" cy="298222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1798196-BE99-154E-9291-0CE8DADA5392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9770590" y="2723902"/>
              <a:ext cx="298222" cy="298222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525C181-15CF-1E4F-95F7-CFEFD1C86DB6}"/>
                </a:ext>
              </a:extLst>
            </p:cNvPr>
            <p:cNvCxnSpPr>
              <a:stCxn id="159" idx="5"/>
              <a:endCxn id="127" idx="3"/>
            </p:cNvCxnSpPr>
            <p:nvPr/>
          </p:nvCxnSpPr>
          <p:spPr bwMode="auto">
            <a:xfrm flipV="1">
              <a:off x="9282344" y="3008823"/>
              <a:ext cx="575803" cy="14078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A328063-8B16-0F40-BC50-EA0A7D5C05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77927" y="2092809"/>
              <a:ext cx="298222" cy="298222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FC5B1F9-D29E-7E48-B6D2-27E9282DC02B}"/>
                </a:ext>
              </a:extLst>
            </p:cNvPr>
            <p:cNvCxnSpPr>
              <a:stCxn id="198" idx="7"/>
              <a:endCxn id="129" idx="3"/>
            </p:cNvCxnSpPr>
            <p:nvPr/>
          </p:nvCxnSpPr>
          <p:spPr bwMode="auto">
            <a:xfrm flipV="1">
              <a:off x="8842068" y="2347352"/>
              <a:ext cx="279533" cy="2466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BDAE95-2653-AA48-9C1B-6D7713993AE0}"/>
                </a:ext>
              </a:extLst>
            </p:cNvPr>
            <p:cNvCxnSpPr>
              <a:cxnSpLocks/>
              <a:stCxn id="125" idx="2"/>
              <a:endCxn id="127" idx="7"/>
            </p:cNvCxnSpPr>
            <p:nvPr/>
          </p:nvCxnSpPr>
          <p:spPr bwMode="auto">
            <a:xfrm>
              <a:off x="9926180" y="2531029"/>
              <a:ext cx="55074" cy="20617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1956CEF-DE10-B048-B524-CD94E6F551A2}"/>
                </a:ext>
              </a:extLst>
            </p:cNvPr>
            <p:cNvSpPr>
              <a:spLocks noChangeAspect="1"/>
            </p:cNvSpPr>
            <p:nvPr/>
          </p:nvSpPr>
          <p:spPr bwMode="auto">
            <a:xfrm rot="3536116">
              <a:off x="8904097" y="1153201"/>
              <a:ext cx="298222" cy="298222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E78D153-0226-CA40-AFCE-4A882CB284EC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8438260" y="2051178"/>
              <a:ext cx="298222" cy="298222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81FFCBA-1EDC-E947-8B86-C778E5C2FD60}"/>
                </a:ext>
              </a:extLst>
            </p:cNvPr>
            <p:cNvCxnSpPr>
              <a:cxnSpLocks/>
              <a:stCxn id="201" idx="3"/>
              <a:endCxn id="135" idx="3"/>
            </p:cNvCxnSpPr>
            <p:nvPr/>
          </p:nvCxnSpPr>
          <p:spPr bwMode="auto">
            <a:xfrm>
              <a:off x="7890539" y="2137798"/>
              <a:ext cx="548940" cy="8152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FC8E162-068D-D14D-94A8-0AA41603B972}"/>
                </a:ext>
              </a:extLst>
            </p:cNvPr>
            <p:cNvCxnSpPr>
              <a:stCxn id="126" idx="6"/>
              <a:endCxn id="135" idx="4"/>
            </p:cNvCxnSpPr>
            <p:nvPr/>
          </p:nvCxnSpPr>
          <p:spPr bwMode="auto">
            <a:xfrm flipV="1">
              <a:off x="8300183" y="2318321"/>
              <a:ext cx="196072" cy="22678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C68F1AF-2408-184C-B0FC-D5585BB8EC21}"/>
                </a:ext>
              </a:extLst>
            </p:cNvPr>
            <p:cNvCxnSpPr>
              <a:stCxn id="126" idx="5"/>
              <a:endCxn id="198" idx="1"/>
            </p:cNvCxnSpPr>
            <p:nvPr/>
          </p:nvCxnSpPr>
          <p:spPr bwMode="auto">
            <a:xfrm>
              <a:off x="8256513" y="2650541"/>
              <a:ext cx="388190" cy="1773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A9D3691-4A8A-B543-84E2-79B1A29EA157}"/>
                </a:ext>
              </a:extLst>
            </p:cNvPr>
            <p:cNvCxnSpPr>
              <a:cxnSpLocks/>
              <a:stCxn id="202" idx="6"/>
              <a:endCxn id="134" idx="3"/>
            </p:cNvCxnSpPr>
            <p:nvPr/>
          </p:nvCxnSpPr>
          <p:spPr bwMode="auto">
            <a:xfrm flipV="1">
              <a:off x="8087435" y="1266402"/>
              <a:ext cx="821051" cy="3800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BCF54BC-308E-6749-8609-698DD96405F3}"/>
                </a:ext>
              </a:extLst>
            </p:cNvPr>
            <p:cNvCxnSpPr>
              <a:cxnSpLocks/>
              <a:stCxn id="202" idx="5"/>
              <a:endCxn id="151" idx="2"/>
            </p:cNvCxnSpPr>
            <p:nvPr/>
          </p:nvCxnSpPr>
          <p:spPr bwMode="auto">
            <a:xfrm>
              <a:off x="8043762" y="1409840"/>
              <a:ext cx="154725" cy="16961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569C929-4DFF-324F-88BF-C910AAE49367}"/>
                </a:ext>
              </a:extLst>
            </p:cNvPr>
            <p:cNvCxnSpPr>
              <a:stCxn id="200" idx="7"/>
              <a:endCxn id="153" idx="3"/>
            </p:cNvCxnSpPr>
            <p:nvPr/>
          </p:nvCxnSpPr>
          <p:spPr bwMode="auto">
            <a:xfrm flipV="1">
              <a:off x="7965510" y="1721735"/>
              <a:ext cx="723743" cy="36742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3815956-DED9-6946-B210-A7AFCE7E50C1}"/>
                </a:ext>
              </a:extLst>
            </p:cNvPr>
            <p:cNvCxnSpPr>
              <a:cxnSpLocks/>
              <a:stCxn id="156" idx="6"/>
              <a:endCxn id="149" idx="2"/>
            </p:cNvCxnSpPr>
            <p:nvPr/>
          </p:nvCxnSpPr>
          <p:spPr bwMode="auto">
            <a:xfrm flipV="1">
              <a:off x="7695695" y="913618"/>
              <a:ext cx="1644490" cy="15429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081A084-170C-8047-BB83-59001BCE7E96}"/>
                </a:ext>
              </a:extLst>
            </p:cNvPr>
            <p:cNvCxnSpPr>
              <a:cxnSpLocks/>
              <a:stCxn id="161" idx="7"/>
              <a:endCxn id="124" idx="0"/>
            </p:cNvCxnSpPr>
            <p:nvPr/>
          </p:nvCxnSpPr>
          <p:spPr bwMode="auto">
            <a:xfrm>
              <a:off x="9884694" y="2031275"/>
              <a:ext cx="41490" cy="2129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E614338-675C-D046-A8F0-ED0149542A72}"/>
                </a:ext>
              </a:extLst>
            </p:cNvPr>
            <p:cNvCxnSpPr>
              <a:stCxn id="129" idx="1"/>
              <a:endCxn id="153" idx="6"/>
            </p:cNvCxnSpPr>
            <p:nvPr/>
          </p:nvCxnSpPr>
          <p:spPr bwMode="auto">
            <a:xfrm flipH="1" flipV="1">
              <a:off x="8955177" y="1793815"/>
              <a:ext cx="166422" cy="34266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8E0C016C-E6C1-1144-A1B5-9EDAE23174AE}"/>
                </a:ext>
              </a:extLst>
            </p:cNvPr>
            <p:cNvCxnSpPr>
              <a:stCxn id="135" idx="6"/>
              <a:endCxn id="127" idx="1"/>
            </p:cNvCxnSpPr>
            <p:nvPr/>
          </p:nvCxnSpPr>
          <p:spPr bwMode="auto">
            <a:xfrm>
              <a:off x="8705405" y="2291403"/>
              <a:ext cx="1078483" cy="52005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D694498-E8F7-8442-888F-848579643686}"/>
                </a:ext>
              </a:extLst>
            </p:cNvPr>
            <p:cNvCxnSpPr>
              <a:stCxn id="156" idx="4"/>
              <a:endCxn id="200" idx="1"/>
            </p:cNvCxnSpPr>
            <p:nvPr/>
          </p:nvCxnSpPr>
          <p:spPr bwMode="auto">
            <a:xfrm>
              <a:off x="7526302" y="1193512"/>
              <a:ext cx="240097" cy="82619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1296396-689B-4941-BA40-D844DE3B723C}"/>
                </a:ext>
              </a:extLst>
            </p:cNvPr>
            <p:cNvCxnSpPr>
              <a:stCxn id="134" idx="5"/>
              <a:endCxn id="153" idx="0"/>
            </p:cNvCxnSpPr>
            <p:nvPr/>
          </p:nvCxnSpPr>
          <p:spPr bwMode="auto">
            <a:xfrm flipH="1">
              <a:off x="8928258" y="1447034"/>
              <a:ext cx="89039" cy="13763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991690D-BD7C-5146-8C2B-56EF4AA81350}"/>
                </a:ext>
              </a:extLst>
            </p:cNvPr>
            <p:cNvSpPr>
              <a:spLocks noChangeAspect="1"/>
            </p:cNvSpPr>
            <p:nvPr/>
          </p:nvSpPr>
          <p:spPr bwMode="auto">
            <a:xfrm rot="2080263">
              <a:off x="9313708" y="849330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3CF4DF7-FCB6-1344-A595-3354DA1FF1E2}"/>
                </a:ext>
              </a:extLst>
            </p:cNvPr>
            <p:cNvSpPr/>
            <p:nvPr/>
          </p:nvSpPr>
          <p:spPr>
            <a:xfrm>
              <a:off x="9403506" y="828366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AEAAE7E-12FC-0D47-B5CB-B6DD0C6BDA05}"/>
                </a:ext>
              </a:extLst>
            </p:cNvPr>
            <p:cNvSpPr>
              <a:spLocks noChangeAspect="1"/>
            </p:cNvSpPr>
            <p:nvPr/>
          </p:nvSpPr>
          <p:spPr bwMode="auto">
            <a:xfrm rot="1860070">
              <a:off x="8177188" y="1507148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1D164D8-1578-C446-A02C-030B9BF23030}"/>
                </a:ext>
              </a:extLst>
            </p:cNvPr>
            <p:cNvSpPr/>
            <p:nvPr/>
          </p:nvSpPr>
          <p:spPr>
            <a:xfrm>
              <a:off x="8266983" y="1486184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CABFCDB-CF80-3347-9D2A-76E0CA62D0F9}"/>
                </a:ext>
              </a:extLst>
            </p:cNvPr>
            <p:cNvSpPr>
              <a:spLocks noChangeAspect="1"/>
            </p:cNvSpPr>
            <p:nvPr/>
          </p:nvSpPr>
          <p:spPr bwMode="auto">
            <a:xfrm rot="2259960">
              <a:off x="8688033" y="1553590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CC633B2-EBFE-3245-80AB-493E0D46F71C}"/>
                </a:ext>
              </a:extLst>
            </p:cNvPr>
            <p:cNvSpPr/>
            <p:nvPr/>
          </p:nvSpPr>
          <p:spPr>
            <a:xfrm>
              <a:off x="8777831" y="1532626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BFB7941-4037-E941-9B2B-F3A766A46472}"/>
                </a:ext>
              </a:extLst>
            </p:cNvPr>
            <p:cNvSpPr>
              <a:spLocks noChangeAspect="1"/>
            </p:cNvSpPr>
            <p:nvPr/>
          </p:nvSpPr>
          <p:spPr bwMode="auto">
            <a:xfrm rot="506670">
              <a:off x="7399090" y="896908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0A9767B-D756-FE4F-B78E-FD8E0A357A04}"/>
                </a:ext>
              </a:extLst>
            </p:cNvPr>
            <p:cNvSpPr/>
            <p:nvPr/>
          </p:nvSpPr>
          <p:spPr>
            <a:xfrm>
              <a:off x="7488886" y="875946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89076C4-F2BC-A741-97E4-21ED243010A3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997422" y="2938944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7D96278-ED02-7F4B-BB3F-A8EBE078B14E}"/>
                </a:ext>
              </a:extLst>
            </p:cNvPr>
            <p:cNvSpPr/>
            <p:nvPr/>
          </p:nvSpPr>
          <p:spPr>
            <a:xfrm>
              <a:off x="9087218" y="2917980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8C4E6B77-6786-FE46-ACC0-8F2AC29471FF}"/>
                </a:ext>
              </a:extLst>
            </p:cNvPr>
            <p:cNvSpPr>
              <a:spLocks noChangeAspect="1"/>
            </p:cNvSpPr>
            <p:nvPr/>
          </p:nvSpPr>
          <p:spPr bwMode="auto">
            <a:xfrm rot="7537465">
              <a:off x="9711292" y="1735044"/>
              <a:ext cx="298222" cy="298222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663147E-98AA-854F-9C34-97F226F646B1}"/>
                </a:ext>
              </a:extLst>
            </p:cNvPr>
            <p:cNvCxnSpPr>
              <a:cxnSpLocks/>
              <a:stCxn id="159" idx="1"/>
              <a:endCxn id="198" idx="4"/>
            </p:cNvCxnSpPr>
            <p:nvPr/>
          </p:nvCxnSpPr>
          <p:spPr bwMode="auto">
            <a:xfrm flipH="1" flipV="1">
              <a:off x="8833027" y="2869391"/>
              <a:ext cx="177692" cy="15711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79DED40-D168-FF42-B3F3-723DD5CBC84F}"/>
                </a:ext>
              </a:extLst>
            </p:cNvPr>
            <p:cNvCxnSpPr>
              <a:cxnSpLocks/>
              <a:stCxn id="124" idx="2"/>
              <a:endCxn id="129" idx="6"/>
            </p:cNvCxnSpPr>
            <p:nvPr/>
          </p:nvCxnSpPr>
          <p:spPr bwMode="auto">
            <a:xfrm flipH="1" flipV="1">
              <a:off x="9376149" y="2241920"/>
              <a:ext cx="400924" cy="15140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1B93D9F-166C-5643-87DD-E881323380D9}"/>
                </a:ext>
              </a:extLst>
            </p:cNvPr>
            <p:cNvCxnSpPr>
              <a:cxnSpLocks/>
              <a:stCxn id="159" idx="7"/>
              <a:endCxn id="129" idx="4"/>
            </p:cNvCxnSpPr>
            <p:nvPr/>
          </p:nvCxnSpPr>
          <p:spPr bwMode="auto">
            <a:xfrm flipV="1">
              <a:off x="9208086" y="2391031"/>
              <a:ext cx="18952" cy="56121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6C83CFA-8EB9-AD40-9086-8A6D747DECA1}"/>
                </a:ext>
              </a:extLst>
            </p:cNvPr>
            <p:cNvCxnSpPr>
              <a:cxnSpLocks/>
              <a:stCxn id="129" idx="0"/>
              <a:endCxn id="149" idx="5"/>
            </p:cNvCxnSpPr>
            <p:nvPr/>
          </p:nvCxnSpPr>
          <p:spPr bwMode="auto">
            <a:xfrm flipV="1">
              <a:off x="9227038" y="1145137"/>
              <a:ext cx="262517" cy="94767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8F8E210-31CD-1144-8FAF-9FC3E3EAAD71}"/>
                </a:ext>
              </a:extLst>
            </p:cNvPr>
            <p:cNvCxnSpPr>
              <a:cxnSpLocks/>
              <a:stCxn id="198" idx="0"/>
              <a:endCxn id="135" idx="5"/>
            </p:cNvCxnSpPr>
            <p:nvPr/>
          </p:nvCxnSpPr>
          <p:spPr bwMode="auto">
            <a:xfrm flipH="1" flipV="1">
              <a:off x="8606405" y="2348180"/>
              <a:ext cx="121601" cy="24209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C72968-AE20-C546-A855-BE21E155F644}"/>
                </a:ext>
              </a:extLst>
            </p:cNvPr>
            <p:cNvCxnSpPr>
              <a:cxnSpLocks/>
              <a:stCxn id="161" idx="5"/>
              <a:endCxn id="129" idx="7"/>
            </p:cNvCxnSpPr>
            <p:nvPr/>
          </p:nvCxnSpPr>
          <p:spPr bwMode="auto">
            <a:xfrm flipH="1">
              <a:off x="9332475" y="1908446"/>
              <a:ext cx="380809" cy="22803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D6DE1E3-70B1-5C4B-80D9-23E6978EE10D}"/>
                </a:ext>
              </a:extLst>
            </p:cNvPr>
            <p:cNvCxnSpPr>
              <a:cxnSpLocks/>
              <a:stCxn id="199" idx="3"/>
              <a:endCxn id="200" idx="6"/>
            </p:cNvCxnSpPr>
            <p:nvPr/>
          </p:nvCxnSpPr>
          <p:spPr bwMode="auto">
            <a:xfrm flipH="1" flipV="1">
              <a:off x="7972020" y="2203097"/>
              <a:ext cx="867804" cy="51054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9F25DD4-40D9-A545-A834-013D6B118712}"/>
                </a:ext>
              </a:extLst>
            </p:cNvPr>
            <p:cNvCxnSpPr>
              <a:cxnSpLocks/>
              <a:stCxn id="135" idx="1"/>
              <a:endCxn id="153" idx="4"/>
            </p:cNvCxnSpPr>
            <p:nvPr/>
          </p:nvCxnSpPr>
          <p:spPr bwMode="auto">
            <a:xfrm flipV="1">
              <a:off x="8568337" y="1820735"/>
              <a:ext cx="177692" cy="23166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0617852-3B3F-5A42-80D4-C271E858E09B}"/>
                </a:ext>
              </a:extLst>
            </p:cNvPr>
            <p:cNvCxnSpPr>
              <a:cxnSpLocks/>
              <a:stCxn id="203" idx="2"/>
              <a:endCxn id="200" idx="0"/>
            </p:cNvCxnSpPr>
            <p:nvPr/>
          </p:nvCxnSpPr>
          <p:spPr bwMode="auto">
            <a:xfrm flipH="1">
              <a:off x="7880340" y="1442104"/>
              <a:ext cx="57980" cy="57109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80A76BDB-DD31-A849-BE20-E50816E16522}"/>
                </a:ext>
              </a:extLst>
            </p:cNvPr>
            <p:cNvCxnSpPr>
              <a:cxnSpLocks/>
              <a:stCxn id="151" idx="3"/>
              <a:endCxn id="201" idx="3"/>
            </p:cNvCxnSpPr>
            <p:nvPr/>
          </p:nvCxnSpPr>
          <p:spPr bwMode="auto">
            <a:xfrm flipH="1">
              <a:off x="7890539" y="1692330"/>
              <a:ext cx="291077" cy="44546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D3C2097-E233-BC41-B7E6-448CDA43F60A}"/>
                </a:ext>
              </a:extLst>
            </p:cNvPr>
            <p:cNvCxnSpPr>
              <a:cxnSpLocks/>
              <a:stCxn id="151" idx="4"/>
              <a:endCxn id="126" idx="0"/>
            </p:cNvCxnSpPr>
            <p:nvPr/>
          </p:nvCxnSpPr>
          <p:spPr bwMode="auto">
            <a:xfrm flipH="1">
              <a:off x="8151075" y="1784071"/>
              <a:ext cx="98424" cy="61192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C2A5D5E-6B10-E64A-BA58-5D436F5DB61E}"/>
                </a:ext>
              </a:extLst>
            </p:cNvPr>
            <p:cNvCxnSpPr>
              <a:cxnSpLocks/>
              <a:stCxn id="161" idx="4"/>
              <a:endCxn id="134" idx="7"/>
            </p:cNvCxnSpPr>
            <p:nvPr/>
          </p:nvCxnSpPr>
          <p:spPr bwMode="auto">
            <a:xfrm flipH="1" flipV="1">
              <a:off x="9197930" y="1338222"/>
              <a:ext cx="541268" cy="45908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16DD35A-F7C5-BB4A-8666-BD82BA952B6E}"/>
                </a:ext>
              </a:extLst>
            </p:cNvPr>
            <p:cNvCxnSpPr>
              <a:cxnSpLocks/>
              <a:stCxn id="153" idx="7"/>
              <a:endCxn id="161" idx="4"/>
            </p:cNvCxnSpPr>
            <p:nvPr/>
          </p:nvCxnSpPr>
          <p:spPr bwMode="auto">
            <a:xfrm>
              <a:off x="8985035" y="1683667"/>
              <a:ext cx="754163" cy="1136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C60B686A-42B1-A341-9A63-00C56D8F9CF3}"/>
                </a:ext>
              </a:extLst>
            </p:cNvPr>
            <p:cNvCxnSpPr>
              <a:cxnSpLocks/>
              <a:stCxn id="202" idx="7"/>
              <a:endCxn id="149" idx="3"/>
            </p:cNvCxnSpPr>
            <p:nvPr/>
          </p:nvCxnSpPr>
          <p:spPr bwMode="auto">
            <a:xfrm flipV="1">
              <a:off x="8043761" y="1025176"/>
              <a:ext cx="1272364" cy="17378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76228DB7-9714-8545-929C-F3B71E1B6A23}"/>
                </a:ext>
              </a:extLst>
            </p:cNvPr>
            <p:cNvSpPr>
              <a:spLocks noChangeAspect="1"/>
            </p:cNvSpPr>
            <p:nvPr/>
          </p:nvSpPr>
          <p:spPr bwMode="auto">
            <a:xfrm rot="20362848">
              <a:off x="8631405" y="2580720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0F1A43C-7241-4D4C-A5EF-88CBD2F3BFA3}"/>
                </a:ext>
              </a:extLst>
            </p:cNvPr>
            <p:cNvSpPr/>
            <p:nvPr/>
          </p:nvSpPr>
          <p:spPr>
            <a:xfrm>
              <a:off x="8721200" y="2559756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CB65C61-58EB-EA4A-A1EA-6D93B3DD07CB}"/>
                </a:ext>
              </a:extLst>
            </p:cNvPr>
            <p:cNvSpPr>
              <a:spLocks noChangeAspect="1"/>
            </p:cNvSpPr>
            <p:nvPr/>
          </p:nvSpPr>
          <p:spPr bwMode="auto">
            <a:xfrm rot="1153786">
              <a:off x="7682118" y="2004875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CC0C599-4C79-1C4C-A8E9-B4147000D1AF}"/>
                </a:ext>
              </a:extLst>
            </p:cNvPr>
            <p:cNvSpPr/>
            <p:nvPr/>
          </p:nvSpPr>
          <p:spPr>
            <a:xfrm>
              <a:off x="7771916" y="1983910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8AFB48C4-6989-434A-B237-F515C288BE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89213" y="1155291"/>
              <a:ext cx="298222" cy="298222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846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655" algn="l"/>
                </a:tabLst>
              </a:pPr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B8C8060-98FD-3647-9FEE-FCF7CFA4C3EB}"/>
                </a:ext>
              </a:extLst>
            </p:cNvPr>
            <p:cNvSpPr/>
            <p:nvPr/>
          </p:nvSpPr>
          <p:spPr>
            <a:xfrm>
              <a:off x="7879008" y="1134327"/>
              <a:ext cx="118623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822305" eaLnBrk="0" hangingPunct="0">
                <a:spcAft>
                  <a:spcPct val="20000"/>
                </a:spcAft>
              </a:pPr>
              <a:r>
                <a:rPr lang="en-GB" sz="200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?</a:t>
              </a:r>
              <a:endParaRPr lang="en-GB" sz="2000" baseline="-25000">
                <a:latin typeface="Calibri" panose="020F0502020204030204" pitchFamily="34" charset="0"/>
                <a:cs typeface="Calibri" panose="020F0502020204030204" pitchFamily="34" charset="0"/>
                <a:sym typeface="Symbo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CEF8E73A-38A9-5F46-A50E-66596A9F2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5668" y="1296507"/>
                <a:ext cx="39273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43030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CEF8E73A-38A9-5F46-A50E-66596A9F2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5668" y="1296507"/>
                <a:ext cx="39273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" name="Rectangle 205">
            <a:extLst>
              <a:ext uri="{FF2B5EF4-FFF2-40B4-BE49-F238E27FC236}">
                <a16:creationId xmlns:a16="http://schemas.microsoft.com/office/drawing/2014/main" id="{038D5379-0837-4F4B-BAF6-820A36D79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68" y="5390531"/>
            <a:ext cx="96965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800" ker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Goal: Classify the remaining nodes: Propagate those compatibilities</a:t>
            </a:r>
            <a:endParaRPr lang="en-US" sz="28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283E4186-6FBB-1348-A8DB-9FBF973D76F3}"/>
              </a:ext>
            </a:extLst>
          </p:cNvPr>
          <p:cNvCxnSpPr>
            <a:cxnSpLocks/>
          </p:cNvCxnSpPr>
          <p:nvPr/>
        </p:nvCxnSpPr>
        <p:spPr bwMode="auto">
          <a:xfrm flipH="1">
            <a:off x="6268403" y="5183711"/>
            <a:ext cx="925773" cy="32286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C3DC25E-A8B4-F244-8F18-FCC9D38F7486}"/>
              </a:ext>
            </a:extLst>
          </p:cNvPr>
          <p:cNvSpPr/>
          <p:nvPr/>
        </p:nvSpPr>
        <p:spPr>
          <a:xfrm>
            <a:off x="1058171" y="1786217"/>
            <a:ext cx="4241482" cy="35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most of which are </a:t>
            </a:r>
            <a:r>
              <a:rPr lang="en-GB" sz="2800" b="1" err="1">
                <a:latin typeface="Calibri"/>
                <a:cs typeface="Calibri"/>
                <a:sym typeface="Symbol"/>
              </a:rPr>
              <a:t>unlabeled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7865ADA-8D9D-5442-BA81-24EBE426FA37}"/>
                  </a:ext>
                </a:extLst>
              </p:cNvPr>
              <p:cNvSpPr/>
              <p:nvPr/>
            </p:nvSpPr>
            <p:spPr>
              <a:xfrm>
                <a:off x="7545885" y="3056138"/>
                <a:ext cx="562655" cy="3774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822305" eaLnBrk="0" hangingPunct="0">
                  <a:lnSpc>
                    <a:spcPct val="80000"/>
                  </a:lnSpc>
                  <a:spcAft>
                    <a:spcPct val="20000"/>
                  </a:spcAft>
                </a:pP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Calibri"/>
                        <a:sym typeface="Symbol"/>
                      </a:rPr>
                      <m:t>𝐇</m:t>
                    </m:r>
                  </m:oMath>
                </a14:m>
                <a:r>
                  <a:rPr lang="en-GB" sz="3000">
                    <a:latin typeface="Calibri"/>
                    <a:cs typeface="Calibri"/>
                    <a:sym typeface="Symbol"/>
                  </a:rPr>
                  <a:t>= </a:t>
                </a:r>
              </a:p>
            </p:txBody>
          </p:sp>
        </mc:Choice>
        <mc:Fallback xmlns=""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7865ADA-8D9D-5442-BA81-24EBE426F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885" y="3056138"/>
                <a:ext cx="562655" cy="377411"/>
              </a:xfrm>
              <a:prstGeom prst="rect">
                <a:avLst/>
              </a:prstGeom>
              <a:blipFill>
                <a:blip r:embed="rId7"/>
                <a:stretch>
                  <a:fillRect t="-53226" r="-40217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Rectangle 213">
            <a:extLst>
              <a:ext uri="{FF2B5EF4-FFF2-40B4-BE49-F238E27FC236}">
                <a16:creationId xmlns:a16="http://schemas.microsoft.com/office/drawing/2014/main" id="{C04F3CFC-C0D3-444C-8AE9-892BBB2AF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050" y="3835466"/>
            <a:ext cx="45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l-GR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Σ</a:t>
            </a:r>
            <a:r>
              <a:rPr lang="en-US" sz="2400" ker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=1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8194C96-04FE-0A48-BD45-9F6A74AB98EB}"/>
              </a:ext>
            </a:extLst>
          </p:cNvPr>
          <p:cNvGrpSpPr/>
          <p:nvPr/>
        </p:nvGrpSpPr>
        <p:grpSpPr>
          <a:xfrm>
            <a:off x="8067700" y="2570700"/>
            <a:ext cx="1571166" cy="1226589"/>
            <a:chOff x="3543792" y="4904803"/>
            <a:chExt cx="1571166" cy="1226589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20ABF90-2A34-6C46-B24B-9DE7F01672DA}"/>
                </a:ext>
              </a:extLst>
            </p:cNvPr>
            <p:cNvGrpSpPr/>
            <p:nvPr/>
          </p:nvGrpSpPr>
          <p:grpSpPr>
            <a:xfrm>
              <a:off x="3543792" y="4904803"/>
              <a:ext cx="1571166" cy="1226589"/>
              <a:chOff x="5510126" y="2170985"/>
              <a:chExt cx="1571166" cy="1226589"/>
            </a:xfrm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78BCEB9D-9B79-E74B-A6A0-8DAEEFB1AFF5}"/>
                  </a:ext>
                </a:extLst>
              </p:cNvPr>
              <p:cNvSpPr/>
              <p:nvPr/>
            </p:nvSpPr>
            <p:spPr>
              <a:xfrm>
                <a:off x="6587516" y="2170985"/>
                <a:ext cx="493776" cy="73565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rgbClr val="008000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3E80CEF7-7555-214B-B404-9FCC7E0F3161}"/>
                  </a:ext>
                </a:extLst>
              </p:cNvPr>
              <p:cNvSpPr/>
              <p:nvPr/>
            </p:nvSpPr>
            <p:spPr>
              <a:xfrm>
                <a:off x="6080084" y="2170985"/>
                <a:ext cx="502920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1AF85FF0-9950-9B44-B641-71114F7DE0F0}"/>
                  </a:ext>
                </a:extLst>
              </p:cNvPr>
              <p:cNvSpPr/>
              <p:nvPr/>
            </p:nvSpPr>
            <p:spPr>
              <a:xfrm>
                <a:off x="5591465" y="2170985"/>
                <a:ext cx="493776" cy="73565"/>
              </a:xfrm>
              <a:prstGeom prst="rect">
                <a:avLst/>
              </a:prstGeom>
              <a:solidFill>
                <a:srgbClr val="3266FF"/>
              </a:solidFill>
              <a:ln w="6350"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274A248-7F8D-1940-B64E-D13291226463}"/>
                  </a:ext>
                </a:extLst>
              </p:cNvPr>
              <p:cNvSpPr/>
              <p:nvPr/>
            </p:nvSpPr>
            <p:spPr>
              <a:xfrm rot="16200000">
                <a:off x="5359457" y="2406836"/>
                <a:ext cx="374904" cy="73565"/>
              </a:xfrm>
              <a:prstGeom prst="rect">
                <a:avLst/>
              </a:prstGeom>
              <a:solidFill>
                <a:srgbClr val="3266FF"/>
              </a:solidFill>
              <a:ln>
                <a:solidFill>
                  <a:srgbClr val="3266FF"/>
                </a:solidFill>
                <a:miter lim="800000"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endParaRPr kumimoji="0" lang="en-US" sz="12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CA753F9-3A02-4445-960A-B354121A3B00}"/>
                  </a:ext>
                </a:extLst>
              </p:cNvPr>
              <p:cNvSpPr/>
              <p:nvPr/>
            </p:nvSpPr>
            <p:spPr>
              <a:xfrm rot="16200000">
                <a:off x="5359458" y="2789424"/>
                <a:ext cx="374904" cy="735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E335827-83AB-9D46-AD00-96E05CF2C0A8}"/>
                  </a:ext>
                </a:extLst>
              </p:cNvPr>
              <p:cNvSpPr/>
              <p:nvPr/>
            </p:nvSpPr>
            <p:spPr>
              <a:xfrm rot="16200000">
                <a:off x="5359459" y="3172011"/>
                <a:ext cx="374904" cy="73565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  <a:miter lim="800000"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endParaRPr lang="en-US" sz="120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989A86B6-FEB6-4A4A-BDA8-FC0E6BB052C4}"/>
                  </a:ext>
                </a:extLst>
              </p:cNvPr>
              <p:cNvSpPr/>
              <p:nvPr/>
            </p:nvSpPr>
            <p:spPr>
              <a:xfrm>
                <a:off x="558829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EEC25858-CD29-0A46-A6AF-956FADCF0C65}"/>
                  </a:ext>
                </a:extLst>
              </p:cNvPr>
              <p:cNvSpPr/>
              <p:nvPr/>
            </p:nvSpPr>
            <p:spPr>
              <a:xfrm>
                <a:off x="6084605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6885638-88E4-6145-ABE6-5FF5D3326DA8}"/>
                  </a:ext>
                </a:extLst>
              </p:cNvPr>
              <p:cNvSpPr/>
              <p:nvPr/>
            </p:nvSpPr>
            <p:spPr>
              <a:xfrm>
                <a:off x="6580920" y="2252585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D731329E-BF44-7A44-88DA-35337117FE3E}"/>
                  </a:ext>
                </a:extLst>
              </p:cNvPr>
              <p:cNvSpPr/>
              <p:nvPr/>
            </p:nvSpPr>
            <p:spPr>
              <a:xfrm>
                <a:off x="558829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574675" indent="-574675" algn="ctr" defTabSz="895350">
                  <a:tabLst>
                    <a:tab pos="533400" algn="r"/>
                  </a:tabLst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27DCCDE3-1487-3640-B9B7-B6E5F57EE342}"/>
                  </a:ext>
                </a:extLst>
              </p:cNvPr>
              <p:cNvSpPr/>
              <p:nvPr/>
            </p:nvSpPr>
            <p:spPr>
              <a:xfrm>
                <a:off x="6084605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913A64D-2535-0A4E-BDB0-9E87C3EDADC7}"/>
                  </a:ext>
                </a:extLst>
              </p:cNvPr>
              <p:cNvSpPr/>
              <p:nvPr/>
            </p:nvSpPr>
            <p:spPr>
              <a:xfrm>
                <a:off x="6580920" y="2634248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AAD208D4-0D25-FA48-8517-96959F34FC61}"/>
                  </a:ext>
                </a:extLst>
              </p:cNvPr>
              <p:cNvSpPr/>
              <p:nvPr/>
            </p:nvSpPr>
            <p:spPr>
              <a:xfrm>
                <a:off x="558829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9EC327A7-E1E0-934A-BBA0-147311DFA717}"/>
                  </a:ext>
                </a:extLst>
              </p:cNvPr>
              <p:cNvSpPr/>
              <p:nvPr/>
            </p:nvSpPr>
            <p:spPr>
              <a:xfrm>
                <a:off x="6084605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182043FC-6668-5349-8197-E7DE669E2CC5}"/>
                  </a:ext>
                </a:extLst>
              </p:cNvPr>
              <p:cNvSpPr/>
              <p:nvPr/>
            </p:nvSpPr>
            <p:spPr>
              <a:xfrm>
                <a:off x="6580920" y="3015911"/>
                <a:ext cx="496315" cy="38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574675" marR="0" indent="-574675" algn="ctr" defTabSz="895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533400" algn="r"/>
                  </a:tabLst>
                </a:pPr>
                <a:r>
                  <a: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D74C3C4-60E8-8A42-A5BA-43EB2637EE7A}"/>
                </a:ext>
              </a:extLst>
            </p:cNvPr>
            <p:cNvSpPr/>
            <p:nvPr/>
          </p:nvSpPr>
          <p:spPr>
            <a:xfrm>
              <a:off x="3624546" y="4985075"/>
              <a:ext cx="1489223" cy="11449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634B1FBC-0702-3B41-BBA9-026312214F2C}"/>
              </a:ext>
            </a:extLst>
          </p:cNvPr>
          <p:cNvSpPr/>
          <p:nvPr/>
        </p:nvSpPr>
        <p:spPr>
          <a:xfrm>
            <a:off x="7690242" y="1786217"/>
            <a:ext cx="2805833" cy="3505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0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Calibri"/>
                <a:cs typeface="Calibri"/>
                <a:sym typeface="Symbol"/>
              </a:rPr>
              <a:t>not known to us </a:t>
            </a:r>
            <a:r>
              <a:rPr lang="en-GB" sz="2800" b="1">
                <a:latin typeface="Calibri"/>
                <a:cs typeface="Calibri"/>
                <a:sym typeface="Wingdings" pitchFamily="2" charset="2"/>
              </a:rPr>
              <a:t></a:t>
            </a:r>
            <a:endParaRPr lang="en-GB" sz="2400" b="1">
              <a:latin typeface="Calibri"/>
              <a:cs typeface="Calibri"/>
              <a:sym typeface="Symbol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7D43DCC-A3E4-634F-994B-3492D1081622}"/>
              </a:ext>
            </a:extLst>
          </p:cNvPr>
          <p:cNvGrpSpPr/>
          <p:nvPr/>
        </p:nvGrpSpPr>
        <p:grpSpPr>
          <a:xfrm>
            <a:off x="7551460" y="2429919"/>
            <a:ext cx="2689893" cy="1607871"/>
            <a:chOff x="7303698" y="2102193"/>
            <a:chExt cx="3088257" cy="2067619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2BFC990-1503-A447-842C-39C178FD3F89}"/>
                </a:ext>
              </a:extLst>
            </p:cNvPr>
            <p:cNvCxnSpPr/>
            <p:nvPr/>
          </p:nvCxnSpPr>
          <p:spPr bwMode="auto">
            <a:xfrm flipV="1">
              <a:off x="7303698" y="2102193"/>
              <a:ext cx="3088257" cy="206761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A3A55A0-89F2-7045-AB9E-1EAD0BD36F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03698" y="2102193"/>
              <a:ext cx="3088257" cy="206761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8FBABD-608E-E24F-829B-C83EDC05B72D}"/>
              </a:ext>
            </a:extLst>
          </p:cNvPr>
          <p:cNvSpPr/>
          <p:nvPr/>
        </p:nvSpPr>
        <p:spPr>
          <a:xfrm>
            <a:off x="237068" y="5044966"/>
            <a:ext cx="9852863" cy="85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" name="Text Box 42">
            <a:extLst>
              <a:ext uri="{FF2B5EF4-FFF2-40B4-BE49-F238E27FC236}">
                <a16:creationId xmlns:a16="http://schemas.microsoft.com/office/drawing/2014/main" id="{760D2F6E-FD2B-3740-952D-045AAF57C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194" y="4532256"/>
            <a:ext cx="3816750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linearized belief propagation, </a:t>
            </a:r>
            <a:b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</a:b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semi-supervised learning</a:t>
            </a:r>
            <a:endParaRPr lang="en-US" sz="2400" i="1">
              <a:solidFill>
                <a:srgbClr val="FF0000"/>
              </a:solidFill>
              <a:latin typeface="Ink Free" panose="03080402000500000000" pitchFamily="66" charset="0"/>
              <a:ea typeface="ＭＳ Ｐゴシック" charset="0"/>
              <a:cs typeface="Calibri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781E306-13F1-BB46-B7C2-E99E2743A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68" y="5390531"/>
            <a:ext cx="116410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800" ker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Goal: Classify the remaining nodes: </a:t>
            </a:r>
            <a:r>
              <a:rPr lang="en-US" sz="2800" b="1" ker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Estimate</a:t>
            </a:r>
            <a:r>
              <a:rPr lang="en-US" sz="2800" ker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 &amp;</a:t>
            </a:r>
            <a:r>
              <a:rPr lang="en-US" sz="28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 </a:t>
            </a:r>
            <a:r>
              <a:rPr lang="en-US" sz="2800" ker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propagate those compatibilities</a:t>
            </a:r>
            <a:endParaRPr lang="en-US" sz="28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C48A49B-7F0F-A24E-BF55-266A9295E6E1}"/>
              </a:ext>
            </a:extLst>
          </p:cNvPr>
          <p:cNvCxnSpPr>
            <a:cxnSpLocks/>
          </p:cNvCxnSpPr>
          <p:nvPr/>
        </p:nvCxnSpPr>
        <p:spPr bwMode="auto">
          <a:xfrm>
            <a:off x="7194176" y="5183711"/>
            <a:ext cx="0" cy="32958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04882A25-2AE3-5943-8BDA-BC367E6D9313}"/>
              </a:ext>
            </a:extLst>
          </p:cNvPr>
          <p:cNvSpPr/>
          <p:nvPr/>
        </p:nvSpPr>
        <p:spPr>
          <a:xfrm>
            <a:off x="5151675" y="5309774"/>
            <a:ext cx="1535939" cy="59693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3" name="Text Box 42">
            <a:extLst>
              <a:ext uri="{FF2B5EF4-FFF2-40B4-BE49-F238E27FC236}">
                <a16:creationId xmlns:a16="http://schemas.microsoft.com/office/drawing/2014/main" id="{DD15F465-3842-5D44-BD78-DA207EFA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531" y="6141030"/>
            <a:ext cx="5993628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State-of-the-art: Heuristics / domain experts</a:t>
            </a:r>
            <a:b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</a:b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We will estimate (learn) from sparse data</a:t>
            </a:r>
            <a:endParaRPr lang="en-US" sz="2400" i="1">
              <a:solidFill>
                <a:srgbClr val="FF0000"/>
              </a:solidFill>
              <a:latin typeface="Ink Free" panose="03080402000500000000" pitchFamily="66" charset="0"/>
              <a:ea typeface="ＭＳ Ｐゴシック" charset="0"/>
              <a:cs typeface="Calibri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6C40FFC-565C-6F45-B288-91AB200A0EA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5894738" y="5949900"/>
            <a:ext cx="0" cy="21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71B2DE-449D-41FD-98F0-D376786843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2"/>
    </mc:Choice>
    <mc:Fallback xmlns="">
      <p:transition spd="slow" advTm="2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6" grpId="0"/>
      <p:bldP spid="85" grpId="0"/>
      <p:bldP spid="2" grpId="0" animBg="1"/>
      <p:bldP spid="208" grpId="0"/>
      <p:bldP spid="90" grpId="0"/>
      <p:bldP spid="92" grpId="0" animBg="1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1235213" y="2828836"/>
            <a:ext cx="9721572" cy="1200329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50" indent="-512750" algn="ctr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50" algn="l"/>
              </a:tabLst>
            </a:pPr>
            <a:r>
              <a:rPr lang="en-US" sz="80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well does it work?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89E902-7167-4C1C-9C7C-5DC5063BF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66"/>
    </mc:Choice>
    <mc:Fallback xmlns="">
      <p:transition advTm="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ACE4D71-C2A3-5748-A3F2-CFCAA37F7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283" y="656297"/>
            <a:ext cx="46482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7E04-CD81-DC42-B065-32567A84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77734"/>
            <a:ext cx="8983228" cy="422231"/>
          </a:xfrm>
        </p:spPr>
        <p:txBody>
          <a:bodyPr/>
          <a:lstStyle/>
          <a:p>
            <a:r>
              <a:rPr lang="en-US"/>
              <a:t>Time and Accuracy for label propagation </a:t>
            </a:r>
            <a:r>
              <a:rPr lang="en-US" b="1" i="1">
                <a:latin typeface="Calibri" panose="020F0502020204030204" pitchFamily="34" charset="0"/>
                <a:cs typeface="Calibri" panose="020F0502020204030204" pitchFamily="34" charset="0"/>
              </a:rPr>
              <a:t>if we know 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5FADC-609F-F44B-A39D-91A0DD398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1027" y="2942903"/>
            <a:ext cx="1820544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latin typeface="+mj-lt"/>
                <a:cs typeface="Calibri Light" panose="020F0302020204030204" pitchFamily="34" charset="0"/>
                <a:sym typeface="Wingdings"/>
              </a:rPr>
              <a:t>Accuracy by labeling with the true </a:t>
            </a:r>
            <a:r>
              <a:rPr lang="en-US" sz="2400" b="1" kern="0">
                <a:latin typeface="+mj-lt"/>
                <a:cs typeface="Calibri Light" panose="020F0302020204030204" pitchFamily="34" charset="0"/>
                <a:sym typeface="Wingdings"/>
              </a:rPr>
              <a:t>H</a:t>
            </a:r>
            <a:endParaRPr lang="en-US" sz="240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166FB7-69BA-7645-A4B2-FC70BF14C3FE}"/>
              </a:ext>
            </a:extLst>
          </p:cNvPr>
          <p:cNvSpPr txBox="1">
            <a:spLocks/>
          </p:cNvSpPr>
          <p:nvPr/>
        </p:nvSpPr>
        <p:spPr bwMode="auto">
          <a:xfrm>
            <a:off x="9052485" y="5345192"/>
            <a:ext cx="1288814" cy="2639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>
                <a:solidFill>
                  <a:schemeClr val="tx1"/>
                </a:solidFill>
              </a:rPr>
              <a:t>Fewer labels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D298B9-CEE2-4F4A-A3B3-A921C255B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7590536" y="5477151"/>
            <a:ext cx="1228936" cy="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95C4D5B-58A7-8B4B-A8A5-4AC09CECBF3B}"/>
              </a:ext>
            </a:extLst>
          </p:cNvPr>
          <p:cNvSpPr txBox="1">
            <a:spLocks/>
          </p:cNvSpPr>
          <p:nvPr/>
        </p:nvSpPr>
        <p:spPr bwMode="auto">
          <a:xfrm>
            <a:off x="6959603" y="6238665"/>
            <a:ext cx="3762248" cy="2639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>
                <a:solidFill>
                  <a:schemeClr val="tx1"/>
                </a:solidFill>
              </a:rPr>
              <a:t>Details: 10k nodes, degree d=25, </a:t>
            </a:r>
            <a:r>
              <a:rPr lang="en-US" sz="2000" b="1" kern="0">
                <a:solidFill>
                  <a:schemeClr val="tx1"/>
                </a:solidFill>
              </a:rPr>
              <a:t>H</a:t>
            </a:r>
            <a:r>
              <a:rPr lang="en-US" sz="2000" kern="0">
                <a:solidFill>
                  <a:schemeClr val="tx1"/>
                </a:solidFill>
              </a:rPr>
              <a:t>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0A4287-125D-D547-9E7D-704B54E0E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1" y="5473655"/>
            <a:ext cx="451357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latin typeface="+mj-lt"/>
                <a:cs typeface="Calibri Light" panose="020F0302020204030204" pitchFamily="34" charset="0"/>
                <a:sym typeface="Wingdings"/>
              </a:rPr>
              <a:t>Label propagation linear in # edges</a:t>
            </a:r>
            <a:endParaRPr lang="en-US" sz="240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17E10E-447C-484B-A12A-D2CD772EF451}"/>
              </a:ext>
            </a:extLst>
          </p:cNvPr>
          <p:cNvGrpSpPr/>
          <p:nvPr/>
        </p:nvGrpSpPr>
        <p:grpSpPr>
          <a:xfrm>
            <a:off x="10721852" y="6044859"/>
            <a:ext cx="807616" cy="621051"/>
            <a:chOff x="2456913" y="6150734"/>
            <a:chExt cx="893514" cy="6871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D53BC9-EA38-0C40-909C-D89A1FD00B9B}"/>
                </a:ext>
              </a:extLst>
            </p:cNvPr>
            <p:cNvSpPr/>
            <p:nvPr/>
          </p:nvSpPr>
          <p:spPr>
            <a:xfrm>
              <a:off x="2456913" y="6150734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C7C6A7-F5C9-FC41-8E88-1A2A63FEAB4A}"/>
                </a:ext>
              </a:extLst>
            </p:cNvPr>
            <p:cNvSpPr/>
            <p:nvPr/>
          </p:nvSpPr>
          <p:spPr>
            <a:xfrm>
              <a:off x="2754751" y="6150734"/>
              <a:ext cx="297838" cy="2290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1400"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FE78BF-4780-DB48-9363-E01030D50098}"/>
                </a:ext>
              </a:extLst>
            </p:cNvPr>
            <p:cNvSpPr/>
            <p:nvPr/>
          </p:nvSpPr>
          <p:spPr>
            <a:xfrm>
              <a:off x="3052589" y="6150734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45A45E-6A50-6044-BE0D-99882BFE0728}"/>
                </a:ext>
              </a:extLst>
            </p:cNvPr>
            <p:cNvSpPr/>
            <p:nvPr/>
          </p:nvSpPr>
          <p:spPr>
            <a:xfrm>
              <a:off x="2456913" y="6379769"/>
              <a:ext cx="297838" cy="2290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r>
                <a:rPr lang="en-US" sz="1400"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9F7638-D950-8C47-8993-A1F4FD251FFE}"/>
                </a:ext>
              </a:extLst>
            </p:cNvPr>
            <p:cNvSpPr/>
            <p:nvPr/>
          </p:nvSpPr>
          <p:spPr>
            <a:xfrm>
              <a:off x="2754751" y="6379769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6B064D0-F0E0-FB43-8C07-59D05B8F5603}"/>
                </a:ext>
              </a:extLst>
            </p:cNvPr>
            <p:cNvSpPr/>
            <p:nvPr/>
          </p:nvSpPr>
          <p:spPr>
            <a:xfrm>
              <a:off x="3052589" y="6379769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B16D45-1BB8-5B43-9E03-1EF39811FE31}"/>
                </a:ext>
              </a:extLst>
            </p:cNvPr>
            <p:cNvSpPr/>
            <p:nvPr/>
          </p:nvSpPr>
          <p:spPr>
            <a:xfrm>
              <a:off x="2456913" y="6608805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ADE2E6E-AC9B-1445-B838-801B6BE79EE4}"/>
                </a:ext>
              </a:extLst>
            </p:cNvPr>
            <p:cNvSpPr/>
            <p:nvPr/>
          </p:nvSpPr>
          <p:spPr>
            <a:xfrm>
              <a:off x="2754751" y="6608805"/>
              <a:ext cx="297838" cy="22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714184-74EE-8B4C-82B9-C21B9934D5B2}"/>
                </a:ext>
              </a:extLst>
            </p:cNvPr>
            <p:cNvSpPr/>
            <p:nvPr/>
          </p:nvSpPr>
          <p:spPr>
            <a:xfrm>
              <a:off x="3052589" y="6608805"/>
              <a:ext cx="297838" cy="2290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40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0.6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FF42BD6-120F-3A40-A524-499071CCED84}"/>
              </a:ext>
            </a:extLst>
          </p:cNvPr>
          <p:cNvCxnSpPr>
            <a:cxnSpLocks/>
          </p:cNvCxnSpPr>
          <p:nvPr/>
        </p:nvCxnSpPr>
        <p:spPr bwMode="auto">
          <a:xfrm flipH="1">
            <a:off x="8366128" y="1982415"/>
            <a:ext cx="158112" cy="121080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6" name="Text Box 42">
            <a:extLst>
              <a:ext uri="{FF2B5EF4-FFF2-40B4-BE49-F238E27FC236}">
                <a16:creationId xmlns:a16="http://schemas.microsoft.com/office/drawing/2014/main" id="{DA657AE8-51DC-A94E-BFB4-DF6E7EE7E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148" y="1685589"/>
            <a:ext cx="205505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rPr>
              <a:t>10 labeled nodes</a:t>
            </a:r>
            <a:endParaRPr lang="en-US" sz="2400" i="1">
              <a:solidFill>
                <a:srgbClr val="FF0000"/>
              </a:solidFill>
              <a:latin typeface="Ink Free" panose="03080402000500000000" pitchFamily="66" charset="0"/>
              <a:ea typeface="ＭＳ Ｐゴシック" charset="0"/>
              <a:cs typeface="Calibri"/>
            </a:endParaRP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3B9B4F84-B495-1B46-BF42-3BCFC7B24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196" y="753048"/>
            <a:ext cx="51308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488BA6-BDAA-477D-BA0E-DFE0AA75B9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74960" y="2147400"/>
              <a:ext cx="1734840" cy="3706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488BA6-BDAA-477D-BA0E-DFE0AA75B9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65600" y="2138040"/>
                <a:ext cx="1753560" cy="3725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0F044B-8299-4816-8ECB-67E89DD7B0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50"/>
    </mc:Choice>
    <mc:Fallback xmlns="">
      <p:transition advTm="1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10" grpId="0"/>
      <p:bldP spid="12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39A42B-CDBB-F244-B502-60F9003CF9B8}"/>
              </a:ext>
            </a:extLst>
          </p:cNvPr>
          <p:cNvGrpSpPr/>
          <p:nvPr/>
        </p:nvGrpSpPr>
        <p:grpSpPr>
          <a:xfrm>
            <a:off x="6632283" y="656297"/>
            <a:ext cx="4648200" cy="4572000"/>
            <a:chOff x="6632283" y="656297"/>
            <a:chExt cx="4648200" cy="457200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E9582E0-75FA-944E-85FA-9FF026C4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32283" y="656297"/>
              <a:ext cx="4648200" cy="4572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393E66-1FF3-5349-AF49-F0FDB2683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1027" y="2942903"/>
              <a:ext cx="1820544" cy="1107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45720" tIns="0" rIns="4572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1430303" algn="l"/>
                </a:tabLst>
              </a:pPr>
              <a:r>
                <a:rPr lang="en-US" sz="2400" kern="0">
                  <a:latin typeface="+mj-lt"/>
                  <a:cs typeface="Calibri Light" panose="020F0302020204030204" pitchFamily="34" charset="0"/>
                  <a:sym typeface="Wingdings"/>
                </a:rPr>
                <a:t>Accuracy by labeling with the true </a:t>
              </a:r>
              <a:r>
                <a:rPr lang="en-US" sz="2400" b="1" kern="0">
                  <a:latin typeface="+mj-lt"/>
                  <a:cs typeface="Calibri Light" panose="020F0302020204030204" pitchFamily="34" charset="0"/>
                  <a:sym typeface="Wingdings"/>
                </a:rPr>
                <a:t>H</a:t>
              </a:r>
              <a:endParaRPr lang="en-US" sz="2400">
                <a:latin typeface="+mj-lt"/>
                <a:cs typeface="Calibri Light" panose="020F0302020204030204" pitchFamily="34" charset="0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8CE4CBC1-EC3D-D044-BBE5-6F3F01DCD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196" y="743615"/>
            <a:ext cx="5130800" cy="457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5082844-907B-2542-89A3-6190BDEDB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18" y="5418986"/>
            <a:ext cx="709096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/>
              </a:rPr>
              <a:t>Estimation uses inference as subroutine (thus slower) </a:t>
            </a:r>
            <a: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 pitchFamily="2" charset="2"/>
              </a:rPr>
              <a:t></a:t>
            </a:r>
            <a:endParaRPr lang="en-US" sz="2400">
              <a:solidFill>
                <a:srgbClr val="808000"/>
              </a:solidFill>
              <a:latin typeface="+mj-lt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F7E04-CD81-DC42-B065-32567A84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77734"/>
            <a:ext cx="8438207" cy="419089"/>
          </a:xfrm>
        </p:spPr>
        <p:txBody>
          <a:bodyPr/>
          <a:lstStyle/>
          <a:p>
            <a:r>
              <a:rPr lang="en-US"/>
              <a:t>Time and Accuracy if we need to first estimate H </a:t>
            </a:r>
            <a:r>
              <a:rPr lang="en-US">
                <a:sym typeface="Wingdings" pitchFamily="2" charset="2"/>
              </a:rPr>
              <a:t>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166FB7-69BA-7645-A4B2-FC70BF14C3FE}"/>
              </a:ext>
            </a:extLst>
          </p:cNvPr>
          <p:cNvSpPr txBox="1">
            <a:spLocks/>
          </p:cNvSpPr>
          <p:nvPr/>
        </p:nvSpPr>
        <p:spPr bwMode="auto">
          <a:xfrm>
            <a:off x="9052485" y="5345192"/>
            <a:ext cx="1288814" cy="2639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>
                <a:solidFill>
                  <a:schemeClr val="tx1"/>
                </a:solidFill>
              </a:rPr>
              <a:t>Fewer labels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D298B9-CEE2-4F4A-A3B3-A921C255B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7590536" y="5477151"/>
            <a:ext cx="1228936" cy="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683934-1C26-3B46-9741-D64BED95EA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3436" y="2347834"/>
            <a:ext cx="0" cy="114031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CB97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46F44D-9C77-3B4D-AD97-733FCE5432F7}"/>
              </a:ext>
            </a:extLst>
          </p:cNvPr>
          <p:cNvCxnSpPr/>
          <p:nvPr/>
        </p:nvCxnSpPr>
        <p:spPr bwMode="auto">
          <a:xfrm flipV="1">
            <a:off x="1961998" y="3321089"/>
            <a:ext cx="0" cy="1082805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CB97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16CA09-212A-CF4A-987E-EF5EEBCAE78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2717" y="2942903"/>
            <a:ext cx="0" cy="100783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CB97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6B52EB-7096-9641-86F7-151329F8B100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4155" y="1807878"/>
            <a:ext cx="0" cy="1277192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CB97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ABCA0DE-6E17-2D49-8580-367B9173191D}"/>
              </a:ext>
            </a:extLst>
          </p:cNvPr>
          <p:cNvGrpSpPr/>
          <p:nvPr/>
        </p:nvGrpSpPr>
        <p:grpSpPr>
          <a:xfrm>
            <a:off x="6632283" y="656483"/>
            <a:ext cx="4648200" cy="4572000"/>
            <a:chOff x="6632283" y="656483"/>
            <a:chExt cx="4648200" cy="45720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3309440-DEB2-8B4F-9C97-BAF248D4B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32283" y="656483"/>
              <a:ext cx="4648200" cy="457200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E8E9ED7-5F8D-DF47-A3B4-E4DBAF762B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94708" y="3692558"/>
              <a:ext cx="0" cy="44630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F62FFD7-4553-CE4E-8F17-2C75795520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91218" y="3296048"/>
              <a:ext cx="0" cy="3965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DF73B75-4911-1745-AB36-D9CEBC922E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47267" y="2988551"/>
              <a:ext cx="0" cy="324446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4E06ACF-921D-224F-B957-81413D1AF3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11409" y="2527306"/>
              <a:ext cx="0" cy="216371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B9BDE4E-23E5-FB4D-AF85-E523AE673C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07919" y="2209603"/>
              <a:ext cx="0" cy="178025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9E5C36E-76C7-D74E-BE10-8861E38AFC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63968" y="2047761"/>
              <a:ext cx="0" cy="161842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CCB97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016C43A-8DF1-7E4E-B378-E1805A6421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66128" y="1982415"/>
              <a:ext cx="158112" cy="121080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3" name="Text Box 42">
              <a:extLst>
                <a:ext uri="{FF2B5EF4-FFF2-40B4-BE49-F238E27FC236}">
                  <a16:creationId xmlns:a16="http://schemas.microsoft.com/office/drawing/2014/main" id="{1169715F-A8F7-C744-9CE6-46F53D4EF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0148" y="1685589"/>
              <a:ext cx="2055050" cy="34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mc="http://schemas.openxmlformats.org/markup-compatibility/2006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mc="http://schemas.openxmlformats.org/markup-compatibility/2006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>
                  <a:solidFill>
                    <a:srgbClr val="FF0000"/>
                  </a:solidFill>
                  <a:latin typeface="Ink Free" panose="03080402000500000000" pitchFamily="66" charset="0"/>
                  <a:ea typeface="ＭＳ Ｐゴシック" charset="0"/>
                  <a:cs typeface="Calibri"/>
                </a:rPr>
                <a:t>10 labeled nodes</a:t>
              </a:r>
              <a:endParaRPr lang="en-US" sz="2400" i="1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3C91FDA-715F-BA42-8D40-97D62C88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098" y="2878557"/>
            <a:ext cx="2276915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/>
              </a:rPr>
              <a:t>Compatibility estimation based on hold-out sets </a:t>
            </a:r>
            <a:b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/>
              </a:rPr>
            </a:br>
            <a: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/>
              </a:rPr>
              <a:t>not that great </a:t>
            </a:r>
            <a:r>
              <a:rPr lang="en-US" sz="2400" kern="0">
                <a:solidFill>
                  <a:srgbClr val="808000"/>
                </a:solidFill>
                <a:latin typeface="+mj-lt"/>
                <a:cs typeface="Calibri"/>
                <a:sym typeface="Wingdings" pitchFamily="2" charset="2"/>
              </a:rPr>
              <a:t></a:t>
            </a:r>
            <a:endParaRPr lang="en-US" sz="2400">
              <a:solidFill>
                <a:srgbClr val="808000"/>
              </a:solidFill>
              <a:latin typeface="+mj-lt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21F1CF-EE6D-4E2F-80F0-175A3DE656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94280" y="1476360"/>
              <a:ext cx="5726160" cy="2870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21F1CF-EE6D-4E2F-80F0-175A3DE656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4920" y="1467000"/>
                <a:ext cx="5744880" cy="2889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7AB3B0-35B6-4F87-AF0B-B9083FBD6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8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93"/>
    </mc:Choice>
    <mc:Fallback xmlns="">
      <p:transition advTm="2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7AE488-D94B-3548-A600-4B6ABCDAC767}"/>
              </a:ext>
            </a:extLst>
          </p:cNvPr>
          <p:cNvGrpSpPr/>
          <p:nvPr/>
        </p:nvGrpSpPr>
        <p:grpSpPr>
          <a:xfrm>
            <a:off x="6632283" y="656483"/>
            <a:ext cx="5136730" cy="4572000"/>
            <a:chOff x="6632283" y="656483"/>
            <a:chExt cx="5136730" cy="4572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2422DB-3284-F643-B0AA-7681463E9C40}"/>
                </a:ext>
              </a:extLst>
            </p:cNvPr>
            <p:cNvGrpSpPr/>
            <p:nvPr/>
          </p:nvGrpSpPr>
          <p:grpSpPr>
            <a:xfrm>
              <a:off x="6632283" y="656483"/>
              <a:ext cx="4648200" cy="4572000"/>
              <a:chOff x="6632283" y="656483"/>
              <a:chExt cx="4648200" cy="4572000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1500E1E7-6221-CB48-8BDA-EABC9FB1E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32283" y="656483"/>
                <a:ext cx="4648200" cy="4572000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DC7844A-CE08-D34D-A94D-5427829AFF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94708" y="3692558"/>
                <a:ext cx="0" cy="446303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3B22DA4-61D0-8940-8FC1-6EC173BB7B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91218" y="3296048"/>
                <a:ext cx="0" cy="39651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C586199-9D42-FC4B-9838-AD856E8FE4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47267" y="2988551"/>
                <a:ext cx="0" cy="324446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C65B0C-0A06-FD4B-9C26-7A93C8AE7E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11409" y="2527306"/>
                <a:ext cx="0" cy="216371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0D1D347-4B35-7B46-AF0E-F18F09BAEB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507919" y="2209603"/>
                <a:ext cx="0" cy="178025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C290026-C126-564C-8768-FB9CCA3214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63968" y="2047761"/>
                <a:ext cx="0" cy="161842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CCB97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F54AE0E-0187-944F-8488-0DA38B90A4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66128" y="1982415"/>
                <a:ext cx="158112" cy="1210802"/>
              </a:xfrm>
              <a:prstGeom prst="line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8" name="Text Box 42">
                <a:extLst>
                  <a:ext uri="{FF2B5EF4-FFF2-40B4-BE49-F238E27FC236}">
                    <a16:creationId xmlns:a16="http://schemas.microsoft.com/office/drawing/2014/main" id="{401CC997-F87F-924F-B7D3-0799E6DF7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0148" y="1685589"/>
                <a:ext cx="2055050" cy="341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mc="http://schemas.openxmlformats.org/markup-compatibility/2006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mc="http://schemas.openxmlformats.org/markup-compatibility/2006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>
                    <a:solidFill>
                      <a:srgbClr val="FF0000"/>
                    </a:solidFill>
                    <a:latin typeface="Ink Free" panose="03080402000500000000" pitchFamily="66" charset="0"/>
                    <a:ea typeface="ＭＳ Ｐゴシック" charset="0"/>
                    <a:cs typeface="Calibri"/>
                  </a:rPr>
                  <a:t>10 labeled nodes</a:t>
                </a:r>
                <a:endParaRPr lang="en-US" sz="2400" i="1">
                  <a:solidFill>
                    <a:srgbClr val="FF0000"/>
                  </a:solidFill>
                  <a:latin typeface="Ink Free" panose="03080402000500000000" pitchFamily="66" charset="0"/>
                  <a:ea typeface="ＭＳ Ｐゴシック" charset="0"/>
                  <a:cs typeface="Calibri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B68CB0-4B21-1C42-B248-7BC2A5743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2098" y="2878557"/>
              <a:ext cx="2276915" cy="14773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45720" tIns="0" rIns="4572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1430303" algn="l"/>
                </a:tabLst>
              </a:pPr>
              <a:r>
                <a:rPr lang="en-US" sz="2400" kern="0">
                  <a:solidFill>
                    <a:srgbClr val="808000"/>
                  </a:solidFill>
                  <a:latin typeface="+mj-lt"/>
                  <a:cs typeface="Calibri"/>
                  <a:sym typeface="Wingdings"/>
                </a:rPr>
                <a:t>Compatibility estimation based on hold-out sets </a:t>
              </a:r>
              <a:br>
                <a:rPr lang="en-US" sz="2400" kern="0">
                  <a:solidFill>
                    <a:srgbClr val="808000"/>
                  </a:solidFill>
                  <a:latin typeface="+mj-lt"/>
                  <a:cs typeface="Calibri"/>
                  <a:sym typeface="Wingdings"/>
                </a:rPr>
              </a:br>
              <a:r>
                <a:rPr lang="en-US" sz="2400" kern="0">
                  <a:solidFill>
                    <a:srgbClr val="808000"/>
                  </a:solidFill>
                  <a:latin typeface="+mj-lt"/>
                  <a:cs typeface="Calibri"/>
                  <a:sym typeface="Wingdings"/>
                </a:rPr>
                <a:t>not that great </a:t>
              </a:r>
              <a:r>
                <a:rPr lang="en-US" sz="2400" kern="0">
                  <a:solidFill>
                    <a:srgbClr val="808000"/>
                  </a:solidFill>
                  <a:latin typeface="+mj-lt"/>
                  <a:cs typeface="Calibri"/>
                  <a:sym typeface="Wingdings" pitchFamily="2" charset="2"/>
                </a:rPr>
                <a:t></a:t>
              </a:r>
              <a:endParaRPr lang="en-US" sz="2400">
                <a:solidFill>
                  <a:srgbClr val="808000"/>
                </a:solidFill>
                <a:latin typeface="+mj-lt"/>
                <a:cs typeface="Calibri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BD008BA6-ABAB-7F45-A497-613CC896A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196" y="746021"/>
            <a:ext cx="51308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7E04-CD81-DC42-B065-32567A84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77734"/>
            <a:ext cx="6428042" cy="419089"/>
          </a:xfrm>
        </p:spPr>
        <p:txBody>
          <a:bodyPr/>
          <a:lstStyle/>
          <a:p>
            <a:r>
              <a:rPr lang="en-US"/>
              <a:t>Time and Accuracy with our method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166FB7-69BA-7645-A4B2-FC70BF14C3FE}"/>
              </a:ext>
            </a:extLst>
          </p:cNvPr>
          <p:cNvSpPr txBox="1">
            <a:spLocks/>
          </p:cNvSpPr>
          <p:nvPr/>
        </p:nvSpPr>
        <p:spPr bwMode="auto">
          <a:xfrm>
            <a:off x="9052485" y="5345192"/>
            <a:ext cx="1288814" cy="2639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>
                <a:solidFill>
                  <a:schemeClr val="tx1"/>
                </a:solidFill>
              </a:rPr>
              <a:t>Fewer labels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D298B9-CEE2-4F4A-A3B3-A921C255B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7590536" y="5477151"/>
            <a:ext cx="1228936" cy="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80DF8A1-A463-FD46-BA94-5FE581EB7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5934" y="6238285"/>
            <a:ext cx="62981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chemeClr val="accent3">
                    <a:lumMod val="50000"/>
                  </a:schemeClr>
                </a:solidFill>
                <a:latin typeface="+mj-lt"/>
                <a:cs typeface="Calibri"/>
                <a:sym typeface="Wingdings"/>
              </a:rPr>
              <a:t>No more need for heuristics or domain experts </a:t>
            </a:r>
            <a:r>
              <a:rPr lang="en-US" sz="2400" kern="0">
                <a:solidFill>
                  <a:schemeClr val="accent3">
                    <a:lumMod val="50000"/>
                  </a:schemeClr>
                </a:solidFill>
                <a:latin typeface="+mj-lt"/>
                <a:cs typeface="Calibri"/>
                <a:sym typeface="Wingdings" pitchFamily="2" charset="2"/>
              </a:rPr>
              <a:t></a:t>
            </a:r>
            <a:endParaRPr lang="en-US" sz="2400">
              <a:solidFill>
                <a:schemeClr val="accent3">
                  <a:lumMod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E58B55-CFB6-B54C-8DC5-8B35B5B84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40" y="5337829"/>
            <a:ext cx="5251756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prstTxWarp prst="textNoShape">
              <a:avLst/>
            </a:prstTxWarp>
            <a:spAutoFit/>
          </a:bodyPr>
          <a:lstStyle/>
          <a:p>
            <a:pPr>
              <a:tabLst>
                <a:tab pos="1430303" algn="l"/>
              </a:tabLst>
            </a:pPr>
            <a:r>
              <a:rPr lang="en-US" sz="2400" kern="0">
                <a:solidFill>
                  <a:srgbClr val="C00000"/>
                </a:solidFill>
                <a:latin typeface="+mj-lt"/>
                <a:cs typeface="Calibri"/>
                <a:sym typeface="Wingdings"/>
              </a:rPr>
              <a:t>Our method for estimating H needs &lt;5% of the time later needed for labeling </a:t>
            </a:r>
            <a:r>
              <a:rPr lang="en-US" sz="2400" kern="0">
                <a:solidFill>
                  <a:srgbClr val="C00000"/>
                </a:solidFill>
                <a:latin typeface="+mj-lt"/>
                <a:cs typeface="Calibri"/>
                <a:sym typeface="Wingdings" pitchFamily="2" charset="2"/>
              </a:rPr>
              <a:t></a:t>
            </a:r>
            <a:r>
              <a:rPr lang="en-US" sz="2400" kern="0">
                <a:solidFill>
                  <a:srgbClr val="C00000"/>
                </a:solidFill>
                <a:latin typeface="+mj-lt"/>
                <a:cs typeface="Calibri"/>
                <a:sym typeface="Wingdings"/>
              </a:rPr>
              <a:t> </a:t>
            </a:r>
            <a:endParaRPr lang="en-US" sz="2400">
              <a:solidFill>
                <a:srgbClr val="C00000"/>
              </a:solidFill>
              <a:latin typeface="+mj-lt"/>
              <a:cs typeface="Calibri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2A8137-8F7A-084A-9743-AD9F20D48F15}"/>
              </a:ext>
            </a:extLst>
          </p:cNvPr>
          <p:cNvCxnSpPr>
            <a:cxnSpLocks/>
          </p:cNvCxnSpPr>
          <p:nvPr/>
        </p:nvCxnSpPr>
        <p:spPr bwMode="auto">
          <a:xfrm>
            <a:off x="4452370" y="1785742"/>
            <a:ext cx="0" cy="85273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44D5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80F7DF-E2E8-AB41-BC39-AAFCBDD39809}"/>
              </a:ext>
            </a:extLst>
          </p:cNvPr>
          <p:cNvCxnSpPr>
            <a:cxnSpLocks/>
          </p:cNvCxnSpPr>
          <p:nvPr/>
        </p:nvCxnSpPr>
        <p:spPr bwMode="auto">
          <a:xfrm>
            <a:off x="4088229" y="2214620"/>
            <a:ext cx="0" cy="85273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44D5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417CBBC-0A7D-A746-B73D-4DA627E8DD69}"/>
              </a:ext>
            </a:extLst>
          </p:cNvPr>
          <p:cNvCxnSpPr>
            <a:cxnSpLocks/>
          </p:cNvCxnSpPr>
          <p:nvPr/>
        </p:nvCxnSpPr>
        <p:spPr bwMode="auto">
          <a:xfrm>
            <a:off x="3724087" y="2651590"/>
            <a:ext cx="0" cy="85273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C44D5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47E0398-3E5B-C448-B414-330ED11CE0DA}"/>
              </a:ext>
            </a:extLst>
          </p:cNvPr>
          <p:cNvSpPr/>
          <p:nvPr/>
        </p:nvSpPr>
        <p:spPr>
          <a:xfrm>
            <a:off x="10787063" y="2743677"/>
            <a:ext cx="1252537" cy="172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A5F5CF-4CD4-1C4D-8325-E555EEBD1846}"/>
              </a:ext>
            </a:extLst>
          </p:cNvPr>
          <p:cNvGrpSpPr/>
          <p:nvPr/>
        </p:nvGrpSpPr>
        <p:grpSpPr>
          <a:xfrm>
            <a:off x="6632283" y="657509"/>
            <a:ext cx="5384391" cy="4572000"/>
            <a:chOff x="6632283" y="657509"/>
            <a:chExt cx="5384391" cy="457200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CE3E2B2-2390-B945-9291-50BD20FB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32283" y="657509"/>
              <a:ext cx="4648200" cy="4572000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14A5EC0-44B0-1043-9F22-E9FCF35442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66128" y="1982415"/>
              <a:ext cx="158112" cy="121080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1" name="Text Box 42">
              <a:extLst>
                <a:ext uri="{FF2B5EF4-FFF2-40B4-BE49-F238E27FC236}">
                  <a16:creationId xmlns:a16="http://schemas.microsoft.com/office/drawing/2014/main" id="{B6BE5D8A-855F-4443-9AED-EBD1A494F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0148" y="1685589"/>
              <a:ext cx="2055050" cy="34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mc="http://schemas.openxmlformats.org/markup-compatibility/2006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mc="http://schemas.openxmlformats.org/markup-compatibility/2006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>
                  <a:solidFill>
                    <a:srgbClr val="FF0000"/>
                  </a:solidFill>
                  <a:latin typeface="Ink Free" panose="03080402000500000000" pitchFamily="66" charset="0"/>
                  <a:ea typeface="ＭＳ Ｐゴシック" charset="0"/>
                  <a:cs typeface="Calibri"/>
                </a:rPr>
                <a:t>10 labeled nodes</a:t>
              </a:r>
              <a:endParaRPr lang="en-US" sz="2400" i="1">
                <a:solidFill>
                  <a:srgbClr val="FF0000"/>
                </a:solidFill>
                <a:latin typeface="Ink Free" panose="03080402000500000000" pitchFamily="66" charset="0"/>
                <a:ea typeface="ＭＳ Ｐゴシック" charset="0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0C4FD4B-EFA1-9245-87EE-EAB5C85F9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0150" y="3077959"/>
              <a:ext cx="2656524" cy="11079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45720" tIns="0" rIns="4572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1430303" algn="l"/>
                </a:tabLst>
              </a:pPr>
              <a:r>
                <a:rPr lang="en-US" sz="2400" kern="0">
                  <a:solidFill>
                    <a:srgbClr val="C00000"/>
                  </a:solidFill>
                  <a:latin typeface="+mj-lt"/>
                  <a:cs typeface="Calibri"/>
                  <a:sym typeface="Wingdings"/>
                </a:rPr>
                <a:t>Accuracy as good as if estimated on fully labeled graph </a:t>
              </a:r>
              <a:r>
                <a:rPr lang="en-US" sz="2400" kern="0">
                  <a:solidFill>
                    <a:srgbClr val="C00000"/>
                  </a:solidFill>
                  <a:latin typeface="+mj-lt"/>
                  <a:cs typeface="Calibri"/>
                  <a:sym typeface="Wingdings" pitchFamily="2" charset="2"/>
                </a:rPr>
                <a:t></a:t>
              </a:r>
              <a:endParaRPr lang="en-US" sz="2400">
                <a:solidFill>
                  <a:srgbClr val="C00000"/>
                </a:solidFill>
                <a:latin typeface="+mj-lt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949BA4A-F2F1-431E-860C-821874E1C8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09200" y="1829520"/>
              <a:ext cx="1038600" cy="9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949BA4A-F2F1-431E-860C-821874E1C8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9840" y="1820160"/>
                <a:ext cx="1057320" cy="929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085FD34-963C-45C7-B337-CF51C5ED60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0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364"/>
    </mc:Choice>
    <mc:Fallback xmlns="">
      <p:transition advTm="3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2390695" y="2828836"/>
            <a:ext cx="7410618" cy="1200329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50" indent="-512750" algn="ctr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50" algn="l"/>
              </a:tabLst>
            </a:pPr>
            <a:r>
              <a:rPr lang="en-US" sz="80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the trick?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618B47-3379-418A-ACC5-DBD3C453A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7"/>
    </mc:Choice>
    <mc:Fallback xmlns="">
      <p:transition advTm="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DOUBLED@AAJ7IHQ0FFSXY5L9" val="26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7|3.9|5.3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9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7|19.1|3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7|1.6|5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9|13.6|1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5.6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2.9|19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1.9|4.5|8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4.8|6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7|8.2|20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1.9|5.4|4.8|1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Tepper_Background14_MoreDistanceTitl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FFFF6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FEFB00"/>
        </a:lt2>
        <a:accent1>
          <a:srgbClr val="0000FE"/>
        </a:accent1>
        <a:accent2>
          <a:srgbClr val="6598FF"/>
        </a:accent2>
        <a:accent3>
          <a:srgbClr val="AAAAAA"/>
        </a:accent3>
        <a:accent4>
          <a:srgbClr val="DADADA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E"/>
        </a:dk2>
        <a:lt2>
          <a:srgbClr val="000000"/>
        </a:lt2>
        <a:accent1>
          <a:srgbClr val="0000FE"/>
        </a:accent1>
        <a:accent2>
          <a:srgbClr val="6598FF"/>
        </a:accent2>
        <a:accent3>
          <a:srgbClr val="FFFFFF"/>
        </a:accent3>
        <a:accent4>
          <a:srgbClr val="000000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60606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65656"/>
        </a:accent6>
        <a:hlink>
          <a:srgbClr val="909090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676767"/>
        </a:dk1>
        <a:lt1>
          <a:srgbClr val="FFFFFF"/>
        </a:lt1>
        <a:dk2>
          <a:srgbClr val="000000"/>
        </a:dk2>
        <a:lt2>
          <a:srgbClr val="FFFF7F"/>
        </a:lt2>
        <a:accent1>
          <a:srgbClr val="00005A"/>
        </a:accent1>
        <a:accent2>
          <a:srgbClr val="0052D8"/>
        </a:accent2>
        <a:accent3>
          <a:srgbClr val="AAAAAA"/>
        </a:accent3>
        <a:accent4>
          <a:srgbClr val="DADADA"/>
        </a:accent4>
        <a:accent5>
          <a:srgbClr val="AAAAB5"/>
        </a:accent5>
        <a:accent6>
          <a:srgbClr val="0049C4"/>
        </a:accent6>
        <a:hlink>
          <a:srgbClr val="5F8DFF"/>
        </a:hlink>
        <a:folHlink>
          <a:srgbClr val="96C5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344B9"/>
        </a:dk2>
        <a:lt2>
          <a:srgbClr val="676767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2D7DFF"/>
        </a:hlink>
        <a:folHlink>
          <a:srgbClr val="0000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CC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0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624D9F0103F48BCEE7F622D38209D" ma:contentTypeVersion="9" ma:contentTypeDescription="Create a new document." ma:contentTypeScope="" ma:versionID="7b58aaa77a124fb795cf47276073a300">
  <xsd:schema xmlns:xsd="http://www.w3.org/2001/XMLSchema" xmlns:xs="http://www.w3.org/2001/XMLSchema" xmlns:p="http://schemas.microsoft.com/office/2006/metadata/properties" xmlns:ns3="0356afef-aef3-4a3c-823c-818d8b733bb4" xmlns:ns4="7e46d857-ad81-4dfd-a43a-c8fa8b931501" targetNamespace="http://schemas.microsoft.com/office/2006/metadata/properties" ma:root="true" ma:fieldsID="b0afd31714cc42ec53985424179d1ab9" ns3:_="" ns4:_="">
    <xsd:import namespace="0356afef-aef3-4a3c-823c-818d8b733bb4"/>
    <xsd:import namespace="7e46d857-ad81-4dfd-a43a-c8fa8b9315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6afef-aef3-4a3c-823c-818d8b733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6d857-ad81-4dfd-a43a-c8fa8b931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4550CE-3854-4AC2-B004-98D576067D7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0356afef-aef3-4a3c-823c-818d8b733bb4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e46d857-ad81-4dfd-a43a-c8fa8b93150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485AD77-2CE2-4098-80E2-9BE6062641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2ABF1B-E173-498E-9B0D-0CF23AC37D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56afef-aef3-4a3c-823c-818d8b733bb4"/>
    <ds:schemaRef ds:uri="7e46d857-ad81-4dfd-a43a-c8fa8b931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1510</Words>
  <Application>Microsoft Macintosh PowerPoint</Application>
  <PresentationFormat>Widescreen</PresentationFormat>
  <Paragraphs>441</Paragraphs>
  <Slides>21</Slides>
  <Notes>11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CMU Serif Roman</vt:lpstr>
      <vt:lpstr>Helvetica Light</vt:lpstr>
      <vt:lpstr>Ink Free</vt:lpstr>
      <vt:lpstr>Lucida Grande</vt:lpstr>
      <vt:lpstr>System Font Regular</vt:lpstr>
      <vt:lpstr>Times New Roman</vt:lpstr>
      <vt:lpstr>Tepper_Background14_MoreDistanceTitle</vt:lpstr>
      <vt:lpstr>Factorized Graph Representations for semi-supervised learning from sparse data</vt:lpstr>
      <vt:lpstr>Learning from few labels</vt:lpstr>
      <vt:lpstr>Our focus today: Node classification in undirected graphs</vt:lpstr>
      <vt:lpstr>Our focus today: Node classification in graphs</vt:lpstr>
      <vt:lpstr>PowerPoint Presentation</vt:lpstr>
      <vt:lpstr>Time and Accuracy for label propagation if we know H</vt:lpstr>
      <vt:lpstr>Time and Accuracy if we need to first estimate H </vt:lpstr>
      <vt:lpstr>Time and Accuracy with our method </vt:lpstr>
      <vt:lpstr>PowerPoint Presentation</vt:lpstr>
      <vt:lpstr>Splitting parameter estimation into two steps</vt:lpstr>
      <vt:lpstr>A myopic view: counting relative neighbor frequencies</vt:lpstr>
      <vt:lpstr>A myopic view: counting relative neighbor frequencies</vt:lpstr>
      <vt:lpstr>Distant compatibility estimation (DCE)</vt:lpstr>
      <vt:lpstr>Distant compatibility estimation (DCE)</vt:lpstr>
      <vt:lpstr>Distant compatibility estimation (DCE)</vt:lpstr>
      <vt:lpstr>Two technical difficulties</vt:lpstr>
      <vt:lpstr>Scalable, Factorized Path summation</vt:lpstr>
      <vt:lpstr>Scalable factorized path summation</vt:lpstr>
      <vt:lpstr>More details (super happy to discuss further in 1-on-1's)</vt:lpstr>
      <vt:lpstr>PowerPoint Presentation</vt:lpstr>
      <vt:lpstr>"Algebraic cheating" for approximation-aware learning</vt:lpstr>
    </vt:vector>
  </TitlesOfParts>
  <Company/>
  <LinksUpToDate>false</LinksUpToDate>
  <SharedDoc>false</SharedDoc>
  <HyperlinkBase>http://www.dbai.tuwien.ac.at/staff/gatter/work/AAAI_2006_Presentation_Table_Extraction_Spatial_Reasoning.pdf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Extraction Using Spatial Reasoning on the CSS2 Visual Box Model</dc:title>
  <dc:creator>Wolfgang Gatterbauer</dc:creator>
  <cp:keywords>Table extraction, table recognition, table understanding, spatial reasoning</cp:keywords>
  <cp:lastModifiedBy>Gatterbauer, Wolfgang</cp:lastModifiedBy>
  <cp:revision>4</cp:revision>
  <cp:lastPrinted>2019-11-08T19:36:30Z</cp:lastPrinted>
  <dcterms:created xsi:type="dcterms:W3CDTF">2010-04-07T23:07:54Z</dcterms:created>
  <dcterms:modified xsi:type="dcterms:W3CDTF">2020-06-13T13:34:13Z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/>
  </property>
  <property fmtid="{D5CDD505-2E9C-101B-9397-08002B2CF9AE}" pid="3" name="DocIDinTitle">
    <vt:bool>true</vt:bool>
  </property>
  <property fmtid="{D5CDD505-2E9C-101B-9397-08002B2CF9AE}" pid="4" name="DocIDinSlide">
    <vt:bool>true</vt:bool>
  </property>
  <property fmtid="{D5CDD505-2E9C-101B-9397-08002B2CF9AE}" pid="5" name="DocIDPosition">
    <vt:i4>0</vt:i4>
  </property>
  <property fmtid="{D5CDD505-2E9C-101B-9397-08002B2CF9AE}" pid="6" name="ContentTypeId">
    <vt:lpwstr>0x0101003FD624D9F0103F48BCEE7F622D38209D</vt:lpwstr>
  </property>
</Properties>
</file>