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0" r:id="rId1"/>
  </p:sldMasterIdLst>
  <p:notesMasterIdLst>
    <p:notesMasterId r:id="rId40"/>
  </p:notesMasterIdLst>
  <p:handoutMasterIdLst>
    <p:handoutMasterId r:id="rId41"/>
  </p:handoutMasterIdLst>
  <p:sldIdLst>
    <p:sldId id="2624" r:id="rId2"/>
    <p:sldId id="2732" r:id="rId3"/>
    <p:sldId id="2657" r:id="rId4"/>
    <p:sldId id="2660" r:id="rId5"/>
    <p:sldId id="2729" r:id="rId6"/>
    <p:sldId id="2730" r:id="rId7"/>
    <p:sldId id="2731" r:id="rId8"/>
    <p:sldId id="2627" r:id="rId9"/>
    <p:sldId id="2691" r:id="rId10"/>
    <p:sldId id="2605" r:id="rId11"/>
    <p:sldId id="2607" r:id="rId12"/>
    <p:sldId id="2659" r:id="rId13"/>
    <p:sldId id="2748" r:id="rId14"/>
    <p:sldId id="2619" r:id="rId15"/>
    <p:sldId id="2739" r:id="rId16"/>
    <p:sldId id="2693" r:id="rId17"/>
    <p:sldId id="2749" r:id="rId18"/>
    <p:sldId id="2750" r:id="rId19"/>
    <p:sldId id="2751" r:id="rId20"/>
    <p:sldId id="2752" r:id="rId21"/>
    <p:sldId id="2753" r:id="rId22"/>
    <p:sldId id="2754" r:id="rId23"/>
    <p:sldId id="2755" r:id="rId24"/>
    <p:sldId id="2756" r:id="rId25"/>
    <p:sldId id="2757" r:id="rId26"/>
    <p:sldId id="2758" r:id="rId27"/>
    <p:sldId id="2759" r:id="rId28"/>
    <p:sldId id="2760" r:id="rId29"/>
    <p:sldId id="2761" r:id="rId30"/>
    <p:sldId id="2762" r:id="rId31"/>
    <p:sldId id="2763" r:id="rId32"/>
    <p:sldId id="2764" r:id="rId33"/>
    <p:sldId id="2771" r:id="rId34"/>
    <p:sldId id="2772" r:id="rId35"/>
    <p:sldId id="2767" r:id="rId36"/>
    <p:sldId id="2768" r:id="rId37"/>
    <p:sldId id="2769" r:id="rId38"/>
    <p:sldId id="2770" r:id="rId39"/>
  </p:sldIdLst>
  <p:sldSz cx="9144000" cy="6858000" type="letter"/>
  <p:notesSz cx="10233025" cy="7102475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7363" indent="-301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76313" indent="-619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65263" indent="-936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54213" indent="-1254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LDB" id="{E46BCD87-216C-714F-A08B-64C07DD3C85A}">
          <p14:sldIdLst>
            <p14:sldId id="2624"/>
            <p14:sldId id="2732"/>
            <p14:sldId id="2657"/>
            <p14:sldId id="2660"/>
            <p14:sldId id="2729"/>
            <p14:sldId id="2730"/>
            <p14:sldId id="2731"/>
            <p14:sldId id="2627"/>
            <p14:sldId id="2691"/>
            <p14:sldId id="2605"/>
            <p14:sldId id="2607"/>
            <p14:sldId id="2659"/>
            <p14:sldId id="2748"/>
            <p14:sldId id="2619"/>
            <p14:sldId id="2739"/>
          </p14:sldIdLst>
        </p14:section>
        <p14:section name="Backup" id="{95982AE6-B639-2B4D-8002-B0B5A4119156}">
          <p14:sldIdLst>
            <p14:sldId id="2693"/>
            <p14:sldId id="2749"/>
            <p14:sldId id="2750"/>
            <p14:sldId id="2751"/>
            <p14:sldId id="2752"/>
            <p14:sldId id="2753"/>
            <p14:sldId id="2754"/>
          </p14:sldIdLst>
        </p14:section>
        <p14:section name="Poster: should be 15 slides" id="{90D9C9E4-2B4B-0E4C-86FE-C85D7AC9972C}">
          <p14:sldIdLst>
            <p14:sldId id="2755"/>
            <p14:sldId id="2756"/>
            <p14:sldId id="2757"/>
            <p14:sldId id="2758"/>
            <p14:sldId id="2759"/>
            <p14:sldId id="2760"/>
            <p14:sldId id="2761"/>
            <p14:sldId id="2762"/>
            <p14:sldId id="2763"/>
            <p14:sldId id="2764"/>
            <p14:sldId id="2771"/>
            <p14:sldId id="2772"/>
            <p14:sldId id="2767"/>
            <p14:sldId id="2768"/>
            <p14:sldId id="2769"/>
            <p14:sldId id="27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291">
          <p15:clr>
            <a:srgbClr val="A4A3A4"/>
          </p15:clr>
        </p15:guide>
        <p15:guide id="2" orient="horz" pos="146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pos="112">
          <p15:clr>
            <a:srgbClr val="A4A3A4"/>
          </p15:clr>
        </p15:guide>
        <p15:guide id="6" pos="2881">
          <p15:clr>
            <a:srgbClr val="A4A3A4"/>
          </p15:clr>
        </p15:guide>
        <p15:guide id="7" pos="56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439">
          <p15:clr>
            <a:srgbClr val="A4A3A4"/>
          </p15:clr>
        </p15:guide>
        <p15:guide id="2" orient="horz" pos="125">
          <p15:clr>
            <a:srgbClr val="A4A3A4"/>
          </p15:clr>
        </p15:guide>
        <p15:guide id="3" pos="3223">
          <p15:clr>
            <a:srgbClr val="A4A3A4"/>
          </p15:clr>
        </p15:guide>
        <p15:guide id="4" pos="572">
          <p15:clr>
            <a:srgbClr val="A4A3A4"/>
          </p15:clr>
        </p15:guide>
        <p15:guide id="5" pos="587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01"/>
    <a:srgbClr val="4680C8"/>
    <a:srgbClr val="4074B1"/>
    <a:srgbClr val="808000"/>
    <a:srgbClr val="804000"/>
    <a:srgbClr val="CAC360"/>
    <a:srgbClr val="FFBBE9"/>
    <a:srgbClr val="64E98B"/>
    <a:srgbClr val="A5FFAA"/>
    <a:srgbClr val="9BF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5" autoAdjust="0"/>
    <p:restoredTop sz="82225" autoAdjust="0"/>
  </p:normalViewPr>
  <p:slideViewPr>
    <p:cSldViewPr snapToGrid="0">
      <p:cViewPr varScale="1">
        <p:scale>
          <a:sx n="149" d="100"/>
          <a:sy n="149" d="100"/>
        </p:scale>
        <p:origin x="-104" y="-1232"/>
      </p:cViewPr>
      <p:guideLst>
        <p:guide orient="horz" pos="4291"/>
        <p:guide orient="horz" pos="146"/>
        <p:guide orient="horz" pos="119"/>
        <p:guide orient="horz" pos="2159"/>
        <p:guide pos="112"/>
        <p:guide pos="288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240" d="100"/>
          <a:sy n="240" d="100"/>
        </p:scale>
        <p:origin x="-2336" y="-112"/>
      </p:cViewPr>
      <p:guideLst>
        <p:guide orient="horz" pos="4439"/>
        <p:guide orient="horz" pos="125"/>
        <p:guide pos="3223"/>
        <p:guide pos="572"/>
        <p:guide pos="587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tags" Target="tags/tag1.xml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6875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660D5CD-9F4F-4DC3-9701-0A16C86E8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9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8T21:07:18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2169">
    <iact:property name="dataType"/>
    <iact:actionData xml:id="d0">
      <inkml:trace xmlns:inkml="http://www.w3.org/2003/InkML" xml:id="stk0" contextRef="#ctx0" brushRef="#br0">4516 16006 61 0,'-16'0'33'7,"1"2"-1"2,-4-1-13-1,-6-4-10-1,7 2-3 2,-5-2-2-1,1 2-1-1,-3 0 1 2,0 2 0-6,-3 0 1 6,1 2 0-1,-2 0 0-1,1 6 1 2,-1 0-1-2,-1 4-3 1,1 3-2 1,1 2 0-6,1 3 0 8,-2 4-1-6,1 1 0 3,3 2 1 0,-2 2 1 0,4 3 2 0,-2-2 3 0,3 7 0-4,1-1-1 4,1 4 0 0,2-2 0 1,2 4-1-2,1-5-1 1,5 3-3 0,1-3-1 1,6-5-1-6,3-3 1 5,3-4 1 0,3-3 0 1,6-1 1-1,-1-2-1-1,4-3 2 1,1 2-1 1,3 0 0-5,-4-2 0 3,6 1 1 1,-2-1-2 0,3-1 0 0,3 4 0 0,0-2 0 0,3 2-1 0,-2-1-4 0,7 1 5-4,-4 5-5 4,5-1 5 0,-2 1-4 0,2-4 4 0,0 1-4 0,0-2 4 0,3-3 1 0,-1 2 0-4,1-4 1 4,1-5-2 0,3 1 0 0,2-3 1 0,0-3-1 1,1-4 0-2,1 3 1 1,-2-5-1-4,3-2 1 4,-1 0-1 0,-2-2 0 0,1-3 1 0,-1 2-1 0,2-1 0 1,1-2 0-2,1 1 0-3,3-1 1 5,3 0 0-1,-1 0 0 0,2-3-1-1,-1 1 1 1,1 1-1 0,1-5 1 0,-1 2 0-5,-1 0-2 7,-3-3 1-3,-3 5 6 1,3 0-6 0,3-5 5 0,1 6-5 0,4-3 6 0,-2 2-7 1,3-1 3-6,2 6-2 5,1-1 0 0,0 5 0 1,-2 2 0-1,-1 0 0-1,3 0 0 1,1 1 0 0,-1 0 0-4,1 2-1 4,3 1-4 0,-4 2 5 0,4-2-5 0,-3 3 4 0,-1 5 1 0,0 0 0 0,1-2-5-4,0 1 5 5,-1-1 0-2,-3-1 0 1,3 3 0 0,-2-1 0 0,-1-1-5 0,1 2 5 0,-1 2 0-4,0-3 0 4,0-2 0 0,2-1 0 0,1-3 0 0,0-2 0 0,-6-3 0 1,3-4 0-2,-2-5 0-3,-1-3 0 4,-3-1 0 0,-3-8 1 0,-4-2 3 0,-5-3-3 0,0-4 4 0,-6-5-4 0,-2-1 2 1,-7-6-4-5,-1-6 5 3,-6-4-6 1,-3-4 1 0,-7-3 0 0,-3-3-1 0,-6 3 2 0,-4-2 0 0,-5 4 0-4,-4 6 1 4,-5 5 0 0,-6 5-1 0,2 1 1 0,-7 6-1 0,1 3 0 0,-6 3 0 0,0 3-1-4,-2 2 1 4,-3 2-1 0,-2 3 0 0,-3 0 0 1,-3 2 1-2,-3 4 0 1,0-1 0 0,-4 5-1-4,-1 2 2 4,-2 2-1 0,-2 1 1 0,0 3 0 0,0 3-1 0,-3 1 1 0,1 1 0 0,-1 0-1-4,2 0 1 5,-2-1-1-2,0 1 0 1,2-2 0 0,-5-3 1 0,2-1-1 0,-3-1 1 0,-2 0-1 0,-3-3 0-4,-1-1 0 4,-1 1 0 0,-4 0 0 0,2 2-1 1,0-2 0-1,-3-3 1 0,2 0-1-1,-5-2 1-3,4-2-1 5,0-3 1-1,2-2-1-1,2-2 1 2,3 0 0-2,-1 2-1 2,3 0 1-2,4-1 0-3,1 0 0 5,1 0-1-2,-1 1 1 2,1 3-1-2,3-4 1 1,3 1-1 1,3-2 2-2,-1 2-2-3,4 1 1 4,0 1 0 1,1 0 0-2,2 2-1 2,-3 4 0-2,0 1 1 1,-4 5-1 0,4 3 0-4,0 7 1 4,4 5 0 0,3 5-1 0,0 9 1 0,4 6 0 1,3 6 0-2,4 4 1 1,3 6 0 0,-2 6-1-4,5 4 0 4,-2 3 0 0,3 0 0 0,3 0-1 0,-2-4-17 0,9 4-19 0,-4-5-3 0,2-7-3-4,-1-9-2 5,-5-19-1-2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8T21:24:35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3176">
    <iact:property name="dataType"/>
    <iact:actionData xml:id="d0">
      <inkml:trace xmlns:inkml="http://www.w3.org/2003/InkML" xml:id="stk0" contextRef="#ctx0" brushRef="#br0">18160 5959 27 0,'3'-17'16'8,"-3"17"-1"0,-9-17-6 0,9 17-2 0,-11-18 1 0,11 18 1-4,-18-19 0 4,3 13 2 0,-4 0-1-1,-3 4-1 2,-3 3 0-1,-1 4-3 0,-7 3 0-1,-2 7-2 1,-2 3-2-3,0 4 0 2,-1 5-1 2,0 1 0-1,-3 5 0 0,4 3 1 0,-4 0 0 0,7 1 0 0,-3 1 1-4,6-1-1 4,-1-3 0 0,4 1 0 0,0-2 1 0,3 1-2-1,3-1 0 2,3 3-1-1,3 0 0-4,1 0 0 4,5-2 1 0,1 1-1 0,3-2 0 0,4-3 0 0,1-1 0 0,2-4 1 0,4 0-1-5,-1-3 0 6,4 2 1-1,0-2 1 0,4 0 0 0,0 1 0 0,6-1 1 0,2 2-1 0,2-3 1-4,6 1 2 4,-1-4 0 0,9 1-1 0,-2-2 1 0,7 0 0 0,1-4 1 0,3 0 2 0,1-2-3 0,4 2 1-4,0-4-2 4,4 3-1 0,1-3-3 0,4 0 0 0,-2 0 0 0,2 0 0 0,-2 1 0 0,3-3 0-4,2 1 0 4,0-2 0 0,1 0 0-1,0 1 0 2,4-3 0-1,-1 0 0 0,2-3 0 0,2-1 0-4,-2 0 0 4,5-1 0 0,-5-2 0 0,5-1 0 0,-2 0 0 0,-2 0 0 0,5-1 0 0,-4 1 0-4,-4-1 0 4,2-1 0 0,-4 1 0 0,0 3 0 0,-1-4 0 0,-1 2 0 0,1 0 0 0,-1 2 0-4,3-2 0 4,1 0 0 0,5-1 0 0,2-1 0 0,2 1 0 0,4 0 0 0,1 0 0 0,-1 1 0 0,1-1 0-4,-1 2 0 4,-4 0 0 0,0 3 0 0,-4-1 0 0,-3 2 0 0,0-1 0 0,0 2 0 0,0-4 0-4,1 1 0 4,-1-2 0 0,1 1 0 0,-4-1 0 0,1 0 0 0,-3 1 0 0,-1-1 0 0,-3 2 0-4,1 1 0 4,-6-3 0 0,1 1 0 0,-4-2 0 0,2 0 0 0,-6-1 0 0,6-2 0 0,-1-1 0-4,1-4 0 4,-2 3 0 0,5 0 0 0,0 0 0 0,-2-2 0 0,4 1 0 0,-1-1 0 0,2 1 0-3,1-1 0 2,2-1 0 1,-3 2 0 0,4-3 0 0,-3-2 0 0,-1 1 0 0,-3-2 0 0,0-1 0-1,-5-1 0-3,-1 1 0 5,-1-3 0-1,-5 0 0 0,0-1 0 0,-3 0 0 0,-4-1 0 0,1-1 0 0,-8-1 0-4,-1-2 0 4,-8 1 0 0,-5-2 0 0,-3 0 0 0,-8 2 0 0,-5-1 0 0,-9 0 0 0,-3 1 0-4,-6 2 0 4,-5 2 0 0,-7 2 0 0,-3 2 0 0,-4 0 0 0,-6 2 0 0,-4 3 0 0,-6-1 0-4,-4 3 0 4,-2-2 0 0,-7 4 0 0,1 3 0 0,-7-2 0 0,-3 3 0 0,-3 3 0 0,-3 0 0-4,-4 3 0 4,-6 1 0 0,-1 2 0-1,-3-1 0 2,-5 3 0-1,-2-2 0 0,-1 0 0-1,-1 2 0 1,1-2 0-3,1 0 0 2,-2 2 0 2,1-2 0-2,-1 0 0 2,4 0 0-1,2 1 0 0,-2 0 0 0,2 1 0-4,3-2 0 4,-1 0 0 0,3-1 0 0,5 2 0 0,1-3 0 0,3 0 0 0,0 1 0 0,5-1 0-4,1-1 0 4,6 0 0 0,-1-1 0 0,2-1 0 0,1-1 0 0,-1 1 0 0,3-3 0 0,2-2 0-4,-2 1 0 4,2-1 0 0,0-3 0 0,0 1 0 0,-2 1 0 0,-2-4 0 0,-1 1 0 0,0-1 0-4,4 0 0 4,-1 1 0 0,-1-3 0 0,3 1 0 0,5-2 0 0,-3 1 0 0,1 0 0 0,4-2 0 0,0 2 0-4,6-3 0 4,1 1 0 0,2-1 0 0,2 0 0 0,5 0 0 0,2 2 0 0,0 0 0 0,1 1 0-4,-1 4 0 4,4 3 0 0,-1 5 0 0,4 0 0 0,2 1 0 0,4 3 0 0,6 5 0 0,1-3-27-4,5 3-12 4,0-8-2 0,1-7-3 0,3-11-1 0,5-10-2 0</inkml:trace>
    </iact:actionData>
  </iact:action>
  <iact:action type="add" startTime="25662">
    <iact:property name="dataType"/>
    <iact:actionData xml:id="d1">
      <inkml:trace xmlns:inkml="http://www.w3.org/2003/InkML" xml:id="stk1" contextRef="#ctx0" brushRef="#br0">17591 4070 92 0,'0'-13'23'4,"0"13"0"3,0 0-12 1,19-12-10 1,0 9-4-1,3 1 3 0,8 0 4 0,5-3 4 0,9 0 1-5,5-6 1 5,8 3 1 0,6-5-1 1,12 3 0-1,6-3-1-1,9 4-3 1,7-2-3 1,0 1-1-6,3 2-1 6,6-2 2-2,-2-1 2 2,5 0 1-1,0-3-1-1,3-2 1 2,-3-2-6-1,4-1 0-4,-1-2 0 4,6 4 0 0,0-2 0 0,-3 4 0-1,0 1 0 1,-2 2 0 1,3 0 0-1,-2 3 0-4,-1 0 0 4,-1-2 0-1,1 5 0 1,-3-5 0 1,3 2 0-1,1-2 0 0,-3 1 0-1,-2-2 0 2,3 0 0-5,-8 2 0 4,1-2 0-1,-1 4 0 2,-8 0 0-2,-1 3 0 1,-6 2 0 1,-1 3 0-2,-3 0 0-3,-1 3 0 5,-3-2 0-1,1 2 0 0,1 0 0 0,-4 1 0 0,-2 1 0 0,1 1 0 0,-6 2 0-4,-3 0 0 4,-2 5 0 0,0-2 0-1,-4 2 0 2,0 0 0-1,-1 0 0 0,-3 4 0 0,-2-2 0-4,-1-1 0 3,-7-2 0 1,-4 2 0 0,-4 3 0 1,-7-2 0-1,-9 0 0-1,0 0 0 2,-7 2 0-5,-9 3 0 3,-2 2 0 2,-10 0 0-1,-6 3 0-1,-7 3 0 2,-3 1 0-2,-9 5 0 1,-6 0 0 1,-3 1 0-5,-4 2 0 4,-6 2 0-1,-7 2 0 1,-5-2 0 0,-3 1 0 1,-7-4 0-1,0 4 0 0,-6-1 0-4,-6 1 0 3,0-2 0 1,-3 0 0 0,-3 0 0 1,-1-2 0-1,-3 2 0 0,-6-2 0 0,1-2 0-4,-7-1 0 4,-1 0 0 0,-1-3 0 0,-3-3 0 0,-4 0 0-1,0-5 0 2,-4 0 0-1,1-1 0-4,1-3 0 4,0-2 0-1,1-1 0 2,-3-2 0-1,0-1 0 0,4-1 0 0,-1-1 0 0,1-1 0-4,-1-1 0 3,1 0 0 2,6-2 0-1,1 1 0 0,1-1 0 0,1-1 0 0,-1-1 0 0,1-1 0 0,3-2 0-4,3-2 0 4,4-3 0 0,2-4 0 0,1-1 0 0,5 0 0 0,5-2 0-1,-2 1 0 2,7-2 0-5,-3 0 0 4,3 3 0 0,6-1 0 0,0-1 0 0,4-1 0 0,-1-2 0 0,7-3 0 0,-1 0 0-4,5-6 0 3,5-2 0 1,-1-3 0 1,2-7 0-2,2-1 0 2,3-2 0-2,3-4 0 2,1 0 0-5,2 0 0 3,1 0 0 2,5 1 0-1,4 2 0 0,3 1 0 0,6 1 0 0,3 0 0 0,7 6 0-4,3-7-32 4,9 1-5 0,-3-10-4 0,-3-10-4 0,6-8-3 0,0-19-2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00:16:46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98023">
    <iact:property name="dataType"/>
    <iact:actionData xml:id="d0">
      <inkml:trace xmlns:inkml="http://www.w3.org/2003/InkML" xml:id="stk0" contextRef="#ctx0" brushRef="#br0">16010 6776 71 0,'0'0'26'1,"12"8"2"5,-12-8-9 2,16 6 3-4,-16-6-1 5,25 2 1-2,-9-4-3 1,9 3-2 1,-3-9-7-2,8 3-10 2,6-7 0-1,5-1 0 0,7-2 0-5,4 0 0 5,7-4 0 0,7 3 0 1,5 1 0-1,6 2 0-1,0 2 0 6,6 1 0-9,-2 4 0-1,6 4 0 6,-1 3 0-2,-2 3 0 10,0 5 0-16,-3 4 0 6,4 4 0 4,-1 3 0-7,3 1 0 0,1 1 0 9,3-1 0-10,2 0 0 6,7-4 0-2,3-3 0 2,7-4 0 2,5-1 0-7,4-1 0 1,6 0 0 6,3 0 0-7,4 2 0 4,4 3 0 1,3 7 0-2,-3 4 0 5,3 5 0-8,-3 1 0 0,3 1 0 9,0-1 0-10,-3-6 0 5,3-10 0 1,2-7 0-2,4-14 0 6,1-7 0-9,-3-8 0 4,2-6 0-1,3-1 0-3,-3 3 0 13,-4 8 0-16,-4 7 0 6,-6 13 0 5,1 7 0-9,-4 9 0 5,-3 3 0 0,2 3 0-4,-2-6 0 4,4-7 0 1,-1-14 0-2,-1-10 0 6,5-13 0-9,-3-11 0 4,-2-6 0-1,1-3 0-3,-6 2 0 4,0 9 0 1,-4 13 0-2,-2 11 0 5,-3 14 0-8,-4 11 0 5,0 7 0-2,-2 8 0-3,-10-9-13 5,-1-1-27-1,-12-13 1-1,-9-13-1 6,-11-17-2-8,-14-8 0 1</inkml:trace>
    </iact:actionData>
  </iact:action>
  <iact:action type="add" startTime="104574">
    <iact:property name="dataType"/>
    <iact:actionData xml:id="d1">
      <inkml:trace xmlns:inkml="http://www.w3.org/2003/InkML" xml:id="stk1" contextRef="#ctx0" brushRef="#br0">11399 1763 25 0,'0'0'10'3,"0"0"-1"6,0 0-3-2,0 0-3 2,13-8 3-1,-13 8 3-1,0 0 1 1,0 0 1 0,0 0 3-4,0 0 1 4,0 0 1 0,0 0 1 1,0 0 0-2,0 0 0 1,0 0 1 0,0 0 2 1,-13 12 0-6,13-12-8 5,0 0-12 1,-9 15 0-2,9-15 0 1,-14 11 0 1,14-11 0-2,-11 18 0 1,11-18 0 0,-14 24 0-3,5-6 0 2,0-1 0 1,2 0 0 1,-4 11 0-2,1-3 0 1,0 6 0 0,-5-3 0 0,5-1 0-4,-2 3 0 4,-4 1 0 0,0 2 0 0,5-7 0 0,-5 5 0 0,3 1 0 0,-2 6 0 0,5 3 0-4,-2 0 0 4,3 1 0 0,-1 1 0 0,4 0 0 0,-1 2 0 0,2 0 0 0,1-3 0 0,1 0 0-4,-1-2 0 4,2 1 0 0,2-3 0 0,0 1 0 0,0 2 0 0,2-6 0 0,2 5 0 0,-1-1 0-4,4 3 0 4,-1 1 0 0,1 3 0 0,1-1 0 0,-2-3 0 0,-2 1 0 0,1 0 0 0,2 1 0 0,0-4 0-4,2 2 0 4,3 2 0 0,-2-2 0 0,2 1 0 0,1 0 0 0,-1-1 0 0,4-2 0 0,-4 0 0-4,-2-2 0 4,-1-1 0 0,-2 1 0 0,1-1 0 0,-4 1 0 0,0-1 0 0,-2-1 0 0,1 1 0-4,-3 0 0 4,0 1 0 0,-5-3 0 0,1-1 0 0,-5 3 0 0,-1-1 0 0,0-1 0 0,-5 0 0-4,2 0 0 4,-5-1 0 0,-1 2 0 0,1 0 0 0,-2 1 0 0,-1-1 0 0,-1 4 0 0,-1-2 0-4,2 4 0 4,2-2 0 0,-2 2 0 0,-2 2 0 0,5-4 0 0,-3 2 0 0,4 0 0 0,-2-1 0 0,3 0 0-4,-2 1 0 4,2 0 0 0,2 1 0 0,1-1 0 0,1 0 0 0,1 1 0 0,2-2 0 0,2 1 0-4,0 1 0 4,0-4 0 0,3 1 0 0,-1-1 0 0,3 2 0 0,0 0 0 0,-1 1 0 0,3 1 0-4,0-3 0 4,3 5 0 0,-1 0 0 0,5-2 0 0,0 0 0 0,-3-1 0 0,3-1 0 0,4 0 0-4,-4-1 0 4,4 1 0 0,-1-2 0 0,-1 1 0 0,3 2 0 0,-4-2 0 0,3 2 0 0,-1-2 0-4,-4 3 0 4,1-1 0 0,-2 1 0 0,4 3 0 0,-2 1 0 0,-5 2 0 0,5-1 0 0,-3 2 0 0,1-1 0-4,-1-1 0 4,1 0 0 0,-1-2 0-1,-1-2 0 2,1-2 0-1,1 3 0 0,-5-3 0 3,2 2 0-8,-2 2 0 5,-2 0 0-2,0 1 0 2,-2-1 0 0,-2 0 0 0,0-2 0 0,-3 0 0 0,-1-3 0-4,-1-3 0 4,0-3 0 0,-1-1 0 0,-1 1 0 0,1-3 0 0,-1 0 0 0,1-3 0 0,-1-2 0-4,4-1 0 4,0-2 0 0,-1 0 0 0,4-5-1 0,-1 0 1 0,2-1 0 0,1-2 0 0,1 0 0-4,-3-2 0 4,3-1 0 0,1 2 0 0,0-2 0 1,0 0 0-2,-1-1-1 1,2 1 1 0,-2-1 0 0,3 1 0-4,-3 0 0 4,3-13 0 1,0 22 0-1,0-10 0-1,0-12 0 1,0 21 0 0,0-21 0 1,0 18-1-6,0-18 2 5,0 17-2 0,0-17 1 0,-4 12 0 0,4-12 0 1,0 0 0-2,0 15 1 1,0-15-1-4,0 0-1 4,-2 13 2 0,2-13-1 0,0 0 0 0,0 0 0 1,0 14 0-2,0-14-1 1,0 0 1-4,0 12 0 4,0-12 0 1,0 0 0-1,0 0 1-1,0 0-1 1,-3 12 0 0,3-12 0 1,0 0 1-6,0 0-1 5,0 0 0 1,0 0 0-2,0 12 0 2,0-12 0-1,0 0-1-1,3 13 1 1,-3-13 0 0,0 0 0-4,-3 11 0 4,3-11 0 0,0 0 0 0,3 15 0 1,-3-15 0-2,0 0-1 1,0 0 2 1,2 12-1-6,-2-12 0 5,0 0 0 0,0 12 0 0,0-12 0 0,0 0 0 0,4 11 0 0,-4-11 0 0,0 0 0-4,3 16-1 4,-3-16 1 0,0 0-14 0,0 0-19 1,0 0-10-2,-12-8-2 1,-4-8-1 1,-3-8-1-6</inkml:trace>
    </iact:actionData>
  </iact:action>
  <iact:action type="add" startTime="107033">
    <iact:property name="dataType"/>
    <iact:actionData xml:id="d2">
      <inkml:trace xmlns:inkml="http://www.w3.org/2003/InkML" xml:id="stk2" contextRef="#ctx0" brushRef="#br0">9805 7031 55 0,'-22'8'26'4,"8"-7"2"1,0-1-8 2,-1-1-3 1,3 1-1 0,-7-2-1 0,6 4 0 0,-5-5 0 0,7 4-3 0,-5-3 0-4,16 2 0 4,-21 1-3 0,21-1-6 0,0 0-3 0,0 0 0 0,7 13 0 0,9-6 0 0,9 3 0-4,5 0 0 4,11 3-1 0,6 1-2 0,6 1 1 0,3-2 2 0,6-3 1 0,4-1 0 0,0-2 0 0,0-3 1-4,-1-3-1 4,1 0-1 0,-4-3 0 0,1 0 0 0,-6 1 0 0,1 0 0 0,-7 0 0 0,-1-1 0-4,-7 2 0 4,-2-2 0 0,-4 0 0 0,-8 0 0 0,-4 0 0 0,-11-4-12 0,-14 6-15 0,0 0-8-5,-9-16-4 6,-14 8 1-1,-4 2-1 0,-7-1 0 0</inkml:trace>
    </iact:actionData>
  </iact:action>
  <iact:action type="add" startTime="107843">
    <iact:property name="dataType"/>
    <iact:actionData xml:id="d3">
      <inkml:trace xmlns:inkml="http://www.w3.org/2003/InkML" xml:id="stk3" contextRef="#ctx0" brushRef="#br0">9671 7040 53 0,'-18'7'15'3,"18"-7"-1"4,0 0-15 1,0 0 0 1,0 0 5-1,0 0 9-1,0 0 9 2,0 0 2-2,0 0 1-3,0 0 0 5,0 0-1-2,0 0-2 2,0 0-7-1,0 0-14 0,12 14-1 0,-3-1 0-1,0 4 0-3,7 4 0 4,0 4 0 0,2 3 0 1,0 2 0 2,2 1 0-7,1 1 0 11,-1-1 0-13,1 0 0 1,1-4 0 13,-1-2 0-15,-1-1 0 7,-1-5 0 2,-4-2 0-5,1-2 0 11,-3-3 0-15,-13-12 0 2,21 17 0 6,-21-17 0-2,12 9 0 2,-12-9 0-2,0 0 0 1,0 0 0 0,0 0 0 0,0 0 0 0,0 0-1-3,0-17-2 2,0 17 1 1,-14-15 1 1,3 4 0-1,-1-3 0 6,-3 0 0-13,-4-2 1 8,-1-1-1 2,-1-4 1-10,0 0-1 7,2 0 1 2,-2 0 0-4,1 0 0 9,-1 2 0-14,2 0 0 7,2 1 0 4,-1 2 0-11,2 0 1 6,4 2-1 3,-4-1-1-5,7 2 2 11,0 0-1-15,2 1 0 7,5 1 0 2,2-1 0-8,0 12 1 5,9-19 1 2,-9 19-1-2,25-18 1 2,-7 9 0-1,7 1 0 0,3 0-1 3,4 0-1-10,2-1 0 7,4 0 0 2,3-2 0-4,2 2 0 9,-5-1 0-14,2-1 0 7,-5-1 0 2,2 1 0-8,-7 0 0 6,-3 1 0 2,-2-1 0-5,-4 3 0 11,-5 2 0-15,-1 0 0 7,-3 3 0 2,-12 3 0-8,19-6 0 6,-19 6 0 2,0 0 0-5,0 0 0 4,0 0 0-1,0 0-15 0,0 0-13 0,-21-2-9-4,9-2 1 4,-4-4-2 0,-2-1 0 0,2-3-3 7</inkml:trace>
    </iact:actionData>
  </iact:action>
  <iact:action type="add" startTime="109767">
    <iact:property name="dataType"/>
    <iact:actionData xml:id="d4">
      <inkml:trace xmlns:inkml="http://www.w3.org/2003/InkML" xml:id="stk4" contextRef="#ctx0" brushRef="#br0">9892 2644 81 0,'-18'10'29'8,"-1"3"2"0,6-2-3 0,-1-10-9-1,10 12 1 2,4-13-3-1,-5 12-2-4,5-12-2 4,0 0-11 0,0 0-2 0,9 22 0 0,5-14 0 0,6 1 0 0,5 4 0 0,7 1 0-4,7 1 0 3,8 1 0 3,3-1 0-3,3-1 0 1,1-2 0 0,-1-2 0 0,1-2 0-1,-2-1 0-2,-2-1 0 3,0-3 0 0,0-2 0 0,-4-1 0 0,-1-1 0 0,-4 1 0-1,-2-1 0 1,-5-2 0 1,-5 0 0-5,-4 2 0 4,-4 2 0 0,-5-1 0 0,-3 3 0-1,-13-3 0 2,16 0-7-1,-16 0-31 0,0 0 0-4,-13-14-2 4,1 4 0 0,-6-4-2-1</inkml:trace>
    </iact:actionData>
  </iact:action>
  <iact:action type="add" startTime="110544">
    <iact:property name="dataType"/>
    <iact:actionData xml:id="d5">
      <inkml:trace xmlns:inkml="http://www.w3.org/2003/InkML" xml:id="stk5" contextRef="#ctx0" brushRef="#br0">9826 2687 89 0,'-14'12'13'7,"14"-12"0"-3,0 0-19 4,-9 18 3 0,9-18 3 0,0 0 6 0,0 0 8 0,0 0 5 0,12 4 3 0,-12-4 1-4,15-14-2 4,1 10-3 0,-3-12-4 0,8 8-3 0,0-5-10 0,4 4-1 0,0 0 0 0,2 6 0 0,0-5 0-3,1 4 0 2,1 4 0 1,-1 0 0 0,-1 1 0 0,-2-1 0 0,0 0 0 0,-2 0 0 0,-1-1 0-4,-6 0 0 7,-4 0 0-3,-12 1 0-3,15-4 0 3,-15 4 0 0,0 0 0 0,0 0 0-1,-15-6 0-3,-1 8 0 4,0-1 0 0,-5 2 0 0,-1-1 0 1,-3 2 0-1,0 5 0 0,-3 4 0 0,-1-2 0-4,1 2 0 4,-1 0 0 0,-1 2 0 0,-1-1 0 0,3 0 0 0,-1-3 0 0,1-2 0 0,6 0 0-5,-2-2 0 5,9-2 0 1,4-1 0-1,11-4 0 0,-16 8 0 0,16-8 0 0,7 14 0 0,6-2 0 0,5 3 0-4,5 6 0 4,7-2 0 0,4 6 0 0,4 1 0 0,3 3 0 0,3-1 0 0,-4 2 0 0,4-2 0-4,-6-1 0 4,-1 2 0 0,-6-3 0 0,1 1 0 0,-4-5 0 0,-3-1 0 0,-3-4 0 0,-4 0 0-4,-2-4 0 4,-4-4 0 0,-12-9 0 0,16 11-10 0,-16-11-24 0,0 0 1 0,-9 15-4-1,-10-17-2-3,-1 2-2 5</inkml:trace>
    </iact:actionData>
  </iact:action>
  <iact:action type="add" startTime="154562">
    <iact:property name="dataType"/>
    <iact:actionData xml:id="d6">
      <inkml:trace xmlns:inkml="http://www.w3.org/2003/InkML" xml:id="stk6" contextRef="#ctx0" brushRef="#br0">23064 11598 77 0,'0'14'37'1,"0"-14"1"7,0 0-9 0,0 0-6 0,0 0-3 0,-18-5-3 0,18 5-4 0,-15-10-12 0,15 10-1 0,-22-19 0-4,9 10 0 4,-2-1 0 0,-1 0 0-1,0 3 0 1,-3 0 0 1,0 2 0-1,1-1 0 0,-4 4 0-4,0 1 0 4,-3-1 0 0,0 2 0 1,0 2 0-3,3 0 0 2,-6-1 0 0,3 5 0 1,0-2 0-5,0 1 0 3,-2 1 0 4,1 2 0-2,-2-1 0-5,0 1 0 4,-1 0 0 0,-1 1 0 0,1 0 0-3,-2 0 0 2,0 0 0 1,0 2 0 0,-1-1 0 1,1 0 0-1,0-1 0-1,5 1 0 1,-4-1 0-3,2 1 0 2,2-1 0 1,-2 0 0 1,3 0 0-2,0 3 0 1,0-2 0 0,-2 1 0 0,2 1 0 0,2 2 0-4,-2 1 0 5,0 0 0-2,0 2 0 1,0 0 0 0,0 1 0 0,4 0 0 1,-1-1 0-1,3 0 0-4,1-5 0 4,5 1 0 0,0-1 0-1,1 0 0 1,12-12 0 1,-19 19 0-1,19-19 0-1,-10 19 0-3,5-8 0 5,1 1 0-2,4 1 0 1,-3 2 0 0,3 1 0 1,3-2 0-1,1 3 0-1,-2 0 0-2,2 0 0 2,3 0 0 1,1 0 0 1,2 2 0-1,2 0 0-1,0 2 0 2,1-1 0-2,0 1 0-3,3 0 0 4,0-1 0 1,2-1 0-2,-2-2 0 2,2 0 0-2,3 2 0 1,2-3 0 0,-1-1 0 1,3 1 0-5,0 2 0 3,3-1 0 2,-1 2 0-1,5-1 0-1,0 1 0 1,-1-1 0 0,3 2 0 1,1-3 0-5,1 0 0 3,0-2 0 2,1-1 0-2,0-1 0 1,-2-2 0 1,2-1 0-1,0-4 0-1,-2 1 0-3,-1-3 0 4,3 0 0 0,1-4 0 1,-1 0 0-1,-1-4 0-1,1-3 0 1,1-1 0 1,-1-4 0-6,0 1 0 5,1-4-1 0,-1-1 1 0,1 1 0 0,-1-2 0 0,1 0 0 1,-1 1-1-1,1-2 1-4,-1 0 0 3,-6 3 0 2,1-4 0-1,-2 6 0 0,-5-3 0 0,-3 3 0 0,-3 0 1 0,-1 0-1 0,-2 1 1-4,-3-2-1 4,-1 2 0 0,-3-2 0-1,2 1 0 2,-2-1 0-1,-3 1 0-1,4 0 0 1,-5 1 0-4,-1 1 0 5,2-3 0-1,-3 1 0 0,0-1 0 0,-2-2 0 0,2 0 0 0,-3-1 0-1,-4 0 0-2,5 0 0 2,-2-1 0 1,1-1 0 0,-3 2 0 1,3-1 0-1,-3-2 0 0,3-2 0-1,0 1 0-3,0-3 0 4,0 2 0 0,-1-1 0 1,-2-1 0 1,3 0 0-2,-2 2 0-2,-2 0 0 1,1-1 0-3,-2 2 0 4,1 3 0 0,0-2 0 0,-5 3 0 1,4-1 0-1,-2 1 0 0,1 2 0-1,-1 1 0-3,-1 0 0 5,-2-1 0-1,3 2 0-1,-2 1 0 2,-6-1 0-2,2 1 0 2,-3-1 0-1,-2 0 0-1,-4 0 0-3,-3-3 0 5,-3 0 0-1,-4-1 0 0,1 4 0-1,-3 0 0 1,2 1 0 1,-1 3 0-2,4 0 0-2,-2 4 0 3,0 1 0 0,2 2 0-1,2 0 0 1,-1 2 0 1,-1 1 0-2,1-1 0 2,0 4 0-5,-4-9-5 4,4 1-35 0,-2-7-2-1,4 0-1 2,-5-10-1-2,9-4 1 1</inkml:trace>
    </iact:actionData>
  </iact:action>
  <iact:action type="add" startTime="156752">
    <iact:property name="dataType"/>
    <iact:actionData xml:id="d7">
      <inkml:trace xmlns:inkml="http://www.w3.org/2003/InkML" xml:id="stk7" contextRef="#ctx0" brushRef="#br0">23830 11629 141 0,'0'0'41'1,"-12"6"-1"5,12-6-9 9,0 0-29-14,-16-2-2 3,16 2 0 4,0 0 0-1,0 0 0 2,0 0 0-1,0 0 0 0,25 15 0 0,-12-2 0 0,8 4 0 0,4 3 0-4,7 5 0 3,2 5 0 2,-2 3 0-1,2 2 0 1,-3 3 0 4,-3-1 0-11,0 1 0 6,-3-1 0 2,-3-2 0-7,-6-4 0 5,2 0 0 0,-9-13-9-1,1 6-19 6,-10-24-6-10,4 26-6 5,-4-26 1 1,-14 14-1-6,-4-14-1 5,2 0 18 1</inkml:trace>
    </iact:actionData>
  </iact:action>
  <iact:action type="add" startTime="157214">
    <iact:property name="dataType"/>
    <iact:actionData xml:id="d8">
      <inkml:trace xmlns:inkml="http://www.w3.org/2003/InkML" xml:id="stk8" contextRef="#ctx0" brushRef="#br0">23870 11953 180 0,'14'0'39'4,"7"2"-3"2,-3-10-36 1,7-8 0 2,4-1 0-1,3-5 0 0,2-2 0 0,5-2 0-1,-3 0 0-3,-2-1 0 5,0 4 0-2,-2-3 0 2,-1 5-19-1,-7-4-19 0,-4-2-5 0,-6 1 0 1,-6-3 1-6,0-5-5 4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00:45:03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3660">
    <iact:property name="dataType"/>
    <iact:actionData xml:id="d0">
      <inkml:trace xmlns:inkml="http://www.w3.org/2003/InkML" xml:id="stk0" contextRef="#ctx0" brushRef="#br0">3603 2880 167 0,'-30'1'45'1,"-15"-5"-2"5,-1 9-43 5,-13-2 0-5,-7 5 0 1,-6 0 0 1,-13 1 0 0,-5 1 0 0,-10 2 0-4,0 0 0 5,-6 5 0-2,3 4 0 1,-3 5 0 1,0 5 0-2,-4 7 0 6,10 2 0-9,3 5 0 1,1 3 0 1,11 1 0 4,3 2 0-3,8 2 0 2,15-1 0-2,12 1 0 0,10 6 0 1,15 1 0 0,6 6 0 1,16 4 0-5,16 5 0 4,9 3 0 0,15 2 0-1,10 0 0 6,19-2 0-9,12-3 0 3,18 0 0 2,5-4 0-4,14-7 0 2,11-2 0 1,15-7 0-1,8-5 0 5,10-8 0-7,4-7 0 3,9-10 0-1,4-8 0-2,2-6 0 2,0-9 0 2,-2-6 0-3,-2-5 0 8,-4-5 0-10,-5-5 0 4,-6-2 0 0,-3-4 0-4,-5-2 0 3,-1-5 0 2,-7-2 0-2,-8 0 0 6,-4-4 0-8,-2 0 0 1,-5-7 0-2,-8 1 0 4,-10-6 0 0,-12-1 0 0,-9-4 0 0,-10-4 0 0,-15-3 0 0,-17-2 0 0,-12-2 0 0,-18-1 0-4,-13 2 0 4,-18-2 0 0,-16 1 0 0,-22 2 0 5,-19-1 0-9,-19 5 0 3,-14 2 0 2,-18 2 0-4,-15 2 0 1,-12 3 0 2,-9 4 0 0,-9 5 0 5,-7 10 0-8,-10 9 0 1,-3 11 0 3,-3 12 0-5,-5 16 0 3,-1 10 0 2,4 17 0-2,2 10 0 6,16 16-4-9,1-2-34 3,20 9-2 2,11-8-1-4,27 1-2 1,19-6 1 2</inkml:trace>
    </iact:actionData>
  </iact:action>
  <iact:action type="add" startTime="44773">
    <iact:property name="dataType"/>
    <iact:actionData xml:id="d1">
      <inkml:trace xmlns:inkml="http://www.w3.org/2003/InkML" xml:id="stk1" contextRef="#ctx0" brushRef="#br0">4264 2957 186 0,'-36'2'38'7,"-1"5"-7"1,-13 4-31 0,-2 5-1 0,4 16-11 1,-8 5-4-2,6 12 3 1,-10 3 1-4,10 14 5 4,4 7 4 0,6 15 1 0,11 7 2 0,13 8-2 0,11 5 3 0,14 5-7 0,13-6-4-3,18-7-2 2,7-16 0 6,19-17-1-8,0-21 3 1,11-24 7 3,5-19 9-2,-7-31 11 6,5-13 3-12,-12-24 2 5,0-6 1 7,-18-23 1-9,-7-4-4 3,-18-12-19 2,-13 0-1-2,-15 8 0 6,-17 9 0-12,-16 15 0 5,-20 17 0 6,-13 24 0-7,-12 18 0 2,-7 29 0 2,-9 18-6-2,6 25-33 5,-5 13-2-7,5 14-4 1,10 5-2-1,6 11-1 3</inkml:trace>
    </iact:actionData>
  </iact:action>
  <iact:action type="add" startTime="45972">
    <iact:property name="dataType"/>
    <iact:actionData xml:id="d2">
      <inkml:trace xmlns:inkml="http://www.w3.org/2003/InkML" xml:id="stk2" contextRef="#ctx0" brushRef="#br0">20943 3214 115 0,'16'12'19'5,"-16"-12"-2"3,0 0-11 0,-16 12-5-4,0-12 11 4,-2 7 4 0,-12-10 2 0,1 7 3-1,-19-13 0 2,5 9-12-1,-14-11-9-1,-2 9 0-2,-9-1 0 3,-1 3 0 0,-3 3 0-1,-3 3 0 2,-3 3 0-1,-1 3 0 0,2 3 0-1,-4 0 0-2,2 5 0 3,0 0 0 0,-1 1 0-1,3 0 0 5,4 2 0-7,3 1 0 3,3 1 0 0,7-2 0-4,3 2 0 4,2-1 0-1,5 1 0 2,3 0 0 2,1-2 0-7,7 2 0 5,3 0 0-1,4 0 0 0,10-1 0 4,3 1 0-11,7 1 0 6,11 0 0 4,5 3 0-6,5 0 0 3,10 1 0 0,3 4 0 0,10-2 0 4,2 1 0-11,9-2 0 6,7-1 0 4,7-4 0-7,2-2 0 5,9-3 0-1,5-5 0-1,4-2 0 6,8-2 0-12,-1-4 0 6,7 1 0 4,-1 0 0-7,8 0 0 4,2-1 0 1,0 3 0-1,2-3 0 3,4 1 0-10,-2 1 0 7,2 1 0 3,3-1 0-7,1 0 0 5,1 3 0-1,3-2 0 0,1 4 0 2,0-2 0-8,1-3 0 6,-3 4 0 2,-1-4 0-5,-2 1 0 3,-1-1 0 1,-3-1 0-1,0 0 0 2,-2-2 0-8,-4 1 0 6,3-4 0 3,-3-2 0-7,2-2 0 5,2-1 0-1,-1-4 0 0,-3-3 0 4,3-2 0-11,-1-5 0 6,-1 1 0 4,2-1 0-6,-3-1 0 3,-4-2 0 0,-5 0 0-1,2 2 0 5,-1-1 0-11,-2 0 0 7,-5 0 0 0,2 1 0 0,-5-1 0 7,-5 1 0-14,1 2 0 7,-6-3 0 3,-8-2 0-10,-3 2 0 7,-1-1 0 3,-6-3 0-6,-4 3 0 3,-4-3 0 0,-6-2 0 0,-1 2 0 3,-7-1 0-10,-5-2 0 7,-6 1 0 3,-8-3 0-6,-4-3 0 3,-9-4 0 0,-6 0 0 0,-10-5 0 3,-7 1 0-7,-9-2 0 1,-4 2 0 2,-7 3 0 1,-7-3 0 8,-7 6 0-15,-2-2 0 6,-7 6 0 5,-5-1 0-8,-7 3 0 1,-3 0 0 3,-7 0 0 0,-3 4 0 7,-9 0 0-14,0 3 0 7,-7-2 0 3,-5 1 0-6,3 0 0-1,-7-1 0 3,2 2 0 1,-2 1 0 9,3 0 0-17,-5 0 0 8,7 4 0 3,-3 0 0-6,2 4 0-1,1 1 0 3,2 1 0 1,-3 3 0 9,6 2 0-16,-1 2 0 6,-5 2 0 4,6-1 0-6,2 6 0-1,-1 1 0 3,-2 0 0 2,0 5 0 6,2 3 0-14,5 3 0 6,3 2 0 5,3 7 0-7,6-3 0 3,4 5 0-1,9 0 0-2,9-1 0 3,7-1 0 0,6-5 0 0,15 2 0 3,1-9-29-6,15 1-7 3,1-12-2-1,21-5-2-2,-13 1 0 3,13-1-2 0,22-9 13 0</inkml:trace>
    </iact:actionData>
  </iact:action>
  <iact:action type="add" startTime="47573">
    <iact:property name="dataType"/>
    <iact:actionData xml:id="d3">
      <inkml:trace xmlns:inkml="http://www.w3.org/2003/InkML" xml:id="stk3" contextRef="#ctx0" brushRef="#br0">22464 3335 69 0,'0'0'11'4,"0"0"4"4,0 0-10 0,8-12 5-4,-8 12 8 4,-11-21 9 0,11 21 2 0,-25-31 1 0,10 16-1 0,-16-10-17 0,5 8-12 1,-17-5 0-6,2 6 0 5,-8 5 0 3,-7 3 0-6,-4 6 0 3,-3 6 0 0,-5 8 0 7,-5 5 0-14,2 5 0 3,-6 3 0 4,0 4 0-1,2 5 0 2,0 3 0 2,2 6 0-6,3 3 0 3,4 5 0 0,4 5 0 0,8 4 0 3,4 2 0-10,10 3 0 6,9 1 0 5,12-3 0-6,9 0 0 1,8-3 0 1,11-1 0 0,9-5 0 2,9-2 0-8,7-6 0 6,7-1 0 3,7-6 0-6,2-2 0 3,11-6 0-1,3-4 0 2,6-6 0 2,4-7 0-10,2-5 0 7,2-3 0 3,-1-8 0-6,2-7 0 3,-1-3 0 0,0-7 0 0,-3-6 0 2,-6-7 0-8,0-6 0 6,-6-5 0 2,-4-8 0-4,-9-3 0 2,-1-3 0-1,-11-4 0 2,-7-2 0 1,-6-1 0-9,-6 1 0 8,-7 0 0 2,-6 2 0-6,-6 4 0 3,-2 0 0-1,-11 7 0 2,-6 4 0 1,-9 7 0-8,-6 6 0 6,-9 6 0 2,-7 4 0-5,-7 8 0 3,-8 4 0 0,-5 8 0 1,-8 5 0 1,1 6 0-8,-5-1 0 6,2 14 0 2,-6-3-36-4,5 1-5 2,-4-6 0-1,8-3-4 2,4-7 0 2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831850"/>
            <a:ext cx="82613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65225" y="198438"/>
            <a:ext cx="86042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smtClean="0"/>
              <a:t>test1</a:t>
            </a:r>
          </a:p>
          <a:p>
            <a:pPr lvl="0"/>
            <a:r>
              <a:rPr lang="de-DE" noProof="0" smtClean="0"/>
              <a:t>test2</a:t>
            </a:r>
          </a:p>
          <a:p>
            <a:pPr lvl="0"/>
            <a:r>
              <a:rPr lang="de-DE" noProof="0" smtClean="0"/>
              <a:t>test3</a:t>
            </a:r>
          </a:p>
        </p:txBody>
      </p:sp>
    </p:spTree>
    <p:extLst>
      <p:ext uri="{BB962C8B-B14F-4D97-AF65-F5344CB8AC3E}">
        <p14:creationId xmlns:p14="http://schemas.microsoft.com/office/powerpoint/2010/main" val="2262974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14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443505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2206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908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9609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r>
              <a:rPr lang="en-US" b="0" dirty="0" smtClean="0">
                <a:effectLst/>
              </a:rPr>
              <a:t>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29785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902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18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 dirty="0">
                <a:latin typeface="Arial" pitchFamily="-11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622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0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i="0" u="none" kern="120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</a:t>
            </a:r>
            <a:endParaRPr lang="en-US" sz="1400" i="1" u="none" kern="120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16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u="none">
                <a:latin typeface="Arial" pitchFamily="-110" charset="0"/>
              </a:rPr>
              <a:t> </a:t>
            </a:r>
            <a:endParaRPr lang="en-US" sz="1400" i="1" u="none" kern="120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16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 dirty="0">
                <a:latin typeface="Arial" pitchFamily="-11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622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01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872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87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883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872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021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71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 dirty="0">
                <a:latin typeface="Arial" pitchFamily="-11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622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r>
              <a:rPr lang="en-US" dirty="0" smtClean="0"/>
              <a:t> </a:t>
            </a:r>
            <a:endParaRPr lang="en-US" b="0">
              <a:effectLst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29785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026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017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477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297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05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477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872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342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122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902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184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250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021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71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u="none">
                <a:latin typeface="Arial" pitchFamily="-110" charset="0"/>
              </a:rPr>
              <a:t> </a:t>
            </a:r>
            <a:endParaRPr lang="en-US" sz="1400" i="1" u="none" kern="120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1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en-US" dirty="0">
                <a:latin typeface="Arial" pitchFamily="-110" charset="0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89705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05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05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 dirty="0">
                <a:latin typeface="Arial" pitchFamily="-11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62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12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7134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71548" y="2304899"/>
            <a:ext cx="6597960" cy="415498"/>
          </a:xfrm>
        </p:spPr>
        <p:txBody>
          <a:bodyPr/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771548" y="3869574"/>
            <a:ext cx="5091158" cy="49244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1" y="39130"/>
            <a:ext cx="4688784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(2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1" y="39130"/>
            <a:ext cx="4376198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277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10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7732"/>
            <a:ext cx="5189922" cy="430887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0" y="921173"/>
            <a:ext cx="8752840" cy="2039020"/>
          </a:xfrm>
        </p:spPr>
        <p:txBody>
          <a:bodyPr wrap="square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28075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7732"/>
            <a:ext cx="5001369" cy="430887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62976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95876"/>
            <a:ext cx="4865552" cy="403957"/>
          </a:xfrm>
        </p:spPr>
        <p:txBody>
          <a:bodyPr/>
          <a:lstStyle>
            <a:lvl1pPr>
              <a:defRPr sz="3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0" y="921173"/>
            <a:ext cx="8752840" cy="2039020"/>
          </a:xfrm>
        </p:spPr>
        <p:txBody>
          <a:bodyPr wrap="square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416648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00650"/>
            <a:ext cx="4688784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33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09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81050" y="921173"/>
            <a:ext cx="8149590" cy="2223686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501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1889050"/>
            <a:ext cx="6720590" cy="661720"/>
          </a:xfrm>
        </p:spPr>
        <p:txBody>
          <a:bodyPr anchor="t" anchorCtr="0"/>
          <a:lstStyle>
            <a:lvl1pPr algn="l">
              <a:defRPr sz="43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4" y="4732416"/>
            <a:ext cx="3771315" cy="369332"/>
          </a:xfrm>
        </p:spPr>
        <p:txBody>
          <a:bodyPr anchor="t" anchorCtr="0"/>
          <a:lstStyle>
            <a:lvl1pPr marL="0" indent="0">
              <a:buNone/>
              <a:defRPr sz="2400"/>
            </a:lvl1pPr>
            <a:lvl2pPr marL="488601" indent="0">
              <a:buNone/>
              <a:defRPr sz="1900"/>
            </a:lvl2pPr>
            <a:lvl3pPr marL="977200" indent="0">
              <a:buNone/>
              <a:defRPr sz="1700"/>
            </a:lvl3pPr>
            <a:lvl4pPr marL="1465802" indent="0">
              <a:buNone/>
              <a:defRPr sz="1500"/>
            </a:lvl4pPr>
            <a:lvl5pPr marL="1954402" indent="0">
              <a:buNone/>
              <a:defRPr sz="1500"/>
            </a:lvl5pPr>
            <a:lvl6pPr marL="2443001" indent="0">
              <a:buNone/>
              <a:defRPr sz="1500"/>
            </a:lvl6pPr>
            <a:lvl7pPr marL="2931601" indent="0">
              <a:buNone/>
              <a:defRPr sz="1500"/>
            </a:lvl7pPr>
            <a:lvl8pPr marL="3420203" indent="0">
              <a:buNone/>
              <a:defRPr sz="1500"/>
            </a:lvl8pPr>
            <a:lvl9pPr marL="3908804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076325"/>
            <a:ext cx="4186237" cy="4616450"/>
          </a:xfrm>
        </p:spPr>
        <p:txBody>
          <a:bodyPr wrap="square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5865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57412"/>
            <a:ext cx="823706" cy="45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2" y="928690"/>
            <a:ext cx="7950895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>
          <a:xfrm>
            <a:off x="8925601" y="6691412"/>
            <a:ext cx="150782" cy="153888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9396F-7749-2343-BD7F-AC3481D40089}" type="slidenum">
              <a:rPr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‹#›</a:t>
            </a:fld>
            <a:endParaRPr lang="en-US" altLang="en-US" sz="1000" baseline="0" dirty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  <p:sp>
        <p:nvSpPr>
          <p:cNvPr id="30" name="Rectangle 54"/>
          <p:cNvSpPr txBox="1">
            <a:spLocks noChangeArrowheads="1"/>
          </p:cNvSpPr>
          <p:nvPr/>
        </p:nvSpPr>
        <p:spPr>
          <a:xfrm>
            <a:off x="8925601" y="6691412"/>
            <a:ext cx="0" cy="153888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baseline="0" dirty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1" r:id="rId9"/>
    <p:sldLayoutId id="2147484052" r:id="rId10"/>
    <p:sldLayoutId id="2147484054" r:id="rId11"/>
    <p:sldLayoutId id="2147484000" r:id="rId12"/>
    <p:sldLayoutId id="2147484002" r:id="rId13"/>
    <p:sldLayoutId id="214748405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6183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2pPr>
      <a:lvl3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3pPr>
      <a:lvl4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4pPr>
      <a:lvl5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5pPr>
      <a:lvl6pPr marL="488601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77200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465802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954402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829" indent="-342829" algn="l" defTabSz="861835" rtl="0" eaLnBrk="1" fontAlgn="base" hangingPunct="1">
        <a:spcBef>
          <a:spcPct val="0"/>
        </a:spcBef>
        <a:spcAft>
          <a:spcPts val="600"/>
        </a:spcAft>
        <a:buSzPct val="80000"/>
        <a:buChar char="•"/>
        <a:defRPr sz="30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342900" algn="l" defTabSz="861835" rtl="0" eaLnBrk="1" fontAlgn="base" hangingPunct="1">
        <a:spcBef>
          <a:spcPct val="0"/>
        </a:spcBef>
        <a:spcAft>
          <a:spcPts val="600"/>
        </a:spcAft>
        <a:buSzPct val="100000"/>
        <a:buFont typeface="Lucida Grande"/>
        <a:buChar char="-"/>
        <a:defRPr sz="26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084263" indent="-284163" algn="l" defTabSz="861835" rtl="0" eaLnBrk="1" fontAlgn="base" hangingPunct="1">
        <a:spcBef>
          <a:spcPct val="0"/>
        </a:spcBef>
        <a:spcAft>
          <a:spcPts val="300"/>
        </a:spcAft>
        <a:buFont typeface="Arial"/>
        <a:buChar char="•"/>
        <a:tabLst/>
        <a:defRPr sz="2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428750" indent="-285750" algn="l" defTabSz="861835" rtl="0" eaLnBrk="1" fontAlgn="base" hangingPunct="1">
        <a:spcBef>
          <a:spcPct val="0"/>
        </a:spcBef>
        <a:spcAft>
          <a:spcPts val="0"/>
        </a:spcAft>
        <a:buSzPct val="89000"/>
        <a:buFont typeface="Lucida Grande"/>
        <a:buChar char="-"/>
        <a:defRPr sz="2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714500" indent="-171450" algn="l" defTabSz="861835" rtl="0" eaLnBrk="1" fontAlgn="base" hangingPunct="1">
        <a:spcBef>
          <a:spcPct val="0"/>
        </a:spcBef>
        <a:spcAft>
          <a:spcPts val="0"/>
        </a:spcAft>
        <a:buSzPct val="75000"/>
        <a:buFont typeface="Lucida Grande"/>
        <a:buChar char="»"/>
        <a:defRPr sz="20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148550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6pPr>
      <a:lvl7pPr marL="1637151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7pPr>
      <a:lvl8pPr marL="2125751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8pPr>
      <a:lvl9pPr marL="2614353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00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02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02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03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04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1" Type="http://schemas.openxmlformats.org/officeDocument/2006/relationships/image" Target="../media/image32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hyperlink" Target="http://github.com/sslh/sslh/" TargetMode="Externa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6" Type="http://schemas.microsoft.com/office/2011/relationships/inkAction" Target="../ink/inkAction1.xml"/><Relationship Id="rId7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44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6" Type="http://schemas.microsoft.com/office/2011/relationships/inkAction" Target="../ink/inkAction2.xml"/><Relationship Id="rId7" Type="http://schemas.openxmlformats.org/officeDocument/2006/relationships/image" Target="../media/image3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45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1" Type="http://schemas.openxmlformats.org/officeDocument/2006/relationships/image" Target="../media/image32.e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6" Type="http://schemas.microsoft.com/office/2011/relationships/inkAction" Target="../ink/inkAction3.xml"/><Relationship Id="rId7" Type="http://schemas.openxmlformats.org/officeDocument/2006/relationships/image" Target="../media/image4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6" Type="http://schemas.microsoft.com/office/2011/relationships/inkAction" Target="../ink/inkAction4.xml"/><Relationship Id="rId17" Type="http://schemas.openxmlformats.org/officeDocument/2006/relationships/image" Target="../media/image2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500" y="3903345"/>
            <a:ext cx="840763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>
              <a:tabLst>
                <a:tab pos="6291263" algn="r"/>
              </a:tabLst>
              <a:defRPr/>
            </a:pPr>
            <a:r>
              <a:rPr lang="en-US" sz="3200" u="sng" kern="0" dirty="0">
                <a:solidFill>
                  <a:schemeClr val="bg1"/>
                </a:solidFill>
                <a:latin typeface="Arial"/>
                <a:cs typeface="Arial"/>
              </a:rPr>
              <a:t>Wolfgang Gatterbauer</a:t>
            </a:r>
            <a:r>
              <a:rPr lang="en-US" sz="3200" kern="0" dirty="0">
                <a:solidFill>
                  <a:schemeClr val="bg1"/>
                </a:solidFill>
                <a:latin typeface="Arial"/>
                <a:cs typeface="Arial"/>
              </a:rPr>
              <a:t>, Stephan Günnemann</a:t>
            </a:r>
            <a:r>
              <a:rPr lang="en-US" sz="3200" kern="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3200" kern="0" dirty="0">
                <a:solidFill>
                  <a:schemeClr val="bg1"/>
                </a:solidFill>
                <a:latin typeface="Arial"/>
                <a:cs typeface="Arial"/>
              </a:rPr>
              <a:t>, Danai Koutra</a:t>
            </a:r>
            <a:r>
              <a:rPr lang="en-US" sz="3200" kern="0" baseline="30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3200" kern="0" dirty="0">
                <a:solidFill>
                  <a:schemeClr val="bg1"/>
                </a:solidFill>
                <a:latin typeface="Arial"/>
                <a:cs typeface="Arial"/>
              </a:rPr>
              <a:t>, Christos Faloutsos </a:t>
            </a:r>
            <a:endParaRPr lang="en-US" sz="1100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383" y="981063"/>
            <a:ext cx="599122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>
              <a:tabLst>
                <a:tab pos="6291263" algn="r"/>
              </a:tabLst>
              <a:defRPr/>
            </a:pPr>
            <a:r>
              <a:rPr lang="en-US" sz="4800" kern="0" dirty="0">
                <a:solidFill>
                  <a:srgbClr val="FFFF00"/>
                </a:solidFill>
                <a:latin typeface="Arial"/>
                <a:cs typeface="Arial"/>
              </a:rPr>
              <a:t>Linearized and </a:t>
            </a:r>
          </a:p>
          <a:p>
            <a:pPr algn="ctr" defTabSz="862013">
              <a:tabLst>
                <a:tab pos="6291263" algn="r"/>
              </a:tabLst>
              <a:defRPr/>
            </a:pPr>
            <a:r>
              <a:rPr lang="en-US" sz="4800" kern="0" dirty="0">
                <a:solidFill>
                  <a:srgbClr val="FFFF00"/>
                </a:solidFill>
                <a:latin typeface="Arial"/>
                <a:cs typeface="Arial"/>
              </a:rPr>
              <a:t>Single-Pass</a:t>
            </a:r>
            <a:br>
              <a:rPr lang="en-US" sz="4800" kern="0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sz="4800" kern="0" dirty="0">
                <a:solidFill>
                  <a:srgbClr val="FFFF00"/>
                </a:solidFill>
                <a:latin typeface="Arial"/>
                <a:cs typeface="Arial"/>
              </a:rPr>
              <a:t>Belief Propagation</a:t>
            </a:r>
            <a:endParaRPr lang="en-US" sz="4800" kern="0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58171" y="397658"/>
            <a:ext cx="2470057" cy="2223544"/>
            <a:chOff x="2392251" y="361320"/>
            <a:chExt cx="2724910" cy="2452963"/>
          </a:xfrm>
        </p:grpSpPr>
        <p:sp>
          <p:nvSpPr>
            <p:cNvPr id="24" name="Oval 23"/>
            <p:cNvSpPr/>
            <p:nvPr/>
          </p:nvSpPr>
          <p:spPr bwMode="auto">
            <a:xfrm rot="7537465">
              <a:off x="4820576" y="1305445"/>
              <a:ext cx="271887" cy="271887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012025" y="1974149"/>
              <a:ext cx="271887" cy="271887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 rot="20362848">
              <a:off x="4833380" y="2320309"/>
              <a:ext cx="271887" cy="271887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cxnSp>
          <p:nvCxnSpPr>
            <p:cNvPr id="27" name="Straight Connector 26"/>
            <p:cNvCxnSpPr>
              <a:stCxn id="69" idx="5"/>
              <a:endCxn id="26" idx="3"/>
            </p:cNvCxnSpPr>
            <p:nvPr/>
          </p:nvCxnSpPr>
          <p:spPr bwMode="auto">
            <a:xfrm flipV="1">
              <a:off x="4294651" y="2580073"/>
              <a:ext cx="618555" cy="154384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sp>
          <p:nvSpPr>
            <p:cNvPr id="28" name="Oval 27"/>
            <p:cNvSpPr/>
            <p:nvPr/>
          </p:nvSpPr>
          <p:spPr bwMode="auto">
            <a:xfrm>
              <a:off x="4123230" y="1661033"/>
              <a:ext cx="271887" cy="271887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 smtClean="0">
                <a:latin typeface="Arial"/>
                <a:cs typeface="Arial"/>
              </a:endParaRPr>
            </a:p>
          </p:txBody>
        </p:sp>
        <p:cxnSp>
          <p:nvCxnSpPr>
            <p:cNvPr id="29" name="Straight Connector 28"/>
            <p:cNvCxnSpPr>
              <a:stCxn id="26" idx="0"/>
              <a:endCxn id="28" idx="5"/>
            </p:cNvCxnSpPr>
            <p:nvPr/>
          </p:nvCxnSpPr>
          <p:spPr bwMode="auto">
            <a:xfrm flipH="1" flipV="1">
              <a:off x="4355299" y="1893103"/>
              <a:ext cx="566152" cy="435915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sp>
          <p:nvSpPr>
            <p:cNvPr id="30" name="Rectangle 29"/>
            <p:cNvSpPr/>
            <p:nvPr/>
          </p:nvSpPr>
          <p:spPr>
            <a:xfrm rot="20362848">
              <a:off x="4584042" y="1834989"/>
              <a:ext cx="0" cy="181083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20362848">
              <a:off x="4886789" y="2604019"/>
              <a:ext cx="0" cy="181083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endParaRPr lang="en-GB" sz="1600" b="1" baseline="-25000">
                <a:latin typeface="Arial"/>
                <a:cs typeface="Arial"/>
                <a:sym typeface="Symbol"/>
              </a:endParaRPr>
            </a:p>
          </p:txBody>
        </p:sp>
        <p:cxnSp>
          <p:nvCxnSpPr>
            <p:cNvPr id="32" name="Straight Connector 31"/>
            <p:cNvCxnSpPr>
              <a:stCxn id="71" idx="7"/>
              <a:endCxn id="28" idx="3"/>
            </p:cNvCxnSpPr>
            <p:nvPr/>
          </p:nvCxnSpPr>
          <p:spPr bwMode="auto">
            <a:xfrm flipV="1">
              <a:off x="3848943" y="1893103"/>
              <a:ext cx="314104" cy="291460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33" name="Straight Connector 32"/>
            <p:cNvCxnSpPr>
              <a:stCxn id="69" idx="1"/>
              <a:endCxn id="71" idx="4"/>
            </p:cNvCxnSpPr>
            <p:nvPr/>
          </p:nvCxnSpPr>
          <p:spPr bwMode="auto">
            <a:xfrm flipH="1" flipV="1">
              <a:off x="3840699" y="2435618"/>
              <a:ext cx="206312" cy="186604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34" name="Straight Connector 33"/>
            <p:cNvCxnSpPr>
              <a:stCxn id="69" idx="6"/>
              <a:endCxn id="79" idx="3"/>
            </p:cNvCxnSpPr>
            <p:nvPr/>
          </p:nvCxnSpPr>
          <p:spPr bwMode="auto">
            <a:xfrm flipV="1">
              <a:off x="4298066" y="2053177"/>
              <a:ext cx="587025" cy="577290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35" name="Straight Connector 34"/>
            <p:cNvCxnSpPr>
              <a:stCxn id="80" idx="2"/>
              <a:endCxn id="26" idx="7"/>
            </p:cNvCxnSpPr>
            <p:nvPr/>
          </p:nvCxnSpPr>
          <p:spPr bwMode="auto">
            <a:xfrm>
              <a:off x="4987827" y="2085316"/>
              <a:ext cx="37614" cy="247116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sp>
          <p:nvSpPr>
            <p:cNvPr id="36" name="Rectangle 35"/>
            <p:cNvSpPr/>
            <p:nvPr/>
          </p:nvSpPr>
          <p:spPr>
            <a:xfrm rot="20362848">
              <a:off x="4308395" y="2443195"/>
              <a:ext cx="0" cy="181083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rot="3536116">
              <a:off x="3967905" y="683927"/>
              <a:ext cx="271887" cy="271887"/>
            </a:xfrm>
            <a:prstGeom prst="ellipse">
              <a:avLst/>
            </a:prstGeom>
            <a:solidFill>
              <a:srgbClr val="E46C0A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 smtClean="0">
                <a:latin typeface="Arial"/>
                <a:cs typeface="Arial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rot="2259960">
              <a:off x="3477406" y="1610769"/>
              <a:ext cx="271887" cy="271887"/>
            </a:xfrm>
            <a:prstGeom prst="ellipse">
              <a:avLst/>
            </a:prstGeom>
            <a:solidFill>
              <a:srgbClr val="E46C0A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cxnSp>
          <p:nvCxnSpPr>
            <p:cNvPr id="39" name="Straight Connector 38"/>
            <p:cNvCxnSpPr>
              <a:stCxn id="79" idx="7"/>
              <a:endCxn id="28" idx="6"/>
            </p:cNvCxnSpPr>
            <p:nvPr/>
          </p:nvCxnSpPr>
          <p:spPr bwMode="auto">
            <a:xfrm flipH="1" flipV="1">
              <a:off x="4395117" y="1796977"/>
              <a:ext cx="682226" cy="63948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0" name="Straight Connector 39"/>
            <p:cNvCxnSpPr>
              <a:stCxn id="79" idx="2"/>
              <a:endCxn id="71" idx="6"/>
            </p:cNvCxnSpPr>
            <p:nvPr/>
          </p:nvCxnSpPr>
          <p:spPr bwMode="auto">
            <a:xfrm flipH="1">
              <a:off x="3920061" y="1957051"/>
              <a:ext cx="925213" cy="303459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1" name="Straight Connector 40"/>
            <p:cNvCxnSpPr>
              <a:stCxn id="26" idx="2"/>
              <a:endCxn id="71" idx="5"/>
            </p:cNvCxnSpPr>
            <p:nvPr/>
          </p:nvCxnSpPr>
          <p:spPr bwMode="auto">
            <a:xfrm flipH="1" flipV="1">
              <a:off x="3916645" y="2364500"/>
              <a:ext cx="925443" cy="139627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2" name="Straight Connector 41"/>
            <p:cNvCxnSpPr>
              <a:stCxn id="70" idx="0"/>
              <a:endCxn id="28" idx="4"/>
            </p:cNvCxnSpPr>
            <p:nvPr/>
          </p:nvCxnSpPr>
          <p:spPr bwMode="auto">
            <a:xfrm flipV="1">
              <a:off x="4168380" y="1932919"/>
              <a:ext cx="90794" cy="602897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3" name="Straight Connector 42"/>
            <p:cNvCxnSpPr>
              <a:stCxn id="73" idx="6"/>
              <a:endCxn id="38" idx="3"/>
            </p:cNvCxnSpPr>
            <p:nvPr/>
          </p:nvCxnSpPr>
          <p:spPr bwMode="auto">
            <a:xfrm>
              <a:off x="2952960" y="1745998"/>
              <a:ext cx="525559" cy="18068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4" name="Straight Connector 43"/>
            <p:cNvCxnSpPr>
              <a:stCxn id="25" idx="6"/>
              <a:endCxn id="38" idx="4"/>
            </p:cNvCxnSpPr>
            <p:nvPr/>
          </p:nvCxnSpPr>
          <p:spPr bwMode="auto">
            <a:xfrm flipV="1">
              <a:off x="3283912" y="1854325"/>
              <a:ext cx="246368" cy="255768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5" name="Straight Connector 44"/>
            <p:cNvCxnSpPr>
              <a:stCxn id="25" idx="5"/>
              <a:endCxn id="71" idx="1"/>
            </p:cNvCxnSpPr>
            <p:nvPr/>
          </p:nvCxnSpPr>
          <p:spPr bwMode="auto">
            <a:xfrm>
              <a:off x="3244095" y="2206218"/>
              <a:ext cx="424910" cy="46047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6" name="Straight Connector 45"/>
            <p:cNvCxnSpPr>
              <a:stCxn id="24" idx="4"/>
              <a:endCxn id="85" idx="6"/>
            </p:cNvCxnSpPr>
            <p:nvPr/>
          </p:nvCxnSpPr>
          <p:spPr bwMode="auto">
            <a:xfrm flipH="1" flipV="1">
              <a:off x="4627957" y="583040"/>
              <a:ext cx="218060" cy="779165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7" name="Straight Connector 46"/>
            <p:cNvCxnSpPr>
              <a:stCxn id="77" idx="6"/>
              <a:endCxn id="81" idx="2"/>
            </p:cNvCxnSpPr>
            <p:nvPr/>
          </p:nvCxnSpPr>
          <p:spPr bwMode="auto">
            <a:xfrm>
              <a:off x="3064192" y="835692"/>
              <a:ext cx="699500" cy="314066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8" name="Straight Connector 47"/>
            <p:cNvCxnSpPr>
              <a:stCxn id="77" idx="7"/>
              <a:endCxn id="37" idx="3"/>
            </p:cNvCxnSpPr>
            <p:nvPr/>
          </p:nvCxnSpPr>
          <p:spPr bwMode="auto">
            <a:xfrm>
              <a:off x="3024375" y="739565"/>
              <a:ext cx="947532" cy="47567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49" name="Straight Connector 48"/>
            <p:cNvCxnSpPr>
              <a:stCxn id="77" idx="5"/>
              <a:endCxn id="83" idx="2"/>
            </p:cNvCxnSpPr>
            <p:nvPr/>
          </p:nvCxnSpPr>
          <p:spPr bwMode="auto">
            <a:xfrm>
              <a:off x="3024375" y="931818"/>
              <a:ext cx="199908" cy="183579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0" name="Straight Connector 49"/>
            <p:cNvCxnSpPr>
              <a:stCxn id="73" idx="7"/>
              <a:endCxn id="81" idx="3"/>
            </p:cNvCxnSpPr>
            <p:nvPr/>
          </p:nvCxnSpPr>
          <p:spPr bwMode="auto">
            <a:xfrm flipV="1">
              <a:off x="2947023" y="1250181"/>
              <a:ext cx="789450" cy="391940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1" name="Straight Connector 50"/>
            <p:cNvCxnSpPr>
              <a:stCxn id="24" idx="5"/>
              <a:endCxn id="38" idx="7"/>
            </p:cNvCxnSpPr>
            <p:nvPr/>
          </p:nvCxnSpPr>
          <p:spPr bwMode="auto">
            <a:xfrm flipH="1">
              <a:off x="3748180" y="1463535"/>
              <a:ext cx="1074213" cy="265826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2" name="Straight Connector 51"/>
            <p:cNvCxnSpPr>
              <a:stCxn id="75" idx="6"/>
              <a:endCxn id="85" idx="3"/>
            </p:cNvCxnSpPr>
            <p:nvPr/>
          </p:nvCxnSpPr>
          <p:spPr bwMode="auto">
            <a:xfrm flipV="1">
              <a:off x="2662664" y="530080"/>
              <a:ext cx="1719749" cy="49335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3" name="Straight Connector 52"/>
            <p:cNvCxnSpPr>
              <a:stCxn id="24" idx="7"/>
              <a:endCxn id="80" idx="0"/>
            </p:cNvCxnSpPr>
            <p:nvPr/>
          </p:nvCxnSpPr>
          <p:spPr bwMode="auto">
            <a:xfrm>
              <a:off x="4978666" y="1575516"/>
              <a:ext cx="9161" cy="238174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4" name="Straight Connector 53"/>
            <p:cNvCxnSpPr>
              <a:stCxn id="28" idx="1"/>
              <a:endCxn id="81" idx="6"/>
            </p:cNvCxnSpPr>
            <p:nvPr/>
          </p:nvCxnSpPr>
          <p:spPr bwMode="auto">
            <a:xfrm flipH="1" flipV="1">
              <a:off x="3978914" y="1315897"/>
              <a:ext cx="184133" cy="384953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5" name="Straight Connector 54"/>
            <p:cNvCxnSpPr>
              <a:stCxn id="38" idx="6"/>
              <a:endCxn id="26" idx="1"/>
            </p:cNvCxnSpPr>
            <p:nvPr/>
          </p:nvCxnSpPr>
          <p:spPr bwMode="auto">
            <a:xfrm>
              <a:off x="3720959" y="1829783"/>
              <a:ext cx="1124544" cy="570353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6" name="Straight Connector 55"/>
            <p:cNvCxnSpPr>
              <a:stCxn id="75" idx="4"/>
              <a:endCxn id="73" idx="1"/>
            </p:cNvCxnSpPr>
            <p:nvPr/>
          </p:nvCxnSpPr>
          <p:spPr bwMode="auto">
            <a:xfrm>
              <a:off x="2508232" y="693921"/>
              <a:ext cx="257266" cy="884879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7" name="Straight Connector 56"/>
            <p:cNvCxnSpPr>
              <a:stCxn id="77" idx="4"/>
              <a:endCxn id="25" idx="0"/>
            </p:cNvCxnSpPr>
            <p:nvPr/>
          </p:nvCxnSpPr>
          <p:spPr bwMode="auto">
            <a:xfrm>
              <a:off x="2928249" y="971635"/>
              <a:ext cx="219720" cy="1002513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8" name="Straight Connector 57"/>
            <p:cNvCxnSpPr>
              <a:stCxn id="84" idx="2"/>
              <a:endCxn id="38" idx="2"/>
            </p:cNvCxnSpPr>
            <p:nvPr/>
          </p:nvCxnSpPr>
          <p:spPr bwMode="auto">
            <a:xfrm>
              <a:off x="3348933" y="1306392"/>
              <a:ext cx="156807" cy="357251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cxnSp>
          <p:nvCxnSpPr>
            <p:cNvPr id="59" name="Straight Connector 58"/>
            <p:cNvCxnSpPr>
              <a:stCxn id="37" idx="5"/>
              <a:endCxn id="81" idx="0"/>
            </p:cNvCxnSpPr>
            <p:nvPr/>
          </p:nvCxnSpPr>
          <p:spPr bwMode="auto">
            <a:xfrm flipH="1">
              <a:off x="3954373" y="951813"/>
              <a:ext cx="116736" cy="173405"/>
            </a:xfrm>
            <a:prstGeom prst="line">
              <a:avLst/>
            </a:prstGeom>
            <a:noFill/>
            <a:ln w="38100" cmpd="sng">
              <a:solidFill>
                <a:srgbClr val="635301"/>
              </a:solidFill>
              <a:round/>
              <a:headEnd type="none"/>
              <a:tailEnd type="none" w="med" len="sm"/>
            </a:ln>
          </p:spPr>
        </p:cxnSp>
        <p:grpSp>
          <p:nvGrpSpPr>
            <p:cNvPr id="60" name="Group 59"/>
            <p:cNvGrpSpPr/>
            <p:nvPr/>
          </p:nvGrpSpPr>
          <p:grpSpPr>
            <a:xfrm>
              <a:off x="4380209" y="361320"/>
              <a:ext cx="271887" cy="280330"/>
              <a:chOff x="3666762" y="4437925"/>
              <a:chExt cx="206591" cy="213006"/>
            </a:xfrm>
          </p:grpSpPr>
          <p:sp>
            <p:nvSpPr>
              <p:cNvPr id="85" name="Oval 84"/>
              <p:cNvSpPr/>
              <p:nvPr/>
            </p:nvSpPr>
            <p:spPr bwMode="auto">
              <a:xfrm rot="2080263">
                <a:off x="3666762" y="4444340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723069" y="4437925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204864" y="1034767"/>
              <a:ext cx="271887" cy="286592"/>
              <a:chOff x="4068306" y="4783176"/>
              <a:chExt cx="206591" cy="217764"/>
            </a:xfrm>
          </p:grpSpPr>
          <p:sp>
            <p:nvSpPr>
              <p:cNvPr id="83" name="Oval 82"/>
              <p:cNvSpPr/>
              <p:nvPr/>
            </p:nvSpPr>
            <p:spPr bwMode="auto">
              <a:xfrm rot="1860070">
                <a:off x="4068306" y="4794349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129948" y="4783176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735360" y="1083444"/>
              <a:ext cx="271887" cy="285327"/>
              <a:chOff x="3706957" y="4887984"/>
              <a:chExt cx="206591" cy="216803"/>
            </a:xfrm>
          </p:grpSpPr>
          <p:sp>
            <p:nvSpPr>
              <p:cNvPr id="81" name="Oval 80"/>
              <p:cNvSpPr/>
              <p:nvPr/>
            </p:nvSpPr>
            <p:spPr bwMode="auto">
              <a:xfrm rot="2259960">
                <a:off x="3706957" y="4898196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766222" y="4887984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845274" y="1813690"/>
              <a:ext cx="271887" cy="279305"/>
              <a:chOff x="2324806" y="5677128"/>
              <a:chExt cx="206591" cy="212227"/>
            </a:xfrm>
          </p:grpSpPr>
          <p:sp>
            <p:nvSpPr>
              <p:cNvPr id="79" name="Oval 78"/>
              <p:cNvSpPr/>
              <p:nvPr/>
            </p:nvSpPr>
            <p:spPr bwMode="auto">
              <a:xfrm>
                <a:off x="2324806" y="5682764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385296" y="5677128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792305" y="685870"/>
              <a:ext cx="271887" cy="285765"/>
              <a:chOff x="943659" y="4592055"/>
              <a:chExt cx="206591" cy="217136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943659" y="4602600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004373" y="4592055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392251" y="418115"/>
              <a:ext cx="271887" cy="277281"/>
              <a:chOff x="5269477" y="4407099"/>
              <a:chExt cx="206591" cy="210689"/>
            </a:xfrm>
          </p:grpSpPr>
          <p:sp>
            <p:nvSpPr>
              <p:cNvPr id="75" name="Oval 74"/>
              <p:cNvSpPr/>
              <p:nvPr/>
            </p:nvSpPr>
            <p:spPr bwMode="auto">
              <a:xfrm rot="506670">
                <a:off x="5269477" y="4411197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 smtClean="0">
                  <a:latin typeface="Arial"/>
                  <a:cs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25925" y="4407099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688657" y="1562163"/>
              <a:ext cx="271887" cy="275008"/>
              <a:chOff x="741607" y="4814001"/>
              <a:chExt cx="206591" cy="208962"/>
            </a:xfrm>
          </p:grpSpPr>
          <p:sp>
            <p:nvSpPr>
              <p:cNvPr id="73" name="Oval 72"/>
              <p:cNvSpPr/>
              <p:nvPr/>
            </p:nvSpPr>
            <p:spPr bwMode="auto">
              <a:xfrm rot="1153786">
                <a:off x="741607" y="4816372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00931" y="4814001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656881" y="2162582"/>
              <a:ext cx="271887" cy="281745"/>
              <a:chOff x="1902676" y="5720284"/>
              <a:chExt cx="206591" cy="214081"/>
            </a:xfrm>
          </p:grpSpPr>
          <p:sp>
            <p:nvSpPr>
              <p:cNvPr id="71" name="Oval 70"/>
              <p:cNvSpPr/>
              <p:nvPr/>
            </p:nvSpPr>
            <p:spPr bwMode="auto">
              <a:xfrm rot="20362848">
                <a:off x="1902676" y="5727774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959924" y="5720284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034887" y="2535817"/>
              <a:ext cx="271887" cy="278466"/>
              <a:chOff x="2189900" y="6003883"/>
              <a:chExt cx="206591" cy="211590"/>
            </a:xfrm>
          </p:grpSpPr>
          <p:sp>
            <p:nvSpPr>
              <p:cNvPr id="69" name="Oval 68"/>
              <p:cNvSpPr/>
              <p:nvPr/>
            </p:nvSpPr>
            <p:spPr bwMode="auto">
              <a:xfrm rot="20362848">
                <a:off x="2189900" y="6008882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43506" y="6003883"/>
                <a:ext cx="95655" cy="2063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1600">
                    <a:latin typeface="Arial"/>
                    <a:cs typeface="Arial"/>
                    <a:sym typeface="Symbol"/>
                  </a:rPr>
                  <a:t>?</a:t>
                </a:r>
                <a:endParaRPr lang="en-GB" sz="1600" baseline="-25000">
                  <a:latin typeface="Arial"/>
                  <a:cs typeface="Arial"/>
                  <a:sym typeface="Symbol"/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43" y="6134508"/>
            <a:ext cx="3169432" cy="570593"/>
          </a:xfrm>
          <a:prstGeom prst="rect">
            <a:avLst/>
          </a:prstGeom>
        </p:spPr>
      </p:pic>
      <p:sp>
        <p:nvSpPr>
          <p:cNvPr id="8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0047" y="6045568"/>
            <a:ext cx="45492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2013">
              <a:tabLst>
                <a:tab pos="6291263" algn="r"/>
              </a:tabLst>
              <a:defRPr/>
            </a:pPr>
            <a:r>
              <a:rPr lang="en-US" sz="2400" kern="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  <a:t> Technical University of Munich</a:t>
            </a:r>
          </a:p>
          <a:p>
            <a:pPr defTabSz="862013">
              <a:tabLst>
                <a:tab pos="6291263" algn="r"/>
              </a:tabLst>
              <a:defRPr/>
            </a:pPr>
            <a:r>
              <a:rPr lang="en-US" sz="2400" kern="0" baseline="30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  <a:t> University of Michigan</a:t>
            </a:r>
          </a:p>
        </p:txBody>
      </p:sp>
      <p:sp>
        <p:nvSpPr>
          <p:cNvPr id="8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1433" y="5224144"/>
            <a:ext cx="825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>
              <a:tabLst>
                <a:tab pos="6291263" algn="r"/>
              </a:tabLst>
              <a:defRPr/>
            </a:pPr>
            <a:r>
              <a:rPr lang="en-US" sz="3200" kern="0" dirty="0">
                <a:solidFill>
                  <a:schemeClr val="bg1"/>
                </a:solidFill>
                <a:latin typeface="Arial"/>
                <a:cs typeface="Arial"/>
              </a:rPr>
              <a:t>VLDB 2015 (Sept 2, 2015)</a:t>
            </a:r>
            <a:endParaRPr lang="en-US" sz="3200" kern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727309"/>
      </p:ext>
    </p:extLst>
  </p:cSld>
  <p:clrMapOvr>
    <a:masterClrMapping/>
  </p:clrMapOvr>
  <p:transition xmlns:p14="http://schemas.microsoft.com/office/powerpoint/2010/main" advTm="2683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1388714" y="741005"/>
            <a:ext cx="5821287" cy="2359189"/>
          </a:xfrm>
          <a:prstGeom prst="roundRect">
            <a:avLst>
              <a:gd name="adj" fmla="val 12472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>
              <a:latin typeface="Arial"/>
              <a:cs typeface="Arial"/>
              <a:sym typeface="Symbol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1" y="2042583"/>
            <a:ext cx="3759200" cy="10160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1375621" y="3460157"/>
            <a:ext cx="5885696" cy="2581682"/>
          </a:xfrm>
          <a:prstGeom prst="roundRect">
            <a:avLst>
              <a:gd name="adj" fmla="val 12472"/>
            </a:avLst>
          </a:prstGeom>
          <a:solidFill>
            <a:srgbClr val="008000">
              <a:alpha val="25000"/>
            </a:srgbClr>
          </a:solidFill>
          <a:ln w="190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>
              <a:latin typeface="Arial"/>
              <a:cs typeface="Arial"/>
              <a:sym typeface="Symbol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32" y="877729"/>
            <a:ext cx="4851400" cy="109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5696321" cy="457818"/>
          </a:xfrm>
        </p:spPr>
        <p:txBody>
          <a:bodyPr/>
          <a:lstStyle/>
          <a:p>
            <a:r>
              <a:rPr lang="en-US"/>
              <a:t>Linearized Belief Propagation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801" y="1751322"/>
            <a:ext cx="506261" cy="423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3000">
                <a:latin typeface="Arial"/>
                <a:cs typeface="Arial"/>
                <a:sym typeface="Symbol"/>
              </a:rPr>
              <a:t>BP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1" y="4581721"/>
            <a:ext cx="1019660" cy="423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3000">
                <a:latin typeface="Arial"/>
                <a:cs typeface="Arial"/>
                <a:sym typeface="Symbol"/>
              </a:rPr>
              <a:t>LinBP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90021" y="6238508"/>
            <a:ext cx="4533242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no more normalization necessary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2013" y="1567181"/>
            <a:ext cx="1305646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not linear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2050" y="1697458"/>
            <a:ext cx="610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21" name="Oval 20"/>
          <p:cNvSpPr/>
          <p:nvPr/>
        </p:nvSpPr>
        <p:spPr>
          <a:xfrm>
            <a:off x="5115250" y="1542720"/>
            <a:ext cx="610287" cy="478370"/>
          </a:xfrm>
          <a:prstGeom prst="ellipse">
            <a:avLst/>
          </a:prstGeom>
          <a:ln w="28575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4" y="3554245"/>
            <a:ext cx="5613400" cy="1181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43" y="4815821"/>
            <a:ext cx="4330700" cy="1181100"/>
          </a:xfrm>
          <a:prstGeom prst="rect">
            <a:avLst/>
          </a:prstGeom>
        </p:spPr>
      </p:pic>
      <p:sp>
        <p:nvSpPr>
          <p:cNvPr id="26" name="Text Placeholder 12"/>
          <p:cNvSpPr txBox="1">
            <a:spLocks/>
          </p:cNvSpPr>
          <p:nvPr/>
        </p:nvSpPr>
        <p:spPr>
          <a:xfrm>
            <a:off x="7847693" y="1856988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27" name="Text Placeholder 12"/>
          <p:cNvSpPr txBox="1">
            <a:spLocks/>
          </p:cNvSpPr>
          <p:nvPr/>
        </p:nvSpPr>
        <p:spPr>
          <a:xfrm>
            <a:off x="7847693" y="4739602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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61800" y="4468241"/>
            <a:ext cx="610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29" name="Oval 28"/>
          <p:cNvSpPr/>
          <p:nvPr/>
        </p:nvSpPr>
        <p:spPr>
          <a:xfrm>
            <a:off x="5885000" y="4313503"/>
            <a:ext cx="610287" cy="478370"/>
          </a:xfrm>
          <a:prstGeom prst="ellipse">
            <a:avLst/>
          </a:prstGeom>
          <a:ln w="28575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65766" y="4427754"/>
            <a:ext cx="75661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linear</a:t>
            </a: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7776097" y="103115"/>
            <a:ext cx="126519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DETAILS</a:t>
            </a:r>
          </a:p>
        </p:txBody>
      </p:sp>
      <p:cxnSp>
        <p:nvCxnSpPr>
          <p:cNvPr id="34" name="AutoShape 34"/>
          <p:cNvCxnSpPr>
            <a:cxnSpLocks noChangeShapeType="1"/>
            <a:stCxn id="23" idx="2"/>
            <a:endCxn id="23" idx="0"/>
          </p:cNvCxnSpPr>
          <p:nvPr/>
        </p:nvCxnSpPr>
        <p:spPr bwMode="auto">
          <a:xfrm>
            <a:off x="7776097" y="103115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5"/>
          <p:cNvCxnSpPr>
            <a:cxnSpLocks noChangeShapeType="1"/>
            <a:stCxn id="23" idx="4"/>
            <a:endCxn id="23" idx="6"/>
          </p:cNvCxnSpPr>
          <p:nvPr/>
        </p:nvCxnSpPr>
        <p:spPr bwMode="auto">
          <a:xfrm>
            <a:off x="7776097" y="478989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83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32"/>
    </mc:Choice>
    <mc:Fallback xmlns="">
      <p:transition spd="slow" advTm="45132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058" x="2520950" y="4686300"/>
          <p14:tracePt t="6534" x="4743450" y="1587500"/>
          <p14:tracePt t="6542" x="4743450" y="1581150"/>
          <p14:tracePt t="6561" x="4749800" y="1562100"/>
          <p14:tracePt t="6581" x="4762500" y="1543050"/>
          <p14:tracePt t="6601" x="4787900" y="1517650"/>
          <p14:tracePt t="6621" x="4832350" y="1492250"/>
          <p14:tracePt t="6641" x="4857750" y="1492250"/>
          <p14:tracePt t="6661" x="4902200" y="1479550"/>
          <p14:tracePt t="6681" x="4940300" y="1479550"/>
          <p14:tracePt t="6701" x="4965700" y="1479550"/>
          <p14:tracePt t="6721" x="4997450" y="1485900"/>
          <p14:tracePt t="6741" x="5016500" y="1498600"/>
          <p14:tracePt t="6761" x="5029200" y="1498600"/>
          <p14:tracePt t="6781" x="5054600" y="1492250"/>
          <p14:tracePt t="6801" x="5073650" y="1485900"/>
          <p14:tracePt t="6821" x="5086350" y="1485900"/>
          <p14:tracePt t="6841" x="5092700" y="1485900"/>
          <p14:tracePt t="6861" x="5092700" y="1492250"/>
          <p14:tracePt t="6881" x="5099050" y="1492250"/>
          <p14:tracePt t="6901" x="5105400" y="1492250"/>
          <p14:tracePt t="6921" x="5105400" y="1504950"/>
          <p14:tracePt t="6941" x="5105400" y="1517650"/>
          <p14:tracePt t="6961" x="5105400" y="1536700"/>
          <p14:tracePt t="6981" x="5105400" y="1549400"/>
          <p14:tracePt t="7001" x="5105400" y="1562100"/>
          <p14:tracePt t="7021" x="5105400" y="1568450"/>
          <p14:tracePt t="7041" x="5099050" y="1568450"/>
          <p14:tracePt t="7061" x="5092700" y="1562100"/>
          <p14:tracePt t="7081" x="5086350" y="1555750"/>
          <p14:tracePt t="7101" x="5080000" y="1549400"/>
          <p14:tracePt t="7121" x="5073650" y="1549400"/>
          <p14:tracePt t="7141" x="5067300" y="1549400"/>
          <p14:tracePt t="7161" x="5054600" y="1536700"/>
          <p14:tracePt t="7181" x="5054600" y="1517650"/>
          <p14:tracePt t="7202" x="5054600" y="1498600"/>
          <p14:tracePt t="7221" x="5048250" y="1473200"/>
          <p14:tracePt t="7241" x="5048250" y="1460500"/>
          <p14:tracePt t="7261" x="5041900" y="1441450"/>
          <p14:tracePt t="7281" x="5041900" y="1435100"/>
          <p14:tracePt t="7321" x="5035550" y="1428750"/>
          <p14:tracePt t="7346" x="5035550" y="1422400"/>
          <p14:tracePt t="7458" x="5029200" y="1416050"/>
          <p14:tracePt t="7474" x="5029200" y="1409700"/>
          <p14:tracePt t="7490" x="5029200" y="1403350"/>
          <p14:tracePt t="7521" x="5029200" y="1397000"/>
          <p14:tracePt t="7541" x="5029200" y="1390650"/>
          <p14:tracePt t="7561" x="5029200" y="1384300"/>
          <p14:tracePt t="7581" x="5029200" y="1377950"/>
          <p14:tracePt t="7601" x="5029200" y="1371600"/>
          <p14:tracePt t="7620" x="5022850" y="1365250"/>
          <p14:tracePt t="7641" x="5022850" y="1358900"/>
          <p14:tracePt t="7661" x="5016500" y="1352550"/>
          <p14:tracePt t="7680" x="5010150" y="1352550"/>
          <p14:tracePt t="7700" x="5003800" y="1352550"/>
          <p14:tracePt t="7721" x="5003800" y="1346200"/>
          <p14:tracePt t="7740" x="4997450" y="1339850"/>
          <p14:tracePt t="7761" x="4991100" y="1333500"/>
          <p14:tracePt t="7783" x="4991100" y="1327150"/>
          <p14:tracePt t="7866" x="4984750" y="1320800"/>
          <p14:tracePt t="7882" x="4984750" y="1314450"/>
          <p14:tracePt t="7894" x="4984750" y="1308100"/>
          <p14:tracePt t="7911" x="4978400" y="1301750"/>
          <p14:tracePt t="7946" x="4972050" y="1295400"/>
          <p14:tracePt t="7963" x="4965700" y="1295400"/>
          <p14:tracePt t="7978" x="4965700" y="1301750"/>
          <p14:tracePt t="7995" x="4959350" y="1308100"/>
          <p14:tracePt t="8006" x="4959350" y="1314450"/>
          <p14:tracePt t="8023" x="4953000" y="1314450"/>
          <p14:tracePt t="8039" x="4946650" y="1308100"/>
          <p14:tracePt t="8060" x="4940300" y="1301750"/>
          <p14:tracePt t="8080" x="4927600" y="1314450"/>
          <p14:tracePt t="8100" x="4921250" y="1339850"/>
          <p14:tracePt t="8121" x="4914900" y="1358900"/>
          <p14:tracePt t="8141" x="4908550" y="1371600"/>
          <p14:tracePt t="8183" x="4914900" y="1365250"/>
          <p14:tracePt t="8201" x="4914900" y="1352550"/>
          <p14:tracePt t="8220" x="4921250" y="1333500"/>
          <p14:tracePt t="8240" x="4921250" y="1314450"/>
          <p14:tracePt t="8260" x="4921250" y="1289050"/>
          <p14:tracePt t="8280" x="4933950" y="1270000"/>
          <p14:tracePt t="8300" x="4940300" y="1257300"/>
          <p14:tracePt t="8321" x="4946650" y="1244600"/>
          <p14:tracePt t="8340" x="4946650" y="1238250"/>
          <p14:tracePt t="8360" x="4940300" y="1238250"/>
          <p14:tracePt t="8380" x="4927600" y="1231900"/>
          <p14:tracePt t="8401" x="4921250" y="1231900"/>
          <p14:tracePt t="8420" x="4914900" y="1231900"/>
          <p14:tracePt t="8440" x="4902200" y="1225550"/>
          <p14:tracePt t="8460" x="4895850" y="1219200"/>
          <p14:tracePt t="8480" x="4895850" y="1212850"/>
          <p14:tracePt t="8500" x="4902200" y="1200150"/>
          <p14:tracePt t="8521" x="4914900" y="1193800"/>
          <p14:tracePt t="8541" x="4921250" y="1193800"/>
          <p14:tracePt t="8560" x="4933950" y="1187450"/>
          <p14:tracePt t="8580" x="4946650" y="1181100"/>
          <p14:tracePt t="8600" x="4953000" y="1181100"/>
          <p14:tracePt t="8620" x="4959350" y="1174750"/>
          <p14:tracePt t="8660" x="4959350" y="1168400"/>
          <p14:tracePt t="8680" x="4965700" y="1162050"/>
          <p14:tracePt t="8731" x="4959350" y="1155700"/>
          <p14:tracePt t="8743" x="4959350" y="1149350"/>
          <p14:tracePt t="8759" x="4953000" y="1143000"/>
          <p14:tracePt t="8775" x="4953000" y="1136650"/>
          <p14:tracePt t="8791" x="4940300" y="1130300"/>
          <p14:tracePt t="8947" x="4768850" y="1123950"/>
          <p14:tracePt t="8955" x="4762500" y="1143000"/>
          <p14:tracePt t="8963" x="4756150" y="1162050"/>
          <p14:tracePt t="8980" x="4743450" y="1206500"/>
          <p14:tracePt t="9000" x="4737100" y="1276350"/>
          <p14:tracePt t="9020" x="4737100" y="1320800"/>
          <p14:tracePt t="9040" x="4756150" y="1390650"/>
          <p14:tracePt t="9060" x="4794250" y="1441450"/>
          <p14:tracePt t="9080" x="4832350" y="1466850"/>
          <p14:tracePt t="9100" x="4883150" y="1479550"/>
          <p14:tracePt t="9120" x="4927600" y="1466850"/>
          <p14:tracePt t="9140" x="4946650" y="1441450"/>
          <p14:tracePt t="9160" x="4972050" y="1397000"/>
          <p14:tracePt t="9180" x="4978400" y="1346200"/>
          <p14:tracePt t="9200" x="4972050" y="1308100"/>
          <p14:tracePt t="9220" x="4946650" y="1257300"/>
          <p14:tracePt t="9240" x="4902200" y="1206500"/>
          <p14:tracePt t="9260" x="4864100" y="1187450"/>
          <p14:tracePt t="9280" x="4806950" y="1181100"/>
          <p14:tracePt t="9300" x="4749800" y="1181100"/>
          <p14:tracePt t="9320" x="4724400" y="1193800"/>
          <p14:tracePt t="9340" x="4699000" y="1219200"/>
          <p14:tracePt t="9360" x="4692650" y="1270000"/>
          <p14:tracePt t="9380" x="4705350" y="1308100"/>
          <p14:tracePt t="9400" x="4743450" y="1365250"/>
          <p14:tracePt t="9420" x="4781550" y="1397000"/>
          <p14:tracePt t="9440" x="4838700" y="1428750"/>
          <p14:tracePt t="9460" x="4889500" y="1428750"/>
          <p14:tracePt t="9480" x="4908550" y="1422400"/>
          <p14:tracePt t="9500" x="4921250" y="1403350"/>
          <p14:tracePt t="9521" x="4908550" y="1365250"/>
          <p14:tracePt t="9541" x="4883150" y="1339850"/>
          <p14:tracePt t="9560" x="4838700" y="1308100"/>
          <p14:tracePt t="9580" x="4787900" y="1295400"/>
          <p14:tracePt t="9600" x="4762500" y="1295400"/>
          <p14:tracePt t="9620" x="4737100" y="1301750"/>
          <p14:tracePt t="9640" x="4730750" y="1308100"/>
          <p14:tracePt t="9660" x="4724400" y="1314450"/>
          <p14:tracePt t="9680" x="4730750" y="1327150"/>
          <p14:tracePt t="9700" x="4737100" y="1339850"/>
          <p14:tracePt t="9720" x="4749800" y="1346200"/>
          <p14:tracePt t="9740" x="4762500" y="1346200"/>
          <p14:tracePt t="9760" x="4781550" y="1352550"/>
          <p14:tracePt t="9781" x="4787900" y="1352550"/>
          <p14:tracePt t="9800" x="4806950" y="1352550"/>
          <p14:tracePt t="9820" x="4832350" y="1352550"/>
          <p14:tracePt t="9840" x="4851400" y="1352550"/>
          <p14:tracePt t="9860" x="4883150" y="1352550"/>
          <p14:tracePt t="9880" x="4927600" y="1352550"/>
          <p14:tracePt t="9900" x="4959350" y="1358900"/>
          <p14:tracePt t="9920" x="5022850" y="1365250"/>
          <p14:tracePt t="9940" x="5092700" y="1365250"/>
          <p14:tracePt t="9960" x="5143500" y="1371600"/>
          <p14:tracePt t="9980" x="5226050" y="1377950"/>
          <p14:tracePt t="10000" x="5302250" y="1377950"/>
          <p14:tracePt t="10020" x="5353050" y="1377950"/>
          <p14:tracePt t="10040" x="5422900" y="1371600"/>
          <p14:tracePt t="10060" x="5486400" y="1365250"/>
          <p14:tracePt t="10080" x="5524500" y="1358900"/>
          <p14:tracePt t="10100" x="5581650" y="1358900"/>
          <p14:tracePt t="10120" x="5626100" y="1358900"/>
          <p14:tracePt t="10140" x="5651500" y="1358900"/>
          <p14:tracePt t="10160" x="5683250" y="1358900"/>
          <p14:tracePt t="10180" x="5702300" y="1358900"/>
          <p14:tracePt t="10200" x="5715000" y="1358900"/>
          <p14:tracePt t="10220" x="5727700" y="1358900"/>
          <p14:tracePt t="10240" x="5734050" y="1358900"/>
          <p14:tracePt t="10260" x="5740400" y="1365250"/>
          <p14:tracePt t="10359" x="5746750" y="1365250"/>
          <p14:tracePt t="10419" x="5753100" y="1365250"/>
          <p14:tracePt t="10700" x="5759450" y="1365250"/>
          <p14:tracePt t="10760" x="5753100" y="1365250"/>
          <p14:tracePt t="10767" x="5746750" y="1365250"/>
          <p14:tracePt t="10780" x="5721350" y="1352550"/>
          <p14:tracePt t="10800" x="5676900" y="1333500"/>
          <p14:tracePt t="10820" x="5575300" y="1282700"/>
          <p14:tracePt t="10840" x="5435600" y="1238250"/>
          <p14:tracePt t="10860" x="5334000" y="1212850"/>
          <p14:tracePt t="10880" x="5194300" y="1193800"/>
          <p14:tracePt t="10900" x="5073650" y="1193800"/>
          <p14:tracePt t="10920" x="5010150" y="1200150"/>
          <p14:tracePt t="10940" x="4940300" y="1219200"/>
          <p14:tracePt t="10960" x="4908550" y="1231900"/>
          <p14:tracePt t="10980" x="4870450" y="1244600"/>
          <p14:tracePt t="11000" x="4857750" y="1257300"/>
          <p14:tracePt t="11020" x="4864100" y="1270000"/>
          <p14:tracePt t="11040" x="4889500" y="1314450"/>
          <p14:tracePt t="11060" x="4927600" y="1390650"/>
          <p14:tracePt t="11080" x="4965700" y="1460500"/>
          <p14:tracePt t="11100" x="5010150" y="1581150"/>
          <p14:tracePt t="11120" x="5054600" y="1739900"/>
          <p14:tracePt t="11140" x="5086350" y="1873250"/>
          <p14:tracePt t="11160" x="5143500" y="2101850"/>
          <p14:tracePt t="11180" x="5200650" y="2343150"/>
          <p14:tracePt t="11200" x="5245100" y="2495550"/>
          <p14:tracePt t="11220" x="5314950" y="2730500"/>
          <p14:tracePt t="11240" x="5391150" y="2965450"/>
          <p14:tracePt t="11260" x="5441950" y="3124200"/>
          <p14:tracePt t="11280" x="5524500" y="3346450"/>
          <p14:tracePt t="11300" x="5600700" y="3549650"/>
          <p14:tracePt t="11320" x="5645150" y="3676650"/>
          <p14:tracePt t="11340" x="5695950" y="3835400"/>
          <p14:tracePt t="11360" x="5740400" y="3968750"/>
          <p14:tracePt t="11380" x="5765800" y="4038600"/>
          <p14:tracePt t="11400" x="5784850" y="4108450"/>
          <p14:tracePt t="11420" x="5791200" y="4152900"/>
          <p14:tracePt t="11440" x="5797550" y="4165600"/>
          <p14:tracePt t="11460" x="5791200" y="4171950"/>
          <p14:tracePt t="11500" x="5784850" y="4171950"/>
          <p14:tracePt t="11520" x="5772150" y="4171950"/>
          <p14:tracePt t="11540" x="5759450" y="4178300"/>
          <p14:tracePt t="11560" x="5753100" y="4184650"/>
          <p14:tracePt t="11580" x="5734050" y="4191000"/>
          <p14:tracePt t="11600" x="5708650" y="4203700"/>
          <p14:tracePt t="11620" x="5683250" y="4197350"/>
          <p14:tracePt t="11640" x="5619750" y="4184650"/>
          <p14:tracePt t="11660" x="5543550" y="4159250"/>
          <p14:tracePt t="11680" x="5486400" y="4140200"/>
          <p14:tracePt t="11700" x="5416550" y="4127500"/>
          <p14:tracePt t="11720" x="5365750" y="4121150"/>
          <p14:tracePt t="11740" x="5346700" y="4114800"/>
          <p14:tracePt t="11760" x="5340350" y="4121150"/>
          <p14:tracePt t="11780" x="5378450" y="4127500"/>
          <p14:tracePt t="11800" x="5429250" y="4133850"/>
          <p14:tracePt t="11820" x="5543550" y="4146550"/>
          <p14:tracePt t="11840" x="5683250" y="4152900"/>
          <p14:tracePt t="11860" x="5791200" y="4152900"/>
          <p14:tracePt t="11880" x="5956300" y="4146550"/>
          <p14:tracePt t="11900" x="6121400" y="4133850"/>
          <p14:tracePt t="11920" x="6223000" y="4127500"/>
          <p14:tracePt t="11940" x="6356350" y="4121150"/>
          <p14:tracePt t="11960" x="6470650" y="4121150"/>
          <p14:tracePt t="11980" x="6527800" y="4121150"/>
          <p14:tracePt t="12000" x="6584950" y="4121150"/>
          <p14:tracePt t="12020" x="6629400" y="4127500"/>
          <p14:tracePt t="12040" x="6642100" y="4133850"/>
          <p14:tracePt t="12060" x="6648450" y="4140200"/>
          <p14:tracePt t="12112" x="6642100" y="4140200"/>
          <p14:tracePt t="12120" x="6629400" y="4140200"/>
          <p14:tracePt t="12140" x="6572250" y="4127500"/>
          <p14:tracePt t="12160" x="6508750" y="4108450"/>
          <p14:tracePt t="12180" x="6350000" y="4064000"/>
          <p14:tracePt t="12200" x="6134100" y="4013200"/>
          <p14:tracePt t="12220" x="5975350" y="3981450"/>
          <p14:tracePt t="12240" x="5746750" y="3975100"/>
          <p14:tracePt t="12260" x="5556250" y="3987800"/>
          <p14:tracePt t="12280" x="5467350" y="4000500"/>
          <p14:tracePt t="12300" x="5384800" y="4019550"/>
          <p14:tracePt t="12320" x="5353050" y="4032250"/>
          <p14:tracePt t="12340" x="5365750" y="4038600"/>
          <p14:tracePt t="12360" x="5435600" y="4057650"/>
          <p14:tracePt t="12380" x="5575300" y="4076700"/>
          <p14:tracePt t="12400" x="5702300" y="4089400"/>
          <p14:tracePt t="12420" x="5905500" y="4089400"/>
          <p14:tracePt t="12440" x="6089650" y="4076700"/>
          <p14:tracePt t="12460" x="6191250" y="4057650"/>
          <p14:tracePt t="12480" x="6305550" y="4032250"/>
          <p14:tracePt t="12500" x="6369050" y="4013200"/>
          <p14:tracePt t="12520" x="6438900" y="3994150"/>
          <p14:tracePt t="12540" x="6483350" y="3981450"/>
          <p14:tracePt t="12560" x="6496050" y="3975100"/>
          <p14:tracePt t="12580" x="6515100" y="3968750"/>
          <p14:tracePt t="12600" x="6521450" y="3968750"/>
          <p14:tracePt t="12640" x="6527800" y="3968750"/>
          <p14:tracePt t="12744" x="6527800" y="3975100"/>
          <p14:tracePt t="12772" x="6534150" y="3968750"/>
          <p14:tracePt t="12816" x="6540500" y="3975100"/>
          <p14:tracePt t="13260" x="6546850" y="3981450"/>
          <p14:tracePt t="13637" x="6553200" y="3987800"/>
          <p14:tracePt t="13945" x="6559550" y="3987800"/>
          <p14:tracePt t="13977" x="6565900" y="3987800"/>
          <p14:tracePt t="13981" x="6572250" y="3987800"/>
          <p14:tracePt t="13999" x="6584950" y="3981450"/>
          <p14:tracePt t="14019" x="6604000" y="3981450"/>
          <p14:tracePt t="14039" x="6661150" y="3987800"/>
          <p14:tracePt t="14041" x="6686550" y="3994150"/>
          <p14:tracePt t="14059" x="6750050" y="4000500"/>
          <p14:tracePt t="14079" x="6832600" y="4013200"/>
          <p14:tracePt t="14099" x="6965950" y="4038600"/>
          <p14:tracePt t="14120" x="7112000" y="4070350"/>
          <p14:tracePt t="14139" x="7213600" y="4089400"/>
          <p14:tracePt t="14159" x="7372350" y="4127500"/>
          <p14:tracePt t="14180" x="7518400" y="4165600"/>
          <p14:tracePt t="14199" x="7607300" y="4191000"/>
          <p14:tracePt t="14219" x="7740650" y="4216400"/>
          <p14:tracePt t="14239" x="7854950" y="4229100"/>
          <p14:tracePt t="14259" x="7931150" y="4241800"/>
          <p14:tracePt t="14279" x="8032750" y="4248150"/>
          <p14:tracePt t="14299" x="8121650" y="4248150"/>
          <p14:tracePt t="14319" x="8178800" y="4248150"/>
          <p14:tracePt t="14339" x="8248650" y="4241800"/>
          <p14:tracePt t="14359" x="8299450" y="4241800"/>
          <p14:tracePt t="14379" x="8331200" y="4241800"/>
          <p14:tracePt t="14400" x="8356600" y="4241800"/>
          <p14:tracePt t="14419" x="8362950" y="4235450"/>
          <p14:tracePt t="14439" x="8356600" y="4229100"/>
          <p14:tracePt t="14459" x="8324850" y="4210050"/>
          <p14:tracePt t="14479" x="8242300" y="4171950"/>
          <p14:tracePt t="14499" x="8159750" y="4146550"/>
          <p14:tracePt t="14520" x="8026400" y="4127500"/>
          <p14:tracePt t="14539" x="7893050" y="4146550"/>
          <p14:tracePt t="14560" x="7816850" y="4171950"/>
          <p14:tracePt t="14579" x="7708900" y="4235450"/>
          <p14:tracePt t="14599" x="7645400" y="4324350"/>
          <p14:tracePt t="14620" x="7632700" y="4400550"/>
          <p14:tracePt t="14639" x="7645400" y="4533900"/>
          <p14:tracePt t="14659" x="7708900" y="4667250"/>
          <p14:tracePt t="14679" x="7772400" y="4737100"/>
          <p14:tracePt t="14699" x="7880350" y="4806950"/>
          <p14:tracePt t="14719" x="7962900" y="4832350"/>
          <p14:tracePt t="14739" x="8077200" y="4851400"/>
          <p14:tracePt t="14759" x="8178800" y="4838700"/>
          <p14:tracePt t="14780" x="8235950" y="4819650"/>
          <p14:tracePt t="14800" x="8293100" y="4762500"/>
          <p14:tracePt t="14819" x="8324850" y="4679950"/>
          <p14:tracePt t="14839" x="8331200" y="4616450"/>
          <p14:tracePt t="14859" x="8305800" y="4514850"/>
          <p14:tracePt t="14879" x="8235950" y="4406900"/>
          <p14:tracePt t="14900" x="8166100" y="4343400"/>
          <p14:tracePt t="14919" x="8032750" y="4273550"/>
          <p14:tracePt t="14939" x="7893050" y="4241800"/>
          <p14:tracePt t="14959" x="7804150" y="4235450"/>
          <p14:tracePt t="14979" x="7715250" y="4260850"/>
          <p14:tracePt t="15000" x="7670800" y="4311650"/>
          <p14:tracePt t="15019" x="7664450" y="4368800"/>
          <p14:tracePt t="15039" x="7708900" y="4464050"/>
          <p14:tracePt t="15060" x="7785100" y="4546600"/>
          <p14:tracePt t="15079" x="7842250" y="4578350"/>
          <p14:tracePt t="15099" x="7931150" y="4591050"/>
          <p14:tracePt t="15119" x="7994650" y="4584700"/>
          <p14:tracePt t="15139" x="8026400" y="4565650"/>
          <p14:tracePt t="15159" x="8032750" y="4527550"/>
          <p14:tracePt t="15179" x="8001000" y="4464050"/>
          <p14:tracePt t="15199" x="7950200" y="4406900"/>
          <p14:tracePt t="15219" x="7816850" y="4311650"/>
          <p14:tracePt t="15239" x="7613650" y="4222750"/>
          <p14:tracePt t="15259" x="7442200" y="4165600"/>
          <p14:tracePt t="15279" x="7150100" y="4095750"/>
          <p14:tracePt t="15299" x="6851650" y="4038600"/>
          <p14:tracePt t="15319" x="6667500" y="4013200"/>
          <p14:tracePt t="15339" x="6451600" y="3994150"/>
          <p14:tracePt t="15359" x="6324600" y="3994150"/>
          <p14:tracePt t="15379" x="6267450" y="3994150"/>
          <p14:tracePt t="15399" x="6223000" y="4006850"/>
          <p14:tracePt t="15419" x="6203950" y="4013200"/>
          <p14:tracePt t="15439" x="6197600" y="4019550"/>
          <p14:tracePt t="15493" x="6203950" y="4013200"/>
          <p14:tracePt t="15517" x="6210300" y="4006850"/>
          <p14:tracePt t="15637" x="6203950" y="4006850"/>
          <p14:tracePt t="15689" x="6203950" y="4000500"/>
          <p14:tracePt t="16073" x="6210300" y="3994150"/>
          <p14:tracePt t="16152" x="6216650" y="3994150"/>
          <p14:tracePt t="16197" x="6223000" y="3987800"/>
          <p14:tracePt t="16274" x="6229350" y="3981450"/>
          <p14:tracePt t="16312" x="6235700" y="3981450"/>
          <p14:tracePt t="16358" x="6242050" y="3975100"/>
          <p14:tracePt t="16597" x="6235700" y="3981450"/>
          <p14:tracePt t="16838" x="6229350" y="3981450"/>
          <p14:tracePt t="16882" x="6223000" y="3981450"/>
          <p14:tracePt t="16974" x="6223000" y="3987800"/>
          <p14:tracePt t="17326" x="6223000" y="3981450"/>
          <p14:tracePt t="17506" x="6216650" y="3981450"/>
          <p14:tracePt t="17522" x="6210300" y="3981450"/>
          <p14:tracePt t="17538" x="6203950" y="3981450"/>
          <p14:tracePt t="17554" x="6203950" y="3987800"/>
          <p14:tracePt t="17566" x="6197600" y="3987800"/>
          <p14:tracePt t="17582" x="6191250" y="3987800"/>
          <p14:tracePt t="17599" x="6184900" y="3987800"/>
          <p14:tracePt t="17619" x="6178550" y="3994150"/>
          <p14:tracePt t="17650" x="6172200" y="4000500"/>
          <p14:tracePt t="17666" x="6165850" y="4006850"/>
          <p14:tracePt t="17679" x="6159500" y="4006850"/>
          <p14:tracePt t="17699" x="6153150" y="4013200"/>
          <p14:tracePt t="17719" x="6146800" y="4019550"/>
          <p14:tracePt t="17739" x="6127750" y="4038600"/>
          <p14:tracePt t="17759" x="6121400" y="4044950"/>
          <p14:tracePt t="17779" x="6102350" y="4057650"/>
          <p14:tracePt t="17799" x="6089650" y="4070350"/>
          <p14:tracePt t="17819" x="6076950" y="4083050"/>
          <p14:tracePt t="17839" x="6051550" y="4102100"/>
          <p14:tracePt t="17859" x="6038850" y="4114800"/>
          <p14:tracePt t="17879" x="6019800" y="4133850"/>
          <p14:tracePt t="17899" x="6000750" y="4152900"/>
          <p14:tracePt t="17919" x="5988050" y="4165600"/>
          <p14:tracePt t="17939" x="5969000" y="4184650"/>
          <p14:tracePt t="17958" x="5956300" y="4203700"/>
          <p14:tracePt t="17979" x="5943600" y="4216400"/>
          <p14:tracePt t="17999" x="5930900" y="4235450"/>
          <p14:tracePt t="18019" x="5911850" y="4254500"/>
          <p14:tracePt t="18039" x="5899150" y="4267200"/>
          <p14:tracePt t="18059" x="5880100" y="4292600"/>
          <p14:tracePt t="18078" x="5854700" y="4311650"/>
          <p14:tracePt t="18099" x="5835650" y="4330700"/>
          <p14:tracePt t="18119" x="5803900" y="4356100"/>
          <p14:tracePt t="18139" x="5772150" y="4387850"/>
          <p14:tracePt t="18159" x="5746750" y="4406900"/>
          <p14:tracePt t="18179" x="5708650" y="4438650"/>
          <p14:tracePt t="18199" x="5676900" y="4470400"/>
          <p14:tracePt t="18219" x="5657850" y="4495800"/>
          <p14:tracePt t="18239" x="5632450" y="4521200"/>
          <p14:tracePt t="18259" x="5607050" y="4552950"/>
          <p14:tracePt t="18279" x="5594350" y="4565650"/>
          <p14:tracePt t="18299" x="5575300" y="4578350"/>
          <p14:tracePt t="18318" x="5562600" y="4591050"/>
          <p14:tracePt t="18339" x="5556250" y="4597400"/>
          <p14:tracePt t="18514" x="5556250" y="4591050"/>
          <p14:tracePt t="18530" x="5562600" y="4591050"/>
          <p14:tracePt t="18542" x="5568950" y="4584700"/>
          <p14:tracePt t="18550" x="5575300" y="4584700"/>
          <p14:tracePt t="18559" x="5581650" y="4584700"/>
          <p14:tracePt t="18578" x="5594350" y="4572000"/>
          <p14:tracePt t="18598" x="5619750" y="4559300"/>
          <p14:tracePt t="18618" x="5651500" y="4533900"/>
          <p14:tracePt t="18638" x="5676900" y="4521200"/>
          <p14:tracePt t="18659" x="5721350" y="4489450"/>
          <p14:tracePt t="18678" x="5765800" y="4464050"/>
          <p14:tracePt t="18698" x="5810250" y="4451350"/>
          <p14:tracePt t="18718" x="5867400" y="4419600"/>
          <p14:tracePt t="18738" x="5943600" y="4400550"/>
          <p14:tracePt t="18759" x="6000750" y="4381500"/>
          <p14:tracePt t="18779" x="6096000" y="4362450"/>
          <p14:tracePt t="18798" x="6197600" y="4330700"/>
          <p14:tracePt t="18818" x="6267450" y="4305300"/>
          <p14:tracePt t="18838" x="6362700" y="4267200"/>
          <p14:tracePt t="18858" x="6451600" y="4229100"/>
          <p14:tracePt t="18878" x="6508750" y="4197350"/>
          <p14:tracePt t="18899" x="6578600" y="4152900"/>
          <p14:tracePt t="18919" x="6635750" y="4108450"/>
          <p14:tracePt t="18939" x="6661150" y="4076700"/>
          <p14:tracePt t="18959" x="6680200" y="4032250"/>
          <p14:tracePt t="18978" x="6667500" y="3987800"/>
          <p14:tracePt t="18998" x="6642100" y="3956050"/>
          <p14:tracePt t="19018" x="6591300" y="3886200"/>
          <p14:tracePt t="19039" x="6521450" y="3829050"/>
          <p14:tracePt t="19058" x="6470650" y="3797300"/>
          <p14:tracePt t="19078" x="6388100" y="3759200"/>
          <p14:tracePt t="19098" x="6280150" y="3727450"/>
          <p14:tracePt t="19119" x="6203950" y="3714750"/>
          <p14:tracePt t="19138" x="6083300" y="3708400"/>
          <p14:tracePt t="19158" x="5969000" y="3721100"/>
          <p14:tracePt t="19178" x="5892800" y="3740150"/>
          <p14:tracePt t="19198" x="5784850" y="3784600"/>
          <p14:tracePt t="19218" x="5683250" y="3848100"/>
          <p14:tracePt t="19239" x="5619750" y="3892550"/>
          <p14:tracePt t="19258" x="5543550" y="3968750"/>
          <p14:tracePt t="19278" x="5486400" y="4051300"/>
          <p14:tracePt t="19298" x="5467350" y="4095750"/>
          <p14:tracePt t="19318" x="5448300" y="4165600"/>
          <p14:tracePt t="19338" x="5448300" y="4203700"/>
          <p14:tracePt t="19358" x="5461000" y="4254500"/>
          <p14:tracePt t="19378" x="5505450" y="4305300"/>
          <p14:tracePt t="19398" x="5549900" y="4349750"/>
          <p14:tracePt t="19419" x="5638800" y="4406900"/>
          <p14:tracePt t="19438" x="5740400" y="4445000"/>
          <p14:tracePt t="19458" x="5816600" y="4451350"/>
          <p14:tracePt t="19478" x="5924550" y="4457700"/>
          <p14:tracePt t="19498" x="6038850" y="4457700"/>
          <p14:tracePt t="19519" x="6115050" y="4451350"/>
          <p14:tracePt t="19539" x="6229350" y="4438650"/>
          <p14:tracePt t="19559" x="6330950" y="4406900"/>
          <p14:tracePt t="19578" x="6394450" y="4387850"/>
          <p14:tracePt t="19598" x="6477000" y="4356100"/>
          <p14:tracePt t="19618" x="6546850" y="4318000"/>
          <p14:tracePt t="19639" x="6578600" y="4292600"/>
          <p14:tracePt t="19658" x="6610350" y="4254500"/>
          <p14:tracePt t="19678" x="6629400" y="4210050"/>
          <p14:tracePt t="19698" x="6635750" y="4178300"/>
          <p14:tracePt t="19718" x="6635750" y="4127500"/>
          <p14:tracePt t="19738" x="6616700" y="4064000"/>
          <p14:tracePt t="19758" x="6597650" y="4025900"/>
          <p14:tracePt t="19779" x="6565900" y="3968750"/>
          <p14:tracePt t="19798" x="6515100" y="3911600"/>
          <p14:tracePt t="19818" x="6477000" y="3873500"/>
          <p14:tracePt t="19838" x="6400800" y="3822700"/>
          <p14:tracePt t="19859" x="6318250" y="3778250"/>
          <p14:tracePt t="19878" x="6254750" y="3752850"/>
          <p14:tracePt t="19898" x="6153150" y="3721100"/>
          <p14:tracePt t="19919" x="6051550" y="3702050"/>
          <p14:tracePt t="19938" x="5981700" y="3695700"/>
          <p14:tracePt t="19958" x="5880100" y="3689350"/>
          <p14:tracePt t="19978" x="5772150" y="3702050"/>
          <p14:tracePt t="19998" x="5708650" y="3714750"/>
          <p14:tracePt t="20018" x="5607050" y="3746500"/>
          <p14:tracePt t="20038" x="5524500" y="3790950"/>
          <p14:tracePt t="20058" x="5473700" y="3835400"/>
          <p14:tracePt t="20078" x="5416550" y="3905250"/>
          <p14:tracePt t="20098" x="5378450" y="3975100"/>
          <p14:tracePt t="20118" x="5365750" y="4013200"/>
          <p14:tracePt t="20138" x="5353050" y="4070350"/>
          <p14:tracePt t="20158" x="5365750" y="4114800"/>
          <p14:tracePt t="20178" x="5384800" y="4140200"/>
          <p14:tracePt t="20198" x="5422900" y="4178300"/>
          <p14:tracePt t="20219" x="5492750" y="4203700"/>
          <p14:tracePt t="20238" x="5543550" y="4216400"/>
          <p14:tracePt t="20258" x="5632450" y="4216400"/>
          <p14:tracePt t="20278" x="5727700" y="4210050"/>
          <p14:tracePt t="20298" x="5791200" y="4210050"/>
          <p14:tracePt t="20319" x="5892800" y="4191000"/>
          <p14:tracePt t="20339" x="5988050" y="4171950"/>
          <p14:tracePt t="20358" x="6045200" y="4159250"/>
          <p14:tracePt t="20379" x="6108700" y="4140200"/>
          <p14:tracePt t="20399" x="6153150" y="4121150"/>
          <p14:tracePt t="20418" x="6172200" y="4108450"/>
          <p14:tracePt t="20439" x="6191250" y="4095750"/>
          <p14:tracePt t="20483" x="6184900" y="4095750"/>
          <p14:tracePt t="20499" x="6178550" y="4102100"/>
          <p14:tracePt t="20519" x="6159500" y="4108450"/>
          <p14:tracePt t="20538" x="6153150" y="4108450"/>
          <p14:tracePt t="20559" x="6134100" y="4108450"/>
          <p14:tracePt t="20579" x="6127750" y="4114800"/>
          <p14:tracePt t="20598" x="6115050" y="4108450"/>
          <p14:tracePt t="20619" x="6096000" y="4102100"/>
          <p14:tracePt t="20639" x="6064250" y="4083050"/>
          <p14:tracePt t="20658" x="6032500" y="4070350"/>
          <p14:tracePt t="20679" x="5975350" y="4044950"/>
          <p14:tracePt t="20699" x="5918200" y="4019550"/>
          <p14:tracePt t="20718" x="5873750" y="4006850"/>
          <p14:tracePt t="20739" x="5816600" y="4000500"/>
          <p14:tracePt t="20759" x="5778500" y="4000500"/>
          <p14:tracePt t="20778" x="5753100" y="4000500"/>
          <p14:tracePt t="20799" x="5734050" y="4013200"/>
          <p14:tracePt t="20818" x="5715000" y="4019550"/>
          <p14:tracePt t="20838" x="5708650" y="4025900"/>
          <p14:tracePt t="20859" x="5695950" y="4032250"/>
          <p14:tracePt t="20878" x="5689600" y="4038600"/>
          <p14:tracePt t="20898" x="5683250" y="4038600"/>
          <p14:tracePt t="20919" x="5676900" y="4044950"/>
          <p14:tracePt t="20958" x="5670550" y="4044950"/>
          <p14:tracePt t="21007" x="5664200" y="4044950"/>
          <p14:tracePt t="21031" x="5657850" y="4044950"/>
          <p14:tracePt t="21047" x="5651500" y="4044950"/>
          <p14:tracePt t="21063" x="5645150" y="4051300"/>
          <p14:tracePt t="21067" x="5638800" y="4051300"/>
          <p14:tracePt t="21078" x="5632450" y="4051300"/>
          <p14:tracePt t="21098" x="5619750" y="4057650"/>
          <p14:tracePt t="21118" x="5588000" y="4064000"/>
          <p14:tracePt t="21138" x="5537200" y="4070350"/>
          <p14:tracePt t="21158" x="5492750" y="4070350"/>
          <p14:tracePt t="21178" x="5403850" y="4083050"/>
          <p14:tracePt t="21198" x="5295900" y="4089400"/>
          <p14:tracePt t="21218" x="5219700" y="4095750"/>
          <p14:tracePt t="21238" x="5086350" y="4095750"/>
          <p14:tracePt t="21258" x="4946650" y="4089400"/>
          <p14:tracePt t="21279" x="4800600" y="4083050"/>
          <p14:tracePt t="21298" x="4699000" y="4076700"/>
          <p14:tracePt t="21318" x="4546600" y="4070350"/>
          <p14:tracePt t="21338" x="4451350" y="4064000"/>
          <p14:tracePt t="21358" x="4298950" y="4057650"/>
          <p14:tracePt t="21378" x="4159250" y="4044950"/>
          <p14:tracePt t="21399" x="4025900" y="4032250"/>
          <p14:tracePt t="21418" x="3943350" y="4019550"/>
          <p14:tracePt t="21438" x="3829050" y="4006850"/>
          <p14:tracePt t="21458" x="3765550" y="3994150"/>
          <p14:tracePt t="21478" x="3670300" y="3981450"/>
          <p14:tracePt t="21498" x="3613150" y="3975100"/>
          <p14:tracePt t="21519" x="3479800" y="3968750"/>
          <p14:tracePt t="21538" x="3409950" y="3968750"/>
          <p14:tracePt t="21558" x="3340100" y="3968750"/>
          <p14:tracePt t="21578" x="3225800" y="3968750"/>
          <p14:tracePt t="21598" x="3124200" y="3975100"/>
          <p14:tracePt t="21618" x="3060700" y="3975100"/>
          <p14:tracePt t="21638" x="2978150" y="3975100"/>
          <p14:tracePt t="21658" x="2908300" y="3968750"/>
          <p14:tracePt t="21678" x="2870200" y="3968750"/>
          <p14:tracePt t="21698" x="2813050" y="3956050"/>
          <p14:tracePt t="21718" x="2768600" y="3949700"/>
          <p14:tracePt t="21738" x="2736850" y="3943350"/>
          <p14:tracePt t="21758" x="2692400" y="3930650"/>
          <p14:tracePt t="21778" x="2647950" y="3924300"/>
          <p14:tracePt t="21798" x="2616200" y="3917950"/>
          <p14:tracePt t="21818" x="2565400" y="3917950"/>
          <p14:tracePt t="21838" x="2495550" y="3917950"/>
          <p14:tracePt t="21858" x="2444750" y="3917950"/>
          <p14:tracePt t="21878" x="2362200" y="3930650"/>
          <p14:tracePt t="21898" x="2279650" y="3956050"/>
          <p14:tracePt t="21918" x="2241550" y="3981450"/>
          <p14:tracePt t="21938" x="2197100" y="4025900"/>
          <p14:tracePt t="21958" x="2184400" y="4076700"/>
          <p14:tracePt t="21978" x="2197100" y="4108450"/>
          <p14:tracePt t="21998" x="2254250" y="4152900"/>
          <p14:tracePt t="22018" x="2349500" y="4184650"/>
          <p14:tracePt t="22038" x="2419350" y="4191000"/>
          <p14:tracePt t="22040" x="2457450" y="4191000"/>
          <p14:tracePt t="22058" x="2520950" y="4178300"/>
          <p14:tracePt t="22078" x="2597150" y="4152900"/>
          <p14:tracePt t="22098" x="2628900" y="4127500"/>
          <p14:tracePt t="22120" x="2641600" y="4057650"/>
          <p14:tracePt t="22138" x="2609850" y="4019550"/>
          <p14:tracePt t="22158" x="2565400" y="3981450"/>
          <p14:tracePt t="22178" x="2457450" y="3943350"/>
          <p14:tracePt t="22198" x="2336800" y="3930650"/>
          <p14:tracePt t="22218" x="2266950" y="3937000"/>
          <p14:tracePt t="22238" x="2178050" y="3975100"/>
          <p14:tracePt t="22258" x="2139950" y="4032250"/>
          <p14:tracePt t="22278" x="2139950" y="4076700"/>
          <p14:tracePt t="22298" x="2190750" y="4133850"/>
          <p14:tracePt t="22318" x="2266950" y="4159250"/>
          <p14:tracePt t="22338" x="2324100" y="4152900"/>
          <p14:tracePt t="22358" x="2400300" y="4127500"/>
          <p14:tracePt t="22378" x="2451100" y="4083050"/>
          <p14:tracePt t="22398" x="2463800" y="4044950"/>
          <p14:tracePt t="22418" x="2463800" y="4000500"/>
          <p14:tracePt t="22438" x="2451100" y="3968750"/>
          <p14:tracePt t="22458" x="2444750" y="3962400"/>
          <p14:tracePt t="22478" x="2438400" y="3956050"/>
          <p14:tracePt t="22498" x="2432050" y="3956050"/>
          <p14:tracePt t="22518" x="2425700" y="3949700"/>
          <p14:tracePt t="22571" x="2432050" y="3956050"/>
          <p14:tracePt t="22604" x="2438400" y="3956050"/>
          <p14:tracePt t="22640" x="2444750" y="3949700"/>
          <p14:tracePt t="22683" x="2451100" y="3949700"/>
          <p14:tracePt t="22727" x="2451100" y="3943350"/>
          <p14:tracePt t="22792" x="2457450" y="3937000"/>
          <p14:tracePt t="22844" x="2457450" y="3930650"/>
          <p14:tracePt t="22896" x="2463800" y="3930650"/>
          <p14:tracePt t="22948" x="2470150" y="3924300"/>
          <p14:tracePt t="22984" x="2470150" y="3917950"/>
          <p14:tracePt t="23016" x="2476500" y="3911600"/>
          <p14:tracePt t="23044" x="2476500" y="3905250"/>
          <p14:tracePt t="23100" x="2482850" y="3905250"/>
          <p14:tracePt t="23211" x="2476500" y="3911600"/>
          <p14:tracePt t="23224" x="2470150" y="3911600"/>
          <p14:tracePt t="23232" x="2463800" y="3911600"/>
          <p14:tracePt t="23240" x="2457450" y="3917950"/>
          <p14:tracePt t="23258" x="2432050" y="3917950"/>
          <p14:tracePt t="23278" x="2393950" y="3911600"/>
          <p14:tracePt t="23298" x="2305050" y="3898900"/>
          <p14:tracePt t="23318" x="2197100" y="3873500"/>
          <p14:tracePt t="23338" x="2120900" y="3867150"/>
          <p14:tracePt t="23358" x="1987550" y="3867150"/>
          <p14:tracePt t="23378" x="1873250" y="3892550"/>
          <p14:tracePt t="23398" x="1809750" y="3917950"/>
          <p14:tracePt t="23418" x="1746250" y="3981450"/>
          <p14:tracePt t="23438" x="1720850" y="4070350"/>
          <p14:tracePt t="23458" x="1733550" y="4127500"/>
          <p14:tracePt t="23478" x="1790700" y="4210050"/>
          <p14:tracePt t="23498" x="1892300" y="4260850"/>
          <p14:tracePt t="23518" x="1981200" y="4267200"/>
          <p14:tracePt t="23538" x="2108200" y="4241800"/>
          <p14:tracePt t="23540" x="2139950" y="4222750"/>
          <p14:tracePt t="23558" x="2184400" y="4184650"/>
          <p14:tracePt t="23578" x="2197100" y="4127500"/>
          <p14:tracePt t="23598" x="2171700" y="4025900"/>
          <p14:tracePt t="23618" x="2089150" y="3924300"/>
          <p14:tracePt t="23638" x="2025650" y="3873500"/>
          <p14:tracePt t="23658" x="1930400" y="3829050"/>
          <p14:tracePt t="23677" x="1847850" y="3829050"/>
          <p14:tracePt t="23698" x="1803400" y="3848100"/>
          <p14:tracePt t="23718" x="1765300" y="3905250"/>
          <p14:tracePt t="23738" x="1771650" y="3981450"/>
          <p14:tracePt t="23758" x="1797050" y="4032250"/>
          <p14:tracePt t="23778" x="1873250" y="4108450"/>
          <p14:tracePt t="23798" x="1955800" y="4152900"/>
          <p14:tracePt t="23818" x="2000250" y="4159250"/>
          <p14:tracePt t="23838" x="2051050" y="4146550"/>
          <p14:tracePt t="23858" x="2070100" y="4114800"/>
          <p14:tracePt t="23878" x="2070100" y="4083050"/>
          <p14:tracePt t="23898" x="2051050" y="4025900"/>
          <p14:tracePt t="23918" x="2006600" y="3981450"/>
          <p14:tracePt t="23938" x="1974850" y="3956050"/>
          <p14:tracePt t="23958" x="1924050" y="3943350"/>
          <p14:tracePt t="23978" x="1873250" y="3937000"/>
          <p14:tracePt t="23998" x="1835150" y="3937000"/>
          <p14:tracePt t="24017" x="1790700" y="3949700"/>
          <p14:tracePt t="24037" x="1752600" y="3962400"/>
          <p14:tracePt t="24057" x="1733550" y="3975100"/>
          <p14:tracePt t="24077" x="1714500" y="4000500"/>
          <p14:tracePt t="24097" x="1708150" y="4025900"/>
          <p14:tracePt t="24118" x="1701800" y="4038600"/>
          <p14:tracePt t="24138" x="1708150" y="4057650"/>
          <p14:tracePt t="24157" x="1708150" y="4070350"/>
          <p14:tracePt t="24177" x="1714500" y="4070350"/>
          <p14:tracePt t="24198" x="1714500" y="4076700"/>
          <p14:tracePt t="24237" x="1720850" y="4083050"/>
          <p14:tracePt t="24268" x="1727200" y="4083050"/>
          <p14:tracePt t="24292" x="1727200" y="4089400"/>
          <p14:tracePt t="24316" x="1733550" y="4089400"/>
          <p14:tracePt t="24332" x="1739900" y="4095750"/>
          <p14:tracePt t="24344" x="1746250" y="4102100"/>
          <p14:tracePt t="24361" x="1752600" y="4108450"/>
          <p14:tracePt t="24377" x="1765300" y="4114800"/>
          <p14:tracePt t="24397" x="1784350" y="4133850"/>
          <p14:tracePt t="24418" x="1797050" y="4146550"/>
          <p14:tracePt t="24437" x="1822450" y="4159250"/>
          <p14:tracePt t="24457" x="1841500" y="4165600"/>
          <p14:tracePt t="24478" x="1860550" y="4171950"/>
          <p14:tracePt t="24497" x="1879600" y="4171950"/>
          <p14:tracePt t="24518" x="1898650" y="4171950"/>
          <p14:tracePt t="24538" x="1905000" y="4171950"/>
          <p14:tracePt t="24557" x="1917700" y="4165600"/>
          <p14:tracePt t="24578" x="1924050" y="4165600"/>
          <p14:tracePt t="24597" x="1930400" y="4152900"/>
          <p14:tracePt t="24617" x="1943100" y="4140200"/>
          <p14:tracePt t="24637" x="1949450" y="4121150"/>
          <p14:tracePt t="24657" x="1955800" y="4095750"/>
          <p14:tracePt t="24677" x="1962150" y="4070350"/>
          <p14:tracePt t="24697" x="1968500" y="4057650"/>
          <p14:tracePt t="24717" x="1974850" y="4044950"/>
          <p14:tracePt t="24737" x="1974850" y="4032250"/>
          <p14:tracePt t="24758" x="1974850" y="4019550"/>
          <p14:tracePt t="24778" x="1962150" y="4000500"/>
          <p14:tracePt t="24797" x="1955800" y="3975100"/>
          <p14:tracePt t="24817" x="1943100" y="3962400"/>
          <p14:tracePt t="24838" x="1924050" y="3937000"/>
          <p14:tracePt t="24857" x="1898650" y="3917950"/>
          <p14:tracePt t="24877" x="1879600" y="3905250"/>
          <p14:tracePt t="24898" x="1841500" y="3892550"/>
          <p14:tracePt t="24918" x="1803400" y="3898900"/>
          <p14:tracePt t="24937" x="1771650" y="3917950"/>
          <p14:tracePt t="24957" x="1727200" y="3956050"/>
          <p14:tracePt t="24977" x="1689100" y="4006850"/>
          <p14:tracePt t="24997" x="1663700" y="4038600"/>
          <p14:tracePt t="25017" x="1638300" y="4083050"/>
          <p14:tracePt t="25037" x="1638300" y="4127500"/>
          <p14:tracePt t="25057" x="1657350" y="4159250"/>
          <p14:tracePt t="25077" x="1701800" y="4197350"/>
          <p14:tracePt t="25097" x="1771650" y="4216400"/>
          <p14:tracePt t="25118" x="1822450" y="4216400"/>
          <p14:tracePt t="25138" x="1885950" y="4197350"/>
          <p14:tracePt t="25157" x="1930400" y="4165600"/>
          <p14:tracePt t="25177" x="1949450" y="4133850"/>
          <p14:tracePt t="25197" x="1943100" y="4089400"/>
          <p14:tracePt t="25217" x="1924050" y="4044950"/>
          <p14:tracePt t="25238" x="1905000" y="4025900"/>
          <p14:tracePt t="25257" x="1879600" y="4006850"/>
          <p14:tracePt t="25277" x="1866900" y="4000500"/>
          <p14:tracePt t="25297" x="1860550" y="4000500"/>
          <p14:tracePt t="25337" x="1854200" y="3994150"/>
          <p14:tracePt t="25369" x="1860550" y="3994150"/>
          <p14:tracePt t="25397" x="1866900" y="3987800"/>
          <p14:tracePt t="25413" x="1873250" y="3987800"/>
          <p14:tracePt t="25437" x="1879600" y="3987800"/>
          <p14:tracePt t="25465" x="1885950" y="3981450"/>
          <p14:tracePt t="25500" x="1885950" y="3975100"/>
          <p14:tracePt t="25525" x="1892300" y="3975100"/>
          <p14:tracePt t="25541" x="1898650" y="3968750"/>
          <p14:tracePt t="25549" x="1905000" y="3968750"/>
          <p14:tracePt t="25557" x="1911350" y="3968750"/>
          <p14:tracePt t="25577" x="1936750" y="3962400"/>
          <p14:tracePt t="25597" x="1962150" y="3956050"/>
          <p14:tracePt t="25617" x="2019300" y="3949700"/>
          <p14:tracePt t="25637" x="2101850" y="3949700"/>
          <p14:tracePt t="25657" x="2165350" y="3956050"/>
          <p14:tracePt t="25677" x="2266950" y="3956050"/>
          <p14:tracePt t="25697" x="2362200" y="3943350"/>
          <p14:tracePt t="25717" x="2413000" y="3937000"/>
          <p14:tracePt t="25737" x="2476500" y="3917950"/>
          <p14:tracePt t="25757" x="2527300" y="3898900"/>
          <p14:tracePt t="25777" x="2552700" y="3892550"/>
          <p14:tracePt t="25798" x="2578100" y="3879850"/>
          <p14:tracePt t="25817" x="2603500" y="3879850"/>
          <p14:tracePt t="25837" x="2609850" y="3879850"/>
          <p14:tracePt t="25858" x="2616200" y="3879850"/>
          <p14:tracePt t="25877" x="2628900" y="3879850"/>
          <p14:tracePt t="25898" x="2635250" y="3879850"/>
          <p14:tracePt t="25917" x="2641600" y="3886200"/>
          <p14:tracePt t="25937" x="2647950" y="3892550"/>
          <p14:tracePt t="25957" x="2654300" y="3892550"/>
          <p14:tracePt t="25978" x="2673350" y="3892550"/>
          <p14:tracePt t="25997" x="2679700" y="3892550"/>
          <p14:tracePt t="26017" x="2686050" y="3892550"/>
          <p14:tracePt t="26037" x="2698750" y="3892550"/>
          <p14:tracePt t="26057" x="2705100" y="3892550"/>
          <p14:tracePt t="26113" x="2698750" y="3898900"/>
          <p14:tracePt t="26125" x="2698750" y="3911600"/>
          <p14:tracePt t="26133" x="2692400" y="3911600"/>
          <p14:tracePt t="26141" x="2692400" y="3924300"/>
          <p14:tracePt t="26157" x="2679700" y="3937000"/>
          <p14:tracePt t="26177" x="2673350" y="3956050"/>
          <p14:tracePt t="26197" x="2660650" y="3987800"/>
          <p14:tracePt t="26217" x="2654300" y="4013200"/>
          <p14:tracePt t="26237" x="2647950" y="4025900"/>
          <p14:tracePt t="26257" x="2641600" y="4044950"/>
          <p14:tracePt t="26277" x="2641600" y="4051300"/>
          <p14:tracePt t="26345" x="2647950" y="4051300"/>
          <p14:tracePt t="26405" x="2654300" y="4044950"/>
          <p14:tracePt t="26509" x="2660650" y="4044950"/>
          <p14:tracePt t="26561" x="2667000" y="4044950"/>
          <p14:tracePt t="26577" x="2673350" y="4044950"/>
          <p14:tracePt t="26593" x="2679700" y="4038600"/>
          <p14:tracePt t="26609" x="2686050" y="4038600"/>
          <p14:tracePt t="26621" x="2692400" y="4032250"/>
          <p14:tracePt t="26637" x="2698750" y="4025900"/>
          <p14:tracePt t="26657" x="2698750" y="4019550"/>
          <p14:tracePt t="26677" x="2705100" y="4013200"/>
          <p14:tracePt t="26697" x="2711450" y="4006850"/>
          <p14:tracePt t="26729" x="2717800" y="4000500"/>
          <p14:tracePt t="26781" x="2711450" y="4006850"/>
          <p14:tracePt t="26797" x="2705100" y="4006850"/>
          <p14:tracePt t="26809" x="2698750" y="4013200"/>
          <p14:tracePt t="26833" x="2698750" y="4019550"/>
          <p14:tracePt t="26961" x="2698750" y="4013200"/>
          <p14:tracePt t="27049" x="2692400" y="4013200"/>
          <p14:tracePt t="27073" x="2686050" y="4019550"/>
          <p14:tracePt t="27125" x="2679700" y="4019550"/>
          <p14:tracePt t="27225" x="2679700" y="4013200"/>
          <p14:tracePt t="27261" x="2686050" y="4013200"/>
          <p14:tracePt t="27349" x="2679700" y="4013200"/>
          <p14:tracePt t="27413" x="2673350" y="4013200"/>
          <p14:tracePt t="27466" x="2667000" y="4013200"/>
          <p14:tracePt t="27477" x="2660650" y="4019550"/>
          <p14:tracePt t="27493" x="2654300" y="4032250"/>
          <p14:tracePt t="27501" x="2654300" y="4038600"/>
          <p14:tracePt t="27518" x="2647950" y="4051300"/>
          <p14:tracePt t="27537" x="2641600" y="4095750"/>
          <p14:tracePt t="27557" x="2635250" y="4127500"/>
          <p14:tracePt t="27577" x="2628900" y="4203700"/>
          <p14:tracePt t="27597" x="2622550" y="4292600"/>
          <p14:tracePt t="27617" x="2616200" y="4356100"/>
          <p14:tracePt t="27637" x="2609850" y="4457700"/>
          <p14:tracePt t="27657" x="2597150" y="4565650"/>
          <p14:tracePt t="27677" x="2590800" y="4641850"/>
          <p14:tracePt t="27697" x="2584450" y="4762500"/>
          <p14:tracePt t="27717" x="2584450" y="4838700"/>
          <p14:tracePt t="27737" x="2590800" y="4953000"/>
          <p14:tracePt t="27757" x="2590800" y="5041900"/>
          <p14:tracePt t="27777" x="2597150" y="5105400"/>
          <p14:tracePt t="27797" x="2603500" y="5187950"/>
          <p14:tracePt t="27817" x="2609850" y="5264150"/>
          <p14:tracePt t="27837" x="2609850" y="5302250"/>
          <p14:tracePt t="27857" x="2616200" y="5334000"/>
          <p14:tracePt t="27877" x="2616200" y="5353050"/>
          <p14:tracePt t="27897" x="2609850" y="5359400"/>
          <p14:tracePt t="28073" x="2616200" y="5365750"/>
          <p14:tracePt t="28126" x="2622550" y="5365750"/>
          <p14:tracePt t="28194" x="2628900" y="5365750"/>
          <p14:tracePt t="28222" x="2635250" y="5365750"/>
          <p14:tracePt t="28253" x="2641600" y="5359400"/>
          <p14:tracePt t="28306" x="2647950" y="5359400"/>
          <p14:tracePt t="28330" x="2654300" y="5359400"/>
          <p14:tracePt t="28350" x="2660650" y="5353050"/>
          <p14:tracePt t="28366" x="2667000" y="5353050"/>
          <p14:tracePt t="28390" x="2673350" y="5353050"/>
          <p14:tracePt t="28410" x="2673350" y="5346700"/>
          <p14:tracePt t="28462" x="2679700" y="5346700"/>
          <p14:tracePt t="28518" x="2679700" y="5340350"/>
          <p14:tracePt t="28530" x="2686050" y="5334000"/>
          <p14:tracePt t="28546" x="2686050" y="5327650"/>
          <p14:tracePt t="28557" x="2686050" y="5321300"/>
          <p14:tracePt t="28577" x="2686050" y="5276850"/>
          <p14:tracePt t="28597" x="2679700" y="5200650"/>
          <p14:tracePt t="28617" x="2667000" y="5124450"/>
          <p14:tracePt t="28637" x="2647950" y="5029200"/>
          <p14:tracePt t="28657" x="2628900" y="4876800"/>
          <p14:tracePt t="28677" x="2616200" y="4718050"/>
          <p14:tracePt t="28697" x="2609850" y="4610100"/>
          <p14:tracePt t="28717" x="2597150" y="4457700"/>
          <p14:tracePt t="28737" x="2584450" y="4330700"/>
          <p14:tracePt t="28757" x="2578100" y="4267200"/>
          <p14:tracePt t="28777" x="2565400" y="4191000"/>
          <p14:tracePt t="28797" x="2565400" y="4171950"/>
          <p14:tracePt t="28817" x="2565400" y="4159250"/>
          <p14:tracePt t="28837" x="2565400" y="4152900"/>
          <p14:tracePt t="28898" x="2565400" y="4146550"/>
          <p14:tracePt t="28946" x="2565400" y="4140200"/>
          <p14:tracePt t="28958" x="2565400" y="4133850"/>
          <p14:tracePt t="28998" x="2565400" y="4127500"/>
          <p14:tracePt t="29186" x="2571750" y="4121150"/>
          <p14:tracePt t="29246" x="2578100" y="4114800"/>
          <p14:tracePt t="29274" x="2584450" y="4108450"/>
          <p14:tracePt t="29386" x="2590800" y="4102100"/>
          <p14:tracePt t="29418" x="2597150" y="4095750"/>
          <p14:tracePt t="29562" x="2603500" y="4089400"/>
          <p14:tracePt t="29622" x="2603500" y="4083050"/>
          <p14:tracePt t="29794" x="2597150" y="4083050"/>
          <p14:tracePt t="29810" x="2597150" y="4089400"/>
          <p14:tracePt t="29822" x="2590800" y="4089400"/>
          <p14:tracePt t="29839" x="2578100" y="4095750"/>
          <p14:tracePt t="29856" x="2578100" y="4102100"/>
          <p14:tracePt t="29879" x="2571750" y="4102100"/>
          <p14:tracePt t="29982" x="2565400" y="4095750"/>
          <p14:tracePt t="29998" x="2571750" y="4095750"/>
          <p14:tracePt t="30018" x="2571750" y="4089400"/>
          <p14:tracePt t="30034" x="2552700" y="4070350"/>
          <p14:tracePt t="30042" x="2546350" y="4064000"/>
          <p14:tracePt t="30056" x="2533650" y="4044950"/>
          <p14:tracePt t="30077" x="2520950" y="4019550"/>
          <p14:tracePt t="30428" x="3625850" y="6330950"/>
          <p14:tracePt t="30435" x="3632200" y="6337300"/>
          <p14:tracePt t="30459" x="3638550" y="6356350"/>
          <p14:tracePt t="30474" x="3638550" y="6381750"/>
          <p14:tracePt t="30490" x="3632200" y="6400800"/>
          <p14:tracePt t="30511" x="3606800" y="6419850"/>
          <p14:tracePt t="30536" x="3581400" y="6426200"/>
          <p14:tracePt t="30557" x="3543300" y="6413500"/>
          <p14:tracePt t="30631" x="3270250" y="6324600"/>
          <p14:tracePt t="30639" x="3251200" y="6324600"/>
          <p14:tracePt t="30646" x="3238500" y="6318250"/>
          <p14:tracePt t="30656" x="3225800" y="6318250"/>
          <p14:tracePt t="30676" x="3213100" y="6318250"/>
          <p14:tracePt t="30696" x="3232150" y="6318250"/>
          <p14:tracePt t="30716" x="3295650" y="6324600"/>
          <p14:tracePt t="30736" x="3416300" y="6330950"/>
          <p14:tracePt t="30756" x="3524250" y="6343650"/>
          <p14:tracePt t="30776" x="3721100" y="6350000"/>
          <p14:tracePt t="30797" x="3867150" y="6337300"/>
          <p14:tracePt t="30816" x="4089400" y="6305550"/>
          <p14:tracePt t="30836" x="4298950" y="6280150"/>
          <p14:tracePt t="30856" x="4432300" y="6267450"/>
          <p14:tracePt t="30876" x="4622800" y="6254750"/>
          <p14:tracePt t="30896" x="4781550" y="6235700"/>
          <p14:tracePt t="30917" x="4876800" y="6216650"/>
          <p14:tracePt t="30936" x="4984750" y="6203950"/>
          <p14:tracePt t="30956" x="5054600" y="6197600"/>
          <p14:tracePt t="30976" x="5086350" y="6203950"/>
          <p14:tracePt t="30996" x="5118100" y="6223000"/>
          <p14:tracePt t="31016" x="5111750" y="6254750"/>
          <p14:tracePt t="31036" x="5073650" y="6280150"/>
          <p14:tracePt t="31056" x="4965700" y="6299200"/>
          <p14:tracePt t="31076" x="4787900" y="6299200"/>
          <p14:tracePt t="31096" x="4648200" y="6299200"/>
          <p14:tracePt t="31116" x="4425950" y="6305550"/>
          <p14:tracePt t="31136" x="4235450" y="6324600"/>
          <p14:tracePt t="31156" x="4140200" y="6337300"/>
          <p14:tracePt t="31176" x="4038600" y="6337300"/>
          <p14:tracePt t="31196" x="3956050" y="6299200"/>
          <p14:tracePt t="31216" x="3905250" y="6242050"/>
          <p14:tracePt t="31236" x="3835400" y="6102350"/>
          <p14:tracePt t="31256" x="3784600" y="5969000"/>
          <p14:tracePt t="31611" x="2647950" y="927100"/>
          <p14:tracePt t="31627" x="2647950" y="933450"/>
          <p14:tracePt t="31635" x="2647950" y="946150"/>
          <p14:tracePt t="31643" x="2647950" y="952500"/>
          <p14:tracePt t="31656" x="2647950" y="984250"/>
          <p14:tracePt t="31676" x="2641600" y="1022350"/>
          <p14:tracePt t="31696" x="2635250" y="1098550"/>
          <p14:tracePt t="31716" x="2628900" y="1162050"/>
          <p14:tracePt t="31736" x="2635250" y="1193800"/>
          <p14:tracePt t="31756" x="2641600" y="1225550"/>
          <p14:tracePt t="31776" x="2654300" y="1238250"/>
          <p14:tracePt t="31796" x="2660650" y="1231900"/>
          <p14:tracePt t="31816" x="2660650" y="1225550"/>
          <p14:tracePt t="31927" x="2501900" y="1085850"/>
          <p14:tracePt t="31935" x="2476500" y="1098550"/>
          <p14:tracePt t="31943" x="2451100" y="1117600"/>
          <p14:tracePt t="31956" x="2425700" y="1136650"/>
          <p14:tracePt t="31976" x="2362200" y="1225550"/>
          <p14:tracePt t="31996" x="2324100" y="1333500"/>
          <p14:tracePt t="32016" x="2324100" y="1403350"/>
          <p14:tracePt t="32036" x="2368550" y="1498600"/>
          <p14:tracePt t="32055" x="2463800" y="1562100"/>
          <p14:tracePt t="32076" x="2546350" y="1574800"/>
          <p14:tracePt t="32095" x="2647950" y="1543050"/>
          <p14:tracePt t="32116" x="2717800" y="1473200"/>
          <p14:tracePt t="32137" x="2730500" y="1403350"/>
          <p14:tracePt t="32156" x="2711450" y="1295400"/>
          <p14:tracePt t="32176" x="2647950" y="1219200"/>
          <p14:tracePt t="32195" x="2597150" y="1187450"/>
          <p14:tracePt t="32216" x="2508250" y="1193800"/>
          <p14:tracePt t="32235" x="2438400" y="1257300"/>
          <p14:tracePt t="32256" x="2419350" y="1333500"/>
          <p14:tracePt t="32276" x="2438400" y="1466850"/>
          <p14:tracePt t="32296" x="2508250" y="1581150"/>
          <p14:tracePt t="32316" x="2565400" y="1619250"/>
          <p14:tracePt t="32336" x="2641600" y="1606550"/>
          <p14:tracePt t="32356" x="2673350" y="1530350"/>
          <p14:tracePt t="32375" x="2679700" y="1454150"/>
          <p14:tracePt t="32396" x="2647950" y="1339850"/>
          <p14:tracePt t="32417" x="2597150" y="1263650"/>
          <p14:tracePt t="32436" x="2559050" y="1244600"/>
          <p14:tracePt t="32456" x="2501900" y="1263650"/>
          <p14:tracePt t="32476" x="2451100" y="1339850"/>
          <p14:tracePt t="32496" x="2438400" y="1422400"/>
          <p14:tracePt t="32516" x="2457450" y="1549400"/>
          <p14:tracePt t="32536" x="2501900" y="1638300"/>
          <p14:tracePt t="32555" x="2540000" y="1657350"/>
          <p14:tracePt t="32576" x="2578100" y="1625600"/>
          <p14:tracePt t="32595" x="2590800" y="1543050"/>
          <p14:tracePt t="32616" x="2590800" y="1466850"/>
          <p14:tracePt t="32636" x="2571750" y="1365250"/>
          <p14:tracePt t="32656" x="2559050" y="1308100"/>
          <p14:tracePt t="32676" x="2546350" y="1295400"/>
          <p14:tracePt t="32695" x="2533650" y="1320800"/>
          <p14:tracePt t="32716" x="2527300" y="1397000"/>
          <p14:tracePt t="32735" x="2527300" y="1479550"/>
          <p14:tracePt t="32756" x="2540000" y="1651000"/>
          <p14:tracePt t="32776" x="2559050" y="1828800"/>
          <p14:tracePt t="32796" x="2571750" y="1924050"/>
          <p14:tracePt t="32816" x="2578100" y="2038350"/>
          <p14:tracePt t="32836" x="2571750" y="2133600"/>
          <p14:tracePt t="32856" x="2565400" y="2190750"/>
          <p14:tracePt t="32876" x="2552700" y="2254250"/>
          <p14:tracePt t="32896" x="2540000" y="2305050"/>
          <p14:tracePt t="32916" x="2533650" y="2330450"/>
          <p14:tracePt t="32936" x="2527300" y="2362200"/>
          <p14:tracePt t="32956" x="2527300" y="2393950"/>
          <p14:tracePt t="32976" x="2533650" y="2406650"/>
          <p14:tracePt t="32996" x="2533650" y="2419350"/>
          <p14:tracePt t="33016" x="2540000" y="2406650"/>
          <p14:tracePt t="33036" x="2546350" y="2374900"/>
          <p14:tracePt t="33056" x="2533650" y="2273300"/>
          <p14:tracePt t="33076" x="2514600" y="2108200"/>
          <p14:tracePt t="33096" x="2495550" y="1981200"/>
          <p14:tracePt t="33116" x="2470150" y="1784350"/>
          <p14:tracePt t="33136" x="2457450" y="1612900"/>
          <p14:tracePt t="33156" x="2451100" y="1517650"/>
          <p14:tracePt t="33176" x="2444750" y="1416050"/>
          <p14:tracePt t="33196" x="2444750" y="1358900"/>
          <p14:tracePt t="33216" x="2438400" y="1339850"/>
          <p14:tracePt t="33256" x="2419350" y="1377950"/>
          <p14:tracePt t="33276" x="2413000" y="1422400"/>
          <p14:tracePt t="33296" x="2406650" y="1543050"/>
          <p14:tracePt t="33316" x="2419350" y="1708150"/>
          <p14:tracePt t="33336" x="2438400" y="1841500"/>
          <p14:tracePt t="33356" x="2476500" y="2051050"/>
          <p14:tracePt t="33376" x="2514600" y="2228850"/>
          <p14:tracePt t="33396" x="2533650" y="2317750"/>
          <p14:tracePt t="33416" x="2552700" y="2393950"/>
          <p14:tracePt t="33436" x="2559050" y="2406650"/>
          <p14:tracePt t="33456" x="2559050" y="2368550"/>
          <p14:tracePt t="33476" x="2552700" y="2266950"/>
          <p14:tracePt t="33496" x="2546350" y="2152650"/>
          <p14:tracePt t="33516" x="2540000" y="1943100"/>
          <p14:tracePt t="33536" x="2540000" y="1714500"/>
          <p14:tracePt t="33556" x="2540000" y="1568450"/>
          <p14:tracePt t="33576" x="2540000" y="1397000"/>
          <p14:tracePt t="33596" x="2546350" y="1289050"/>
          <p14:tracePt t="33616" x="2552700" y="1250950"/>
          <p14:tracePt t="33636" x="2552700" y="1244600"/>
          <p14:tracePt t="33656" x="2540000" y="1282700"/>
          <p14:tracePt t="33676" x="2527300" y="1339850"/>
          <p14:tracePt t="33696" x="2514600" y="1492250"/>
          <p14:tracePt t="33716" x="2520950" y="1720850"/>
          <p14:tracePt t="33736" x="2533650" y="1905000"/>
          <p14:tracePt t="33756" x="2571750" y="2178050"/>
          <p14:tracePt t="33776" x="2609850" y="2362200"/>
          <p14:tracePt t="33796" x="2622550" y="2419350"/>
          <p14:tracePt t="33816" x="2635250" y="2387600"/>
          <p14:tracePt t="33836" x="2628900" y="2228850"/>
          <p14:tracePt t="33856" x="2616200" y="2076450"/>
          <p14:tracePt t="33876" x="2597150" y="1822450"/>
          <p14:tracePt t="33896" x="2584450" y="1606550"/>
          <p14:tracePt t="33916" x="2571750" y="1504950"/>
          <p14:tracePt t="33936" x="2565400" y="1416050"/>
          <p14:tracePt t="33956" x="2565400" y="1403350"/>
          <p14:tracePt t="33976" x="2559050" y="1441450"/>
          <p14:tracePt t="33996" x="2552700" y="1562100"/>
          <p14:tracePt t="34016" x="2559050" y="1752600"/>
          <p14:tracePt t="34036" x="2571750" y="1905000"/>
          <p14:tracePt t="34056" x="2603500" y="2120900"/>
          <p14:tracePt t="34076" x="2641600" y="2273300"/>
          <p14:tracePt t="34096" x="2654300" y="2324100"/>
          <p14:tracePt t="34116" x="2673350" y="2336800"/>
          <p14:tracePt t="34136" x="2686050" y="2305050"/>
          <p14:tracePt t="34156" x="2686050" y="2273300"/>
          <p14:tracePt t="34176" x="2692400" y="2216150"/>
          <p14:tracePt t="34196" x="2692400" y="2152650"/>
          <p14:tracePt t="34216" x="2686050" y="2114550"/>
          <p14:tracePt t="34236" x="2686050" y="2076450"/>
          <p14:tracePt t="34256" x="2686050" y="2063750"/>
          <p14:tracePt t="34296" x="2698750" y="2089150"/>
          <p14:tracePt t="34316" x="2705100" y="2108200"/>
          <p14:tracePt t="34336" x="2705100" y="2120900"/>
          <p14:tracePt t="34384" x="2698750" y="2120900"/>
          <p14:tracePt t="34400" x="2698750" y="2114550"/>
          <p14:tracePt t="34416" x="2692400" y="2101850"/>
          <p14:tracePt t="34436" x="2692400" y="2095500"/>
          <p14:tracePt t="34456" x="2686050" y="2089150"/>
          <p14:tracePt t="34476" x="2686050" y="2076450"/>
          <p14:tracePt t="34496" x="2686050" y="2063750"/>
          <p14:tracePt t="34516" x="2686050" y="2057400"/>
          <p14:tracePt t="34536" x="2686050" y="2044700"/>
          <p14:tracePt t="34556" x="2692400" y="2032000"/>
          <p14:tracePt t="34576" x="2692400" y="2025650"/>
          <p14:tracePt t="34624" x="2686050" y="2019300"/>
          <p14:tracePt t="34640" x="2679700" y="2025650"/>
          <p14:tracePt t="34656" x="2673350" y="2025650"/>
          <p14:tracePt t="34676" x="2660650" y="2032000"/>
          <p14:tracePt t="34695" x="2647950" y="2032000"/>
          <p14:tracePt t="34716" x="2622550" y="2038350"/>
          <p14:tracePt t="34736" x="2603500" y="2038350"/>
          <p14:tracePt t="34755" x="2584450" y="2044700"/>
          <p14:tracePt t="34776" x="2559050" y="2063750"/>
          <p14:tracePt t="34796" x="2533650" y="2076450"/>
          <p14:tracePt t="34816" x="2514600" y="2089150"/>
          <p14:tracePt t="34836" x="2470150" y="21336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5234331" cy="457818"/>
          </a:xfrm>
        </p:spPr>
        <p:txBody>
          <a:bodyPr/>
          <a:lstStyle/>
          <a:p>
            <a:r>
              <a:rPr lang="en-US"/>
              <a:t>Matrix formulation of LinBP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041539" y="1301999"/>
            <a:ext cx="1243143" cy="123519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887305" y="1419860"/>
            <a:ext cx="373066" cy="125182"/>
          </a:xfrm>
          <a:prstGeom prst="rect">
            <a:avLst/>
          </a:prstGeom>
          <a:solidFill>
            <a:srgbClr val="3366FF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880" y="1419860"/>
            <a:ext cx="373066" cy="125182"/>
          </a:xfrm>
          <a:prstGeom prst="rect">
            <a:avLst/>
          </a:prstGeom>
          <a:solidFill>
            <a:srgbClr val="3366FF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4590" y="1419860"/>
            <a:ext cx="1243441" cy="125182"/>
          </a:xfrm>
          <a:prstGeom prst="rect">
            <a:avLst/>
          </a:prstGeom>
          <a:solidFill>
            <a:srgbClr val="3366FF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3071925" y="1857948"/>
            <a:ext cx="1244015" cy="12518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22211" y="1419860"/>
            <a:ext cx="373066" cy="125182"/>
          </a:xfrm>
          <a:prstGeom prst="rect">
            <a:avLst/>
          </a:prstGeom>
          <a:solidFill>
            <a:srgbClr val="3366FF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62346" y="2016141"/>
            <a:ext cx="373066" cy="125182"/>
          </a:xfrm>
          <a:prstGeom prst="rect">
            <a:avLst/>
          </a:prstGeom>
          <a:solidFill>
            <a:srgbClr val="E46C0A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84997" y="1295063"/>
            <a:ext cx="374505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62354" y="1295063"/>
            <a:ext cx="374505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10265" y="1294197"/>
            <a:ext cx="1248348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0025" y="1295063"/>
            <a:ext cx="374505" cy="3745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22507" y="1295063"/>
            <a:ext cx="374505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44429" y="1295063"/>
            <a:ext cx="1248348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24430" y="1295063"/>
            <a:ext cx="374505" cy="3745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85770" y="1705251"/>
            <a:ext cx="455578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latin typeface="Arial"/>
                <a:cs typeface="Arial"/>
                <a:sym typeface="Symbol"/>
              </a:rPr>
              <a:t>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2397" y="1705251"/>
            <a:ext cx="2696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3600">
                <a:latin typeface="Arial"/>
                <a:cs typeface="Arial"/>
                <a:sym typeface="Symbol"/>
              </a:rPr>
              <a:t>+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01398" y="1705251"/>
            <a:ext cx="2696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3600">
                <a:latin typeface="Arial"/>
                <a:cs typeface="Arial"/>
                <a:sym typeface="Symbol"/>
              </a:rPr>
              <a:t>−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8705" y="1274366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08690" y="1274366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33091" y="1274366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4263" y="1289134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3366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0783" y="1836393"/>
            <a:ext cx="166712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s</a:t>
            </a:r>
            <a:endParaRPr lang="en-US" sz="2600" baseline="-250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18212" y="863744"/>
            <a:ext cx="166712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s</a:t>
            </a:r>
            <a:endParaRPr lang="en-US" sz="2600" baseline="-250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5879" y="1295063"/>
            <a:ext cx="374505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156594" y="1295063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277961" y="1295063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6200000">
            <a:off x="5221612" y="1230045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>
            <a:off x="5221612" y="1364416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8252156" y="1295063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8373523" y="1295063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8308505" y="1230045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8308505" y="1364416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649655" y="1295063"/>
            <a:ext cx="0" cy="124574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71022" y="1295065"/>
            <a:ext cx="0" cy="124037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589790" y="1295063"/>
            <a:ext cx="0" cy="124574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4711157" y="1295065"/>
            <a:ext cx="0" cy="124037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019083" y="1295063"/>
            <a:ext cx="0" cy="124574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2140450" y="1295065"/>
            <a:ext cx="0" cy="124037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893324" y="1295063"/>
            <a:ext cx="0" cy="124574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014691" y="1295065"/>
            <a:ext cx="0" cy="124037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6172464" y="902228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3366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85" name="Left Brace 84"/>
          <p:cNvSpPr/>
          <p:nvPr/>
        </p:nvSpPr>
        <p:spPr bwMode="auto">
          <a:xfrm rot="16200000">
            <a:off x="7130241" y="1565159"/>
            <a:ext cx="191373" cy="3302746"/>
          </a:xfrm>
          <a:prstGeom prst="leftBrace">
            <a:avLst>
              <a:gd name="adj1" fmla="val 19271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005366" y="3405478"/>
            <a:ext cx="610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80" name="AutoShape 33"/>
          <p:cNvSpPr>
            <a:spLocks noChangeArrowheads="1"/>
          </p:cNvSpPr>
          <p:nvPr/>
        </p:nvSpPr>
        <p:spPr bwMode="auto">
          <a:xfrm>
            <a:off x="7776097" y="103115"/>
            <a:ext cx="126519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DETAILS</a:t>
            </a:r>
          </a:p>
        </p:txBody>
      </p:sp>
      <p:cxnSp>
        <p:nvCxnSpPr>
          <p:cNvPr id="81" name="AutoShape 34"/>
          <p:cNvCxnSpPr>
            <a:cxnSpLocks noChangeShapeType="1"/>
            <a:stCxn id="80" idx="2"/>
            <a:endCxn id="80" idx="0"/>
          </p:cNvCxnSpPr>
          <p:nvPr/>
        </p:nvCxnSpPr>
        <p:spPr bwMode="auto">
          <a:xfrm>
            <a:off x="7776097" y="103115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35"/>
          <p:cNvCxnSpPr>
            <a:cxnSpLocks noChangeShapeType="1"/>
            <a:stCxn id="80" idx="4"/>
            <a:endCxn id="80" idx="6"/>
          </p:cNvCxnSpPr>
          <p:nvPr/>
        </p:nvCxnSpPr>
        <p:spPr bwMode="auto">
          <a:xfrm>
            <a:off x="7776097" y="478989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Left Brace 92"/>
          <p:cNvSpPr/>
          <p:nvPr/>
        </p:nvSpPr>
        <p:spPr bwMode="auto">
          <a:xfrm rot="16200000">
            <a:off x="5337163" y="3929603"/>
            <a:ext cx="193158" cy="3171285"/>
          </a:xfrm>
          <a:prstGeom prst="leftBrace">
            <a:avLst>
              <a:gd name="adj1" fmla="val 19271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09" y="2629809"/>
            <a:ext cx="355600" cy="495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8" y="2629809"/>
            <a:ext cx="368300" cy="495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00" y="2629809"/>
            <a:ext cx="4191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11" y="2540909"/>
            <a:ext cx="596900" cy="584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76" y="2744109"/>
            <a:ext cx="558800" cy="381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25" y="2744109"/>
            <a:ext cx="393700" cy="381000"/>
          </a:xfrm>
          <a:prstGeom prst="rect">
            <a:avLst/>
          </a:prstGeom>
        </p:spPr>
      </p:pic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96" y="2629809"/>
            <a:ext cx="368300" cy="495300"/>
          </a:xfrm>
          <a:prstGeom prst="rect">
            <a:avLst/>
          </a:prstGeom>
        </p:spPr>
      </p:pic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30" y="2629809"/>
            <a:ext cx="368300" cy="495300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285770" y="2636133"/>
            <a:ext cx="455578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latin typeface="Arial"/>
                <a:cs typeface="Arial"/>
                <a:sym typeface="Symbol"/>
              </a:rPr>
              <a:t>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432397" y="2636133"/>
            <a:ext cx="2696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3600">
                <a:latin typeface="Arial"/>
                <a:cs typeface="Arial"/>
                <a:sym typeface="Symbol"/>
              </a:rPr>
              <a:t>+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601398" y="2636133"/>
            <a:ext cx="2696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3600">
                <a:latin typeface="Arial"/>
                <a:cs typeface="Arial"/>
                <a:sym typeface="Symbol"/>
              </a:rPr>
              <a:t>−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28926" y="2636133"/>
            <a:ext cx="1154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sym typeface="Symbol"/>
              </a:rPr>
              <a:t></a:t>
            </a:r>
            <a:r>
              <a:rPr lang="en-US" sz="3600">
                <a:effectLst/>
              </a:rPr>
              <a:t>  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870889" y="2636133"/>
            <a:ext cx="1154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sym typeface="Symbol"/>
              </a:rPr>
              <a:t></a:t>
            </a:r>
            <a:r>
              <a:rPr lang="en-US" sz="3600">
                <a:effectLst/>
              </a:rPr>
              <a:t>  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088904" y="2636133"/>
            <a:ext cx="1154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sym typeface="Symbol"/>
              </a:rPr>
              <a:t></a:t>
            </a:r>
            <a:r>
              <a:rPr lang="en-US" sz="3600">
                <a:effectLst/>
              </a:rPr>
              <a:t>  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960112" y="2636133"/>
            <a:ext cx="1154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sym typeface="Symbol"/>
              </a:rPr>
              <a:t></a:t>
            </a:r>
            <a:r>
              <a:rPr lang="en-US" sz="3600">
                <a:effectLst/>
              </a:rPr>
              <a:t>  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69261" y="1419859"/>
            <a:ext cx="117033" cy="125182"/>
            <a:chOff x="5046134" y="948238"/>
            <a:chExt cx="85725" cy="91694"/>
          </a:xfrm>
          <a:solidFill>
            <a:srgbClr val="3366FF"/>
          </a:solidFill>
        </p:grpSpPr>
        <p:sp>
          <p:nvSpPr>
            <p:cNvPr id="16" name="Rectangle 15"/>
            <p:cNvSpPr/>
            <p:nvPr/>
          </p:nvSpPr>
          <p:spPr>
            <a:xfrm>
              <a:off x="5046134" y="948238"/>
              <a:ext cx="85725" cy="91694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46134" y="948238"/>
              <a:ext cx="85725" cy="91694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177800" y="730845"/>
            <a:ext cx="24109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>
                <a:latin typeface="Arial"/>
                <a:cs typeface="Arial"/>
              </a:rPr>
              <a:t>Update equation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45175" y="3279621"/>
            <a:ext cx="741389" cy="8361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final 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beliefs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(n x k)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688048" y="3279621"/>
            <a:ext cx="783969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explicit 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beliefs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254876" y="3279621"/>
            <a:ext cx="65597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graph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77800" y="5692796"/>
            <a:ext cx="194990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>
                <a:latin typeface="Arial"/>
                <a:cs typeface="Arial"/>
              </a:rPr>
              <a:t>Convergence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77800" y="4371512"/>
            <a:ext cx="179556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>
                <a:latin typeface="Arial"/>
                <a:cs typeface="Arial"/>
              </a:rPr>
              <a:t>Closed form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7" y="4692650"/>
            <a:ext cx="7607300" cy="673100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2367346" y="5723574"/>
            <a:ext cx="3463989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400">
                <a:latin typeface="Arial"/>
                <a:cs typeface="Arial"/>
              </a:rPr>
              <a:t>Spectral radius of (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r>
              <a:rPr lang="en-US" sz="2400">
                <a:latin typeface="Arial"/>
                <a:cs typeface="Arial"/>
              </a:rPr>
              <a:t>) &lt; 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2367346" y="6200055"/>
            <a:ext cx="3353532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400">
                <a:latin typeface="Arial"/>
                <a:cs typeface="Arial"/>
              </a:rPr>
              <a:t>Scale with appropriate ε:</a:t>
            </a:r>
          </a:p>
        </p:txBody>
      </p:sp>
      <p:sp>
        <p:nvSpPr>
          <p:cNvPr id="125" name="Left Brace 124"/>
          <p:cNvSpPr/>
          <p:nvPr/>
        </p:nvSpPr>
        <p:spPr bwMode="auto">
          <a:xfrm rot="5400000">
            <a:off x="6010035" y="3814713"/>
            <a:ext cx="163436" cy="1656412"/>
          </a:xfrm>
          <a:prstGeom prst="leftBrace">
            <a:avLst>
              <a:gd name="adj1" fmla="val 19271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890916" y="4234787"/>
            <a:ext cx="610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982640" y="3279621"/>
            <a:ext cx="79862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degree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matrix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701703" y="3279621"/>
            <a:ext cx="7366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affinity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matrix</a:t>
            </a:r>
          </a:p>
        </p:txBody>
      </p:sp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13" y="6146975"/>
            <a:ext cx="1866900" cy="48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7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57"/>
    </mc:Choice>
    <mc:Fallback xmlns="">
      <p:transition spd="slow" advTm="1178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93" grpId="0" animBg="1"/>
      <p:bldP spid="115" grpId="0"/>
      <p:bldP spid="116" grpId="0"/>
      <p:bldP spid="117" grpId="0"/>
      <p:bldP spid="119" grpId="0"/>
      <p:bldP spid="120" grpId="0"/>
      <p:bldP spid="123" grpId="0"/>
      <p:bldP spid="124" grpId="0"/>
      <p:bldP spid="125" grpId="0" animBg="1"/>
      <p:bldP spid="126" grpId="0"/>
      <p:bldP spid="127" grpId="0"/>
      <p:bldP spid="82" grpId="0"/>
    </p:bldLst>
  </p:timing>
  <p:extLst mod="1">
    <p:ext uri="{3A86A75C-4F4B-4683-9AE1-C65F6400EC91}">
      <p14:laserTraceLst xmlns:p14="http://schemas.microsoft.com/office/powerpoint/2010/main">
        <p14:tracePtLst>
          <p14:tracePt t="5466" x="3943350" y="4305300"/>
          <p14:tracePt t="8456" x="793750" y="3365500"/>
          <p14:tracePt t="8488" x="787400" y="3371850"/>
          <p14:tracePt t="8496" x="787400" y="3378200"/>
          <p14:tracePt t="8508" x="793750" y="3384550"/>
          <p14:tracePt t="8524" x="793750" y="3397250"/>
          <p14:tracePt t="8544" x="800100" y="3397250"/>
          <p14:tracePt t="8564" x="812800" y="3384550"/>
          <p14:tracePt t="8584" x="819150" y="3371850"/>
          <p14:tracePt t="8604" x="819150" y="3390900"/>
          <p14:tracePt t="8624" x="819150" y="3441700"/>
          <p14:tracePt t="8644" x="825500" y="3517900"/>
          <p14:tracePt t="8664" x="825500" y="3556000"/>
          <p14:tracePt t="8684" x="838200" y="3594100"/>
          <p14:tracePt t="8704" x="844550" y="3613150"/>
          <p14:tracePt t="8724" x="844550" y="3625850"/>
          <p14:tracePt t="8744" x="844550" y="3638550"/>
          <p14:tracePt t="8764" x="857250" y="3663950"/>
          <p14:tracePt t="8784" x="876300" y="3676650"/>
          <p14:tracePt t="8804" x="895350" y="3695700"/>
          <p14:tracePt t="8856" x="901700" y="3695700"/>
          <p14:tracePt t="8864" x="901700" y="3689350"/>
          <p14:tracePt t="8884" x="920750" y="3676650"/>
          <p14:tracePt t="8904" x="933450" y="3651250"/>
          <p14:tracePt t="8924" x="933450" y="3600450"/>
          <p14:tracePt t="8944" x="927100" y="3524250"/>
          <p14:tracePt t="8964" x="914400" y="3454400"/>
          <p14:tracePt t="8984" x="889000" y="3340100"/>
          <p14:tracePt t="9004" x="857250" y="3225800"/>
          <p14:tracePt t="9024" x="844550" y="3143250"/>
          <p14:tracePt t="9044" x="819150" y="3028950"/>
          <p14:tracePt t="9064" x="800100" y="2908300"/>
          <p14:tracePt t="9084" x="787400" y="2825750"/>
          <p14:tracePt t="9104" x="781050" y="2705100"/>
          <p14:tracePt t="9124" x="781050" y="2597150"/>
          <p14:tracePt t="9144" x="787400" y="2540000"/>
          <p14:tracePt t="9164" x="793750" y="2457450"/>
          <p14:tracePt t="9184" x="800100" y="2406650"/>
          <p14:tracePt t="9204" x="812800" y="2305050"/>
          <p14:tracePt t="9224" x="825500" y="2203450"/>
          <p14:tracePt t="9244" x="838200" y="2139950"/>
          <p14:tracePt t="9264" x="857250" y="2063750"/>
          <p14:tracePt t="9284" x="876300" y="2012950"/>
          <p14:tracePt t="9304" x="889000" y="1987550"/>
          <p14:tracePt t="9324" x="908050" y="1962150"/>
          <p14:tracePt t="9344" x="920750" y="1955800"/>
          <p14:tracePt t="9396" x="920750" y="1949450"/>
          <p14:tracePt t="9421" x="920750" y="1943100"/>
          <p14:tracePt t="9432" x="927100" y="1936750"/>
          <p14:tracePt t="9449" x="927100" y="1930400"/>
          <p14:tracePt t="9465" x="933450" y="1924050"/>
          <p14:tracePt t="9484" x="927100" y="1911350"/>
          <p14:tracePt t="9504" x="920750" y="1898650"/>
          <p14:tracePt t="9524" x="914400" y="1911350"/>
          <p14:tracePt t="9544" x="901700" y="1924050"/>
          <p14:tracePt t="9564" x="889000" y="1943100"/>
          <p14:tracePt t="9584" x="869950" y="1949450"/>
          <p14:tracePt t="9604" x="863600" y="1949450"/>
          <p14:tracePt t="9624" x="850900" y="1949450"/>
          <p14:tracePt t="9664" x="850900" y="1943100"/>
          <p14:tracePt t="9684" x="857250" y="1930400"/>
          <p14:tracePt t="9705" x="869950" y="1917700"/>
          <p14:tracePt t="9724" x="882650" y="1911350"/>
          <p14:tracePt t="9744" x="901700" y="1898650"/>
          <p14:tracePt t="9765" x="914400" y="1879600"/>
          <p14:tracePt t="9784" x="920750" y="1860550"/>
          <p14:tracePt t="9804" x="933450" y="1816100"/>
          <p14:tracePt t="9824" x="946150" y="1784350"/>
          <p14:tracePt t="9844" x="958850" y="1739900"/>
          <p14:tracePt t="9864" x="971550" y="1708150"/>
          <p14:tracePt t="9884" x="984250" y="1663700"/>
          <p14:tracePt t="9904" x="1003300" y="1625600"/>
          <p14:tracePt t="9924" x="1016000" y="1606550"/>
          <p14:tracePt t="9944" x="1047750" y="1568450"/>
          <p14:tracePt t="9964" x="1054100" y="1555750"/>
          <p14:tracePt t="9985" x="1066800" y="1536700"/>
          <p14:tracePt t="10005" x="1060450" y="1524000"/>
          <p14:tracePt t="10024" x="1054100" y="1524000"/>
          <p14:tracePt t="10044" x="1047750" y="1517650"/>
          <p14:tracePt t="10045" x="1041400" y="1517650"/>
          <p14:tracePt t="10064" x="1022350" y="1511300"/>
          <p14:tracePt t="10084" x="1016000" y="1511300"/>
          <p14:tracePt t="10105" x="1003300" y="1511300"/>
          <p14:tracePt t="10124" x="996950" y="1511300"/>
          <p14:tracePt t="10164" x="1003300" y="1504950"/>
          <p14:tracePt t="10201" x="1009650" y="1498600"/>
          <p14:tracePt t="10261" x="1003300" y="1498600"/>
          <p14:tracePt t="10277" x="996950" y="1498600"/>
          <p14:tracePt t="10293" x="990600" y="1498600"/>
          <p14:tracePt t="10304" x="984250" y="1498600"/>
          <p14:tracePt t="10324" x="971550" y="1498600"/>
          <p14:tracePt t="10344" x="965200" y="1498600"/>
          <p14:tracePt t="10365" x="952500" y="1504950"/>
          <p14:tracePt t="10404" x="946150" y="1511300"/>
          <p14:tracePt t="10424" x="939800" y="1511300"/>
          <p14:tracePt t="10444" x="939800" y="1517650"/>
          <p14:tracePt t="10465" x="933450" y="1524000"/>
          <p14:tracePt t="10485" x="933450" y="1530350"/>
          <p14:tracePt t="10570" x="901700" y="1778000"/>
          <p14:tracePt t="10577" x="901700" y="1816100"/>
          <p14:tracePt t="10585" x="895350" y="1860550"/>
          <p14:tracePt t="10604" x="889000" y="1968500"/>
          <p14:tracePt t="10624" x="882650" y="2178050"/>
          <p14:tracePt t="10644" x="882650" y="2336800"/>
          <p14:tracePt t="10664" x="889000" y="2578100"/>
          <p14:tracePt t="10683" x="889000" y="2794000"/>
          <p14:tracePt t="10704" x="889000" y="2921000"/>
          <p14:tracePt t="10723" x="889000" y="3086100"/>
          <p14:tracePt t="10744" x="889000" y="3244850"/>
          <p14:tracePt t="10764" x="889000" y="3346450"/>
          <p14:tracePt t="10784" x="882650" y="3479800"/>
          <p14:tracePt t="10804" x="876300" y="3581400"/>
          <p14:tracePt t="10824" x="869950" y="3638550"/>
          <p14:tracePt t="10844" x="857250" y="3695700"/>
          <p14:tracePt t="10863" x="850900" y="3727450"/>
          <p14:tracePt t="10884" x="844550" y="3727450"/>
          <p14:tracePt t="10904" x="838200" y="3733800"/>
          <p14:tracePt t="10961" x="844550" y="3727450"/>
          <p14:tracePt t="10973" x="850900" y="3721100"/>
          <p14:tracePt t="10989" x="857250" y="3714750"/>
          <p14:tracePt t="11005" x="863600" y="3708400"/>
          <p14:tracePt t="11023" x="869950" y="3695700"/>
          <p14:tracePt t="11043" x="876300" y="3683000"/>
          <p14:tracePt t="11064" x="876300" y="3670300"/>
          <p14:tracePt t="11084" x="869950" y="3632200"/>
          <p14:tracePt t="11104" x="857250" y="3568700"/>
          <p14:tracePt t="11123" x="838200" y="3505200"/>
          <p14:tracePt t="11143" x="812800" y="3403600"/>
          <p14:tracePt t="11163" x="787400" y="3282950"/>
          <p14:tracePt t="11184" x="768350" y="3200400"/>
          <p14:tracePt t="11203" x="749300" y="3067050"/>
          <p14:tracePt t="11223" x="730250" y="2933700"/>
          <p14:tracePt t="11244" x="730250" y="2838450"/>
          <p14:tracePt t="11263" x="736600" y="2692400"/>
          <p14:tracePt t="11283" x="742950" y="2527300"/>
          <p14:tracePt t="11304" x="749300" y="2406650"/>
          <p14:tracePt t="11323" x="755650" y="2222500"/>
          <p14:tracePt t="11344" x="768350" y="2095500"/>
          <p14:tracePt t="11364" x="793750" y="1930400"/>
          <p14:tracePt t="11383" x="825500" y="1797050"/>
          <p14:tracePt t="11403" x="850900" y="1714500"/>
          <p14:tracePt t="11424" x="889000" y="1612900"/>
          <p14:tracePt t="11443" x="939800" y="1524000"/>
          <p14:tracePt t="11464" x="984250" y="1466850"/>
          <p14:tracePt t="11483" x="1054100" y="1403350"/>
          <p14:tracePt t="11504" x="1136650" y="1339850"/>
          <p14:tracePt t="11523" x="1193800" y="1308100"/>
          <p14:tracePt t="11544" x="1282700" y="1250950"/>
          <p14:tracePt t="11545" x="1314450" y="1238250"/>
          <p14:tracePt t="11564" x="1365250" y="1206500"/>
          <p14:tracePt t="11583" x="1416050" y="1174750"/>
          <p14:tracePt t="11603" x="1485900" y="1130300"/>
          <p14:tracePt t="11623" x="1549400" y="1098550"/>
          <p14:tracePt t="11643" x="1593850" y="1085850"/>
          <p14:tracePt t="11663" x="1651000" y="1066800"/>
          <p14:tracePt t="11683" x="1701800" y="1054100"/>
          <p14:tracePt t="11704" x="1733550" y="1041400"/>
          <p14:tracePt t="11723" x="1771650" y="1035050"/>
          <p14:tracePt t="11743" x="1809750" y="1028700"/>
          <p14:tracePt t="11763" x="1841500" y="1028700"/>
          <p14:tracePt t="11783" x="1879600" y="1022350"/>
          <p14:tracePt t="11803" x="1924050" y="1028700"/>
          <p14:tracePt t="11823" x="1949450" y="1028700"/>
          <p14:tracePt t="11843" x="1987550" y="1035050"/>
          <p14:tracePt t="11863" x="2025650" y="1035050"/>
          <p14:tracePt t="11883" x="2044700" y="1035050"/>
          <p14:tracePt t="11903" x="2070100" y="1035050"/>
          <p14:tracePt t="11923" x="2082800" y="1035050"/>
          <p14:tracePt t="11943" x="2095500" y="1041400"/>
          <p14:tracePt t="11963" x="2101850" y="1041400"/>
          <p14:tracePt t="11983" x="2120900" y="1041400"/>
          <p14:tracePt t="12004" x="2120900" y="1047750"/>
          <p14:tracePt t="12023" x="2127250" y="1054100"/>
          <p14:tracePt t="12043" x="2127250" y="1066800"/>
          <p14:tracePt t="12063" x="2120900" y="1085850"/>
          <p14:tracePt t="12083" x="2120900" y="1111250"/>
          <p14:tracePt t="12103" x="2114550" y="1143000"/>
          <p14:tracePt t="12123" x="2108200" y="1162050"/>
          <p14:tracePt t="12143" x="2095500" y="1212850"/>
          <p14:tracePt t="12163" x="2089150" y="1263650"/>
          <p14:tracePt t="12183" x="2082800" y="1308100"/>
          <p14:tracePt t="12203" x="2076450" y="1371600"/>
          <p14:tracePt t="12223" x="2063750" y="1441450"/>
          <p14:tracePt t="12243" x="2057400" y="1485900"/>
          <p14:tracePt t="12264" x="2044700" y="1530350"/>
          <p14:tracePt t="12335" x="2000250" y="1803400"/>
          <p14:tracePt t="12341" x="1993900" y="1822450"/>
          <p14:tracePt t="12350" x="1987550" y="1847850"/>
          <p14:tracePt t="12363" x="1987550" y="1866900"/>
          <p14:tracePt t="12383" x="1974850" y="1943100"/>
          <p14:tracePt t="12403" x="1968500" y="2038350"/>
          <p14:tracePt t="12424" x="1968500" y="2114550"/>
          <p14:tracePt t="12443" x="1981200" y="2254250"/>
          <p14:tracePt t="12463" x="1993900" y="2393950"/>
          <p14:tracePt t="12484" x="2000250" y="2476500"/>
          <p14:tracePt t="12503" x="2006600" y="2578100"/>
          <p14:tracePt t="12523" x="2000250" y="2679700"/>
          <p14:tracePt t="12543" x="1993900" y="2749550"/>
          <p14:tracePt t="12563" x="1981200" y="2863850"/>
          <p14:tracePt t="12583" x="1968500" y="2990850"/>
          <p14:tracePt t="12603" x="1955800" y="3067050"/>
          <p14:tracePt t="12623" x="1943100" y="3187700"/>
          <p14:tracePt t="12643" x="1924050" y="3302000"/>
          <p14:tracePt t="12663" x="1917700" y="3365500"/>
          <p14:tracePt t="12683" x="1905000" y="3454400"/>
          <p14:tracePt t="12704" x="1898650" y="3505200"/>
          <p14:tracePt t="12723" x="1892300" y="3524250"/>
          <p14:tracePt t="12743" x="1892300" y="3530600"/>
          <p14:tracePt t="12763" x="1885950" y="3505200"/>
          <p14:tracePt t="12783" x="1885950" y="3460750"/>
          <p14:tracePt t="12803" x="1879600" y="3365500"/>
          <p14:tracePt t="12823" x="1873250" y="3232150"/>
          <p14:tracePt t="12843" x="1873250" y="3136900"/>
          <p14:tracePt t="12863" x="1885950" y="2971800"/>
          <p14:tracePt t="12883" x="1898650" y="2857500"/>
          <p14:tracePt t="12903" x="1924050" y="2679700"/>
          <p14:tracePt t="12923" x="1955800" y="2527300"/>
          <p14:tracePt t="12943" x="1974850" y="2438400"/>
          <p14:tracePt t="12963" x="2012950" y="2324100"/>
          <p14:tracePt t="12983" x="2038350" y="2222500"/>
          <p14:tracePt t="13003" x="2057400" y="2171700"/>
          <p14:tracePt t="13023" x="2070100" y="2108200"/>
          <p14:tracePt t="13043" x="2076450" y="2082800"/>
          <p14:tracePt t="13063" x="2076450" y="2076450"/>
          <p14:tracePt t="13103" x="2076450" y="2089150"/>
          <p14:tracePt t="13143" x="2057400" y="2089150"/>
          <p14:tracePt t="13163" x="2032000" y="2082800"/>
          <p14:tracePt t="13183" x="2019300" y="2070100"/>
          <p14:tracePt t="13203" x="1993900" y="2057400"/>
          <p14:tracePt t="13223" x="1962150" y="2019300"/>
          <p14:tracePt t="13243" x="1943100" y="1987550"/>
          <p14:tracePt t="13263" x="1898650" y="1924050"/>
          <p14:tracePt t="13283" x="1841500" y="1841500"/>
          <p14:tracePt t="13303" x="1790700" y="1778000"/>
          <p14:tracePt t="13323" x="1701800" y="1676400"/>
          <p14:tracePt t="13343" x="1600200" y="1581150"/>
          <p14:tracePt t="13364" x="1530350" y="1517650"/>
          <p14:tracePt t="13383" x="1422400" y="1416050"/>
          <p14:tracePt t="13403" x="1308100" y="1333500"/>
          <p14:tracePt t="13423" x="1231900" y="1308100"/>
          <p14:tracePt t="13443" x="1136650" y="1301750"/>
          <p14:tracePt t="13463" x="1054100" y="1320800"/>
          <p14:tracePt t="13483" x="1009650" y="1352550"/>
          <p14:tracePt t="13503" x="971550" y="1416050"/>
          <p14:tracePt t="13523" x="952500" y="1511300"/>
          <p14:tracePt t="13543" x="946150" y="1568450"/>
          <p14:tracePt t="13563" x="946150" y="1651000"/>
          <p14:tracePt t="13583" x="952500" y="1708150"/>
          <p14:tracePt t="13603" x="965200" y="1739900"/>
          <p14:tracePt t="13623" x="984250" y="1765300"/>
          <p14:tracePt t="13643" x="996950" y="1765300"/>
          <p14:tracePt t="13663" x="996950" y="1746250"/>
          <p14:tracePt t="13683" x="984250" y="1689100"/>
          <p14:tracePt t="13703" x="952500" y="1606550"/>
          <p14:tracePt t="13723" x="927100" y="1549400"/>
          <p14:tracePt t="13743" x="882650" y="1473200"/>
          <p14:tracePt t="13763" x="857250" y="1422400"/>
          <p14:tracePt t="13783" x="844550" y="1409700"/>
          <p14:tracePt t="13803" x="831850" y="1403350"/>
          <p14:tracePt t="13823" x="825500" y="1416050"/>
          <p14:tracePt t="13843" x="825500" y="1422400"/>
          <p14:tracePt t="13863" x="831850" y="1441450"/>
          <p14:tracePt t="13883" x="831850" y="1447800"/>
          <p14:tracePt t="13903" x="838200" y="1454150"/>
          <p14:tracePt t="13923" x="838200" y="1460500"/>
          <p14:tracePt t="14002" x="844550" y="1454150"/>
          <p14:tracePt t="14018" x="850900" y="1454150"/>
          <p14:tracePt t="14034" x="857250" y="1447800"/>
          <p14:tracePt t="14050" x="857250" y="1435100"/>
          <p14:tracePt t="14063" x="863600" y="1428750"/>
          <p14:tracePt t="14083" x="863600" y="1422400"/>
          <p14:tracePt t="14103" x="863600" y="1416050"/>
          <p14:tracePt t="14123" x="869950" y="1403350"/>
          <p14:tracePt t="14143" x="863600" y="1397000"/>
          <p14:tracePt t="14163" x="857250" y="1377950"/>
          <p14:tracePt t="14183" x="850900" y="1365250"/>
          <p14:tracePt t="14203" x="844550" y="1352550"/>
          <p14:tracePt t="14223" x="838200" y="1333500"/>
          <p14:tracePt t="14243" x="831850" y="1327150"/>
          <p14:tracePt t="14263" x="825500" y="1320800"/>
          <p14:tracePt t="14283" x="806450" y="1301750"/>
          <p14:tracePt t="14303" x="793750" y="1289050"/>
          <p14:tracePt t="14323" x="781050" y="1282700"/>
          <p14:tracePt t="14343" x="768350" y="1282700"/>
          <p14:tracePt t="14607" x="730250" y="1327150"/>
          <p14:tracePt t="14610" x="723900" y="1339850"/>
          <p14:tracePt t="14623" x="723900" y="1352550"/>
          <p14:tracePt t="14643" x="723900" y="1403350"/>
          <p14:tracePt t="14663" x="717550" y="1441450"/>
          <p14:tracePt t="14683" x="717550" y="1524000"/>
          <p14:tracePt t="14703" x="717550" y="1619250"/>
          <p14:tracePt t="14723" x="717550" y="1689100"/>
          <p14:tracePt t="14743" x="711200" y="1790700"/>
          <p14:tracePt t="14763" x="698500" y="1879600"/>
          <p14:tracePt t="14783" x="692150" y="1943100"/>
          <p14:tracePt t="14803" x="679450" y="2044700"/>
          <p14:tracePt t="14823" x="679450" y="2159000"/>
          <p14:tracePt t="14843" x="679450" y="2241550"/>
          <p14:tracePt t="14863" x="692150" y="2355850"/>
          <p14:tracePt t="14883" x="704850" y="2451100"/>
          <p14:tracePt t="14903" x="711200" y="2508250"/>
          <p14:tracePt t="14923" x="723900" y="2584450"/>
          <p14:tracePt t="14943" x="730250" y="2641600"/>
          <p14:tracePt t="14963" x="730250" y="2667000"/>
          <p14:tracePt t="14983" x="730250" y="2692400"/>
          <p14:tracePt t="15003" x="723900" y="2705100"/>
          <p14:tracePt t="15023" x="723900" y="2717800"/>
          <p14:tracePt t="15043" x="717550" y="2730500"/>
          <p14:tracePt t="15063" x="717550" y="2736850"/>
          <p14:tracePt t="15084" x="717550" y="2743200"/>
          <p14:tracePt t="15123" x="711200" y="2749550"/>
          <p14:tracePt t="15147" x="711200" y="2755900"/>
          <p14:tracePt t="15215" x="717550" y="2749550"/>
          <p14:tracePt t="15227" x="717550" y="2743200"/>
          <p14:tracePt t="15235" x="717550" y="2736850"/>
          <p14:tracePt t="15243" x="717550" y="2724150"/>
          <p14:tracePt t="15263" x="717550" y="2698750"/>
          <p14:tracePt t="15283" x="711200" y="2622550"/>
          <p14:tracePt t="15303" x="704850" y="2520950"/>
          <p14:tracePt t="15323" x="704850" y="2438400"/>
          <p14:tracePt t="15343" x="704850" y="2298700"/>
          <p14:tracePt t="15363" x="711200" y="2159000"/>
          <p14:tracePt t="15383" x="717550" y="2070100"/>
          <p14:tracePt t="15403" x="723900" y="1930400"/>
          <p14:tracePt t="15423" x="730250" y="1809750"/>
          <p14:tracePt t="15443" x="736600" y="1733550"/>
          <p14:tracePt t="15463" x="736600" y="1638300"/>
          <p14:tracePt t="15483" x="736600" y="1562100"/>
          <p14:tracePt t="15503" x="736600" y="1517650"/>
          <p14:tracePt t="15523" x="730250" y="1460500"/>
          <p14:tracePt t="15543" x="730250" y="1416050"/>
          <p14:tracePt t="15563" x="723900" y="1397000"/>
          <p14:tracePt t="15583" x="717550" y="1377950"/>
          <p14:tracePt t="15603" x="711200" y="1371600"/>
          <p14:tracePt t="15623" x="704850" y="1365250"/>
          <p14:tracePt t="15643" x="692150" y="1358900"/>
          <p14:tracePt t="15663" x="685800" y="1352550"/>
          <p14:tracePt t="15683" x="685800" y="1346200"/>
          <p14:tracePt t="15703" x="679450" y="1346200"/>
          <p14:tracePt t="15755" x="685800" y="1339850"/>
          <p14:tracePt t="15783" x="698500" y="1333500"/>
          <p14:tracePt t="15791" x="704850" y="1333500"/>
          <p14:tracePt t="15803" x="711200" y="1333500"/>
          <p14:tracePt t="15823" x="730250" y="1333500"/>
          <p14:tracePt t="15843" x="762000" y="1339850"/>
          <p14:tracePt t="15863" x="787400" y="1339850"/>
          <p14:tracePt t="15883" x="825500" y="1346200"/>
          <p14:tracePt t="15903" x="869950" y="1346200"/>
          <p14:tracePt t="15923" x="901700" y="1352550"/>
          <p14:tracePt t="15943" x="946150" y="1358900"/>
          <p14:tracePt t="15963" x="996950" y="1365250"/>
          <p14:tracePt t="15983" x="1028700" y="1365250"/>
          <p14:tracePt t="16003" x="1079500" y="1371600"/>
          <p14:tracePt t="16023" x="1104900" y="1371600"/>
          <p14:tracePt t="16043" x="1143000" y="1365250"/>
          <p14:tracePt t="16062" x="1168400" y="1358900"/>
          <p14:tracePt t="16082" x="1181100" y="1358900"/>
          <p14:tracePt t="16103" x="1193800" y="1352550"/>
          <p14:tracePt t="16123" x="1200150" y="1352550"/>
          <p14:tracePt t="16143" x="1206500" y="1352550"/>
          <p14:tracePt t="16163" x="1206500" y="1346200"/>
          <p14:tracePt t="16183" x="1212850" y="1346200"/>
          <p14:tracePt t="16202" x="1219200" y="1346200"/>
          <p14:tracePt t="16267" x="1225550" y="1346200"/>
          <p14:tracePt t="16338" x="1231900" y="1346200"/>
          <p14:tracePt t="16567" x="1238250" y="1339850"/>
          <p14:tracePt t="16987" x="1231900" y="1339850"/>
          <p14:tracePt t="17004" x="1225550" y="1339850"/>
          <p14:tracePt t="17011" x="1219200" y="1339850"/>
          <p14:tracePt t="17024" x="1200150" y="1333500"/>
          <p14:tracePt t="17042" x="1168400" y="1327150"/>
          <p14:tracePt t="17063" x="1111250" y="1320800"/>
          <p14:tracePt t="17083" x="1035050" y="1314450"/>
          <p14:tracePt t="17103" x="977900" y="1320800"/>
          <p14:tracePt t="17123" x="889000" y="1327150"/>
          <p14:tracePt t="17143" x="806450" y="1339850"/>
          <p14:tracePt t="17162" x="768350" y="1352550"/>
          <p14:tracePt t="17183" x="711200" y="1377950"/>
          <p14:tracePt t="17203" x="673100" y="1403350"/>
          <p14:tracePt t="17222" x="654050" y="1409700"/>
          <p14:tracePt t="17243" x="641350" y="1422400"/>
          <p14:tracePt t="17263" x="635000" y="1428750"/>
          <p14:tracePt t="17282" x="628650" y="1428750"/>
          <p14:tracePt t="17302" x="622300" y="1428750"/>
          <p14:tracePt t="17324" x="628650" y="1422400"/>
          <p14:tracePt t="17343" x="635000" y="1422400"/>
          <p14:tracePt t="17362" x="641350" y="1416050"/>
          <p14:tracePt t="17382" x="647700" y="1416050"/>
          <p14:tracePt t="17402" x="660400" y="1409700"/>
          <p14:tracePt t="17442" x="666750" y="1409700"/>
          <p14:tracePt t="17462" x="673100" y="1409700"/>
          <p14:tracePt t="17483" x="679450" y="1416050"/>
          <p14:tracePt t="17503" x="685800" y="1422400"/>
          <p14:tracePt t="17732" x="628650" y="1409700"/>
          <p14:tracePt t="17740" x="622300" y="1409700"/>
          <p14:tracePt t="17747" x="615950" y="1416050"/>
          <p14:tracePt t="17762" x="603250" y="1428750"/>
          <p14:tracePt t="17782" x="590550" y="1441450"/>
          <p14:tracePt t="17802" x="571500" y="1460500"/>
          <p14:tracePt t="17822" x="552450" y="1492250"/>
          <p14:tracePt t="17842" x="546100" y="1511300"/>
          <p14:tracePt t="17862" x="533400" y="1543050"/>
          <p14:tracePt t="17882" x="527050" y="1587500"/>
          <p14:tracePt t="17902" x="527050" y="1619250"/>
          <p14:tracePt t="17922" x="539750" y="1657350"/>
          <p14:tracePt t="17942" x="552450" y="1695450"/>
          <p14:tracePt t="17962" x="565150" y="1708150"/>
          <p14:tracePt t="17982" x="590550" y="1720850"/>
          <p14:tracePt t="18003" x="622300" y="1727200"/>
          <p14:tracePt t="18022" x="647700" y="1720850"/>
          <p14:tracePt t="18042" x="679450" y="1708150"/>
          <p14:tracePt t="18062" x="704850" y="1682750"/>
          <p14:tracePt t="18083" x="723900" y="1657350"/>
          <p14:tracePt t="18102" x="749300" y="1625600"/>
          <p14:tracePt t="18122" x="762000" y="1587500"/>
          <p14:tracePt t="18142" x="762000" y="1562100"/>
          <p14:tracePt t="18162" x="755650" y="1517650"/>
          <p14:tracePt t="18182" x="742950" y="1485900"/>
          <p14:tracePt t="18202" x="711200" y="1447800"/>
          <p14:tracePt t="18222" x="679450" y="1416050"/>
          <p14:tracePt t="18242" x="660400" y="1409700"/>
          <p14:tracePt t="18262" x="622300" y="1409700"/>
          <p14:tracePt t="18282" x="590550" y="1416050"/>
          <p14:tracePt t="18302" x="571500" y="1428750"/>
          <p14:tracePt t="18322" x="552450" y="1454150"/>
          <p14:tracePt t="18342" x="533400" y="1485900"/>
          <p14:tracePt t="18363" x="520700" y="1511300"/>
          <p14:tracePt t="18382" x="527050" y="1555750"/>
          <p14:tracePt t="18402" x="546100" y="1606550"/>
          <p14:tracePt t="18422" x="565150" y="1638300"/>
          <p14:tracePt t="18442" x="603250" y="1676400"/>
          <p14:tracePt t="18462" x="647700" y="1701800"/>
          <p14:tracePt t="18482" x="673100" y="1708150"/>
          <p14:tracePt t="18502" x="711200" y="1695450"/>
          <p14:tracePt t="18522" x="736600" y="1676400"/>
          <p14:tracePt t="18542" x="749300" y="1657350"/>
          <p14:tracePt t="18544" x="755650" y="1644650"/>
          <p14:tracePt t="18562" x="762000" y="1619250"/>
          <p14:tracePt t="18582" x="755650" y="1574800"/>
          <p14:tracePt t="18602" x="742950" y="1543050"/>
          <p14:tracePt t="18622" x="711200" y="1498600"/>
          <p14:tracePt t="18642" x="673100" y="1473200"/>
          <p14:tracePt t="18662" x="647700" y="1460500"/>
          <p14:tracePt t="18682" x="609600" y="1460500"/>
          <p14:tracePt t="18702" x="584200" y="1479550"/>
          <p14:tracePt t="18722" x="571500" y="1498600"/>
          <p14:tracePt t="18742" x="565150" y="1524000"/>
          <p14:tracePt t="18762" x="565150" y="1555750"/>
          <p14:tracePt t="18782" x="577850" y="1568450"/>
          <p14:tracePt t="18802" x="596900" y="1587500"/>
          <p14:tracePt t="18822" x="615950" y="1600200"/>
          <p14:tracePt t="18842" x="622300" y="1600200"/>
          <p14:tracePt t="18862" x="635000" y="1587500"/>
          <p14:tracePt t="18882" x="641350" y="1574800"/>
          <p14:tracePt t="18902" x="641350" y="1562100"/>
          <p14:tracePt t="18922" x="647700" y="1549400"/>
          <p14:tracePt t="18942" x="647700" y="1543050"/>
          <p14:tracePt t="18982" x="654050" y="1543050"/>
          <p14:tracePt t="19044" x="647700" y="1543050"/>
          <p14:tracePt t="19144" x="654050" y="1549400"/>
          <p14:tracePt t="19160" x="660400" y="1549400"/>
          <p14:tracePt t="19168" x="666750" y="1555750"/>
          <p14:tracePt t="19182" x="685800" y="1562100"/>
          <p14:tracePt t="19202" x="704850" y="1568450"/>
          <p14:tracePt t="19222" x="742950" y="1574800"/>
          <p14:tracePt t="19242" x="793750" y="1581150"/>
          <p14:tracePt t="19262" x="825500" y="1581150"/>
          <p14:tracePt t="19282" x="876300" y="1581150"/>
          <p14:tracePt t="19302" x="920750" y="1581150"/>
          <p14:tracePt t="19322" x="958850" y="1581150"/>
          <p14:tracePt t="19342" x="1003300" y="1574800"/>
          <p14:tracePt t="19362" x="1047750" y="1568450"/>
          <p14:tracePt t="19382" x="1079500" y="1568450"/>
          <p14:tracePt t="19402" x="1117600" y="1555750"/>
          <p14:tracePt t="19422" x="1155700" y="1549400"/>
          <p14:tracePt t="19442" x="1174750" y="1543050"/>
          <p14:tracePt t="19462" x="1206500" y="1536700"/>
          <p14:tracePt t="19482" x="1225550" y="1530350"/>
          <p14:tracePt t="19502" x="1231900" y="1530350"/>
          <p14:tracePt t="19522" x="1238250" y="1530350"/>
          <p14:tracePt t="19542" x="1231900" y="1524000"/>
          <p14:tracePt t="19562" x="1212850" y="1517650"/>
          <p14:tracePt t="19582" x="1168400" y="1504950"/>
          <p14:tracePt t="19602" x="1117600" y="1485900"/>
          <p14:tracePt t="19622" x="1073150" y="1479550"/>
          <p14:tracePt t="19642" x="1009650" y="1466850"/>
          <p14:tracePt t="19662" x="946150" y="1466850"/>
          <p14:tracePt t="19682" x="908050" y="1466850"/>
          <p14:tracePt t="19702" x="857250" y="1466850"/>
          <p14:tracePt t="19722" x="819150" y="1473200"/>
          <p14:tracePt t="19742" x="768350" y="1485900"/>
          <p14:tracePt t="19762" x="717550" y="1498600"/>
          <p14:tracePt t="19782" x="698500" y="1511300"/>
          <p14:tracePt t="19802" x="679450" y="1524000"/>
          <p14:tracePt t="19822" x="666750" y="1543050"/>
          <p14:tracePt t="19842" x="660400" y="1549400"/>
          <p14:tracePt t="19862" x="673100" y="1562100"/>
          <p14:tracePt t="19882" x="692150" y="1581150"/>
          <p14:tracePt t="19902" x="717550" y="1593850"/>
          <p14:tracePt t="19922" x="762000" y="1606550"/>
          <p14:tracePt t="19942" x="819150" y="1612900"/>
          <p14:tracePt t="19962" x="857250" y="1612900"/>
          <p14:tracePt t="19982" x="914400" y="1612900"/>
          <p14:tracePt t="20002" x="977900" y="1612900"/>
          <p14:tracePt t="20022" x="1016000" y="1606550"/>
          <p14:tracePt t="20042" x="1066800" y="1593850"/>
          <p14:tracePt t="20062" x="1111250" y="1574800"/>
          <p14:tracePt t="20082" x="1136650" y="1568450"/>
          <p14:tracePt t="20102" x="1162050" y="1555750"/>
          <p14:tracePt t="20122" x="1181100" y="1549400"/>
          <p14:tracePt t="20142" x="1187450" y="1543050"/>
          <p14:tracePt t="20162" x="1193800" y="1530350"/>
          <p14:tracePt t="20182" x="1187450" y="1517650"/>
          <p14:tracePt t="20202" x="1174750" y="1504950"/>
          <p14:tracePt t="20222" x="1136650" y="1473200"/>
          <p14:tracePt t="20242" x="1079500" y="1441450"/>
          <p14:tracePt t="20262" x="1035050" y="1422400"/>
          <p14:tracePt t="20282" x="965200" y="1403350"/>
          <p14:tracePt t="20302" x="901700" y="1397000"/>
          <p14:tracePt t="20322" x="863600" y="1397000"/>
          <p14:tracePt t="20342" x="806450" y="1409700"/>
          <p14:tracePt t="20362" x="762000" y="1422400"/>
          <p14:tracePt t="20382" x="736600" y="1435100"/>
          <p14:tracePt t="20402" x="704850" y="1454150"/>
          <p14:tracePt t="20422" x="679450" y="1466850"/>
          <p14:tracePt t="20442" x="673100" y="1479550"/>
          <p14:tracePt t="20462" x="666750" y="1492250"/>
          <p14:tracePt t="20482" x="673100" y="1504950"/>
          <p14:tracePt t="20502" x="679450" y="1511300"/>
          <p14:tracePt t="20522" x="704850" y="1536700"/>
          <p14:tracePt t="20542" x="742950" y="1555750"/>
          <p14:tracePt t="20562" x="774700" y="1568450"/>
          <p14:tracePt t="20582" x="831850" y="1587500"/>
          <p14:tracePt t="20602" x="895350" y="1600200"/>
          <p14:tracePt t="20622" x="946150" y="1606550"/>
          <p14:tracePt t="20642" x="1009650" y="1606550"/>
          <p14:tracePt t="20662" x="1066800" y="1600200"/>
          <p14:tracePt t="20682" x="1098550" y="1593850"/>
          <p14:tracePt t="20702" x="1130300" y="1587500"/>
          <p14:tracePt t="20722" x="1149350" y="1574800"/>
          <p14:tracePt t="20742" x="1155700" y="1574800"/>
          <p14:tracePt t="20762" x="1162050" y="1568450"/>
          <p14:tracePt t="20782" x="1149350" y="1555750"/>
          <p14:tracePt t="20802" x="1130300" y="1543050"/>
          <p14:tracePt t="20822" x="1098550" y="1524000"/>
          <p14:tracePt t="20842" x="1054100" y="1504950"/>
          <p14:tracePt t="20862" x="1022350" y="1492250"/>
          <p14:tracePt t="20882" x="977900" y="1479550"/>
          <p14:tracePt t="20902" x="927100" y="1466850"/>
          <p14:tracePt t="20922" x="889000" y="1466850"/>
          <p14:tracePt t="20942" x="838200" y="1460500"/>
          <p14:tracePt t="20962" x="787400" y="1466850"/>
          <p14:tracePt t="20982" x="755650" y="1479550"/>
          <p14:tracePt t="21002" x="717550" y="1498600"/>
          <p14:tracePt t="21022" x="692150" y="1517650"/>
          <p14:tracePt t="21042" x="685800" y="1530350"/>
          <p14:tracePt t="21062" x="685800" y="1549400"/>
          <p14:tracePt t="21082" x="698500" y="1562100"/>
          <p14:tracePt t="21102" x="717550" y="1574800"/>
          <p14:tracePt t="21122" x="755650" y="1587500"/>
          <p14:tracePt t="21142" x="800100" y="1593850"/>
          <p14:tracePt t="21162" x="831850" y="1593850"/>
          <p14:tracePt t="21182" x="869950" y="1587500"/>
          <p14:tracePt t="21202" x="908050" y="1581150"/>
          <p14:tracePt t="21222" x="927100" y="1574800"/>
          <p14:tracePt t="21242" x="958850" y="1568450"/>
          <p14:tracePt t="21262" x="977900" y="1568450"/>
          <p14:tracePt t="21282" x="1003300" y="1568450"/>
          <p14:tracePt t="21302" x="1022350" y="1562100"/>
          <p14:tracePt t="21342" x="1028700" y="1562100"/>
          <p14:tracePt t="21362" x="1035050" y="1568450"/>
          <p14:tracePt t="21448" x="1041400" y="1574800"/>
          <p14:tracePt t="21465" x="1047750" y="1574800"/>
          <p14:tracePt t="21481" x="1054100" y="1574800"/>
          <p14:tracePt t="21489" x="1060450" y="1574800"/>
          <p14:tracePt t="21505" x="1066800" y="1574800"/>
          <p14:tracePt t="21521" x="1073150" y="1574800"/>
          <p14:tracePt t="21541" x="1092200" y="1574800"/>
          <p14:tracePt t="21562" x="1098550" y="1568450"/>
          <p14:tracePt t="21581" x="1111250" y="1568450"/>
          <p14:tracePt t="21602" x="1117600" y="1568450"/>
          <p14:tracePt t="21621" x="1123950" y="1562100"/>
          <p14:tracePt t="21642" x="1130300" y="1562100"/>
          <p14:tracePt t="21753" x="1123950" y="1562100"/>
          <p14:tracePt t="21765" x="1111250" y="1555750"/>
          <p14:tracePt t="21773" x="1104900" y="1555750"/>
          <p14:tracePt t="21781" x="1092200" y="1549400"/>
          <p14:tracePt t="21802" x="1073150" y="1536700"/>
          <p14:tracePt t="21821" x="1016000" y="1504950"/>
          <p14:tracePt t="21842" x="946150" y="1479550"/>
          <p14:tracePt t="21862" x="895350" y="1460500"/>
          <p14:tracePt t="21882" x="825500" y="1447800"/>
          <p14:tracePt t="21901" x="762000" y="1447800"/>
          <p14:tracePt t="21922" x="723900" y="1454150"/>
          <p14:tracePt t="21941" x="685800" y="1466850"/>
          <p14:tracePt t="21962" x="660400" y="1479550"/>
          <p14:tracePt t="21982" x="654050" y="1485900"/>
          <p14:tracePt t="22002" x="654050" y="1504950"/>
          <p14:tracePt t="22021" x="673100" y="1530350"/>
          <p14:tracePt t="22041" x="698500" y="1549400"/>
          <p14:tracePt t="22061" x="749300" y="1581150"/>
          <p14:tracePt t="22082" x="819150" y="1606550"/>
          <p14:tracePt t="22102" x="863600" y="1619250"/>
          <p14:tracePt t="22122" x="927100" y="1619250"/>
          <p14:tracePt t="22141" x="971550" y="1612900"/>
          <p14:tracePt t="22162" x="996950" y="1600200"/>
          <p14:tracePt t="22181" x="1022350" y="1593850"/>
          <p14:tracePt t="22201" x="1041400" y="1593850"/>
          <p14:tracePt t="22222" x="1047750" y="1587500"/>
          <p14:tracePt t="22241" x="1054100" y="1587500"/>
          <p14:tracePt t="22281" x="1054100" y="1593850"/>
          <p14:tracePt t="22302" x="1060450" y="1600200"/>
          <p14:tracePt t="22321" x="1060450" y="1606550"/>
          <p14:tracePt t="22345" x="1066800" y="1612900"/>
          <p14:tracePt t="22362" x="1073150" y="1612900"/>
          <p14:tracePt t="22381" x="1079500" y="1612900"/>
          <p14:tracePt t="22401" x="1085850" y="1612900"/>
          <p14:tracePt t="22421" x="1092200" y="1606550"/>
          <p14:tracePt t="22462" x="1098550" y="1606550"/>
          <p14:tracePt t="22481" x="1085850" y="1593850"/>
          <p14:tracePt t="22502" x="1041400" y="1574800"/>
          <p14:tracePt t="22521" x="1003300" y="1549400"/>
          <p14:tracePt t="22541" x="927100" y="1524000"/>
          <p14:tracePt t="22562" x="857250" y="1511300"/>
          <p14:tracePt t="22581" x="819150" y="1504950"/>
          <p14:tracePt t="22601" x="768350" y="1504950"/>
          <p14:tracePt t="22621" x="717550" y="1511300"/>
          <p14:tracePt t="22641" x="692150" y="1517650"/>
          <p14:tracePt t="22661" x="660400" y="1517650"/>
          <p14:tracePt t="22681" x="641350" y="1517650"/>
          <p14:tracePt t="22702" x="635000" y="1517650"/>
          <p14:tracePt t="22721" x="628650" y="1524000"/>
          <p14:tracePt t="22741" x="635000" y="1524000"/>
          <p14:tracePt t="22761" x="647700" y="1524000"/>
          <p14:tracePt t="22781" x="673100" y="1530350"/>
          <p14:tracePt t="22801" x="698500" y="1536700"/>
          <p14:tracePt t="22821" x="742950" y="1549400"/>
          <p14:tracePt t="22841" x="787400" y="1562100"/>
          <p14:tracePt t="22861" x="825500" y="1568450"/>
          <p14:tracePt t="22881" x="889000" y="1581150"/>
          <p14:tracePt t="22901" x="952500" y="1587500"/>
          <p14:tracePt t="22921" x="996950" y="1593850"/>
          <p14:tracePt t="22941" x="1054100" y="1593850"/>
          <p14:tracePt t="22961" x="1104900" y="1593850"/>
          <p14:tracePt t="22981" x="1130300" y="1593850"/>
          <p14:tracePt t="23002" x="1155700" y="1593850"/>
          <p14:tracePt t="23046" x="1149350" y="1593850"/>
          <p14:tracePt t="23061" x="1130300" y="1593850"/>
          <p14:tracePt t="23081" x="1060450" y="1593850"/>
          <p14:tracePt t="23102" x="996950" y="1581150"/>
          <p14:tracePt t="23121" x="889000" y="1574800"/>
          <p14:tracePt t="23141" x="793750" y="1568450"/>
          <p14:tracePt t="23161" x="736600" y="1568450"/>
          <p14:tracePt t="23181" x="679450" y="1574800"/>
          <p14:tracePt t="23201" x="641350" y="1574800"/>
          <p14:tracePt t="23221" x="628650" y="1574800"/>
          <p14:tracePt t="23241" x="622300" y="1581150"/>
          <p14:tracePt t="23261" x="635000" y="1574800"/>
          <p14:tracePt t="23281" x="660400" y="1574800"/>
          <p14:tracePt t="23301" x="717550" y="1581150"/>
          <p14:tracePt t="23321" x="781050" y="1587500"/>
          <p14:tracePt t="23341" x="831850" y="1593850"/>
          <p14:tracePt t="23362" x="889000" y="1593850"/>
          <p14:tracePt t="23381" x="933450" y="1587500"/>
          <p14:tracePt t="23401" x="952500" y="1581150"/>
          <p14:tracePt t="23421" x="971550" y="1581150"/>
          <p14:tracePt t="23441" x="977900" y="1574800"/>
          <p14:tracePt t="23630" x="984250" y="1574800"/>
          <p14:tracePt t="23674" x="984250" y="1581150"/>
          <p14:tracePt t="23698" x="977900" y="1574800"/>
          <p14:tracePt t="23714" x="965200" y="1568450"/>
          <p14:tracePt t="23722" x="958850" y="1562100"/>
          <p14:tracePt t="23741" x="939800" y="1530350"/>
          <p14:tracePt t="24390" x="2247900" y="2482850"/>
          <p14:tracePt t="24398" x="2241550" y="2489200"/>
          <p14:tracePt t="24406" x="2241550" y="2495550"/>
          <p14:tracePt t="24422" x="2235200" y="2508250"/>
          <p14:tracePt t="24441" x="2228850" y="2514600"/>
          <p14:tracePt t="24461" x="2222500" y="2520950"/>
          <p14:tracePt t="24482" x="2209800" y="2501900"/>
          <p14:tracePt t="24501" x="2203450" y="2476500"/>
          <p14:tracePt t="24521" x="2203450" y="2432050"/>
          <p14:tracePt t="24542" x="2197100" y="2368550"/>
          <p14:tracePt t="24561" x="2197100" y="2324100"/>
          <p14:tracePt t="24581" x="2184400" y="2228850"/>
          <p14:tracePt t="24602" x="2165350" y="2127250"/>
          <p14:tracePt t="24621" x="2146300" y="2057400"/>
          <p14:tracePt t="24641" x="2114550" y="1962150"/>
          <p14:tracePt t="24662" x="2089150" y="1866900"/>
          <p14:tracePt t="24681" x="2076450" y="1803400"/>
          <p14:tracePt t="24701" x="2051050" y="1714500"/>
          <p14:tracePt t="24722" x="2032000" y="1644650"/>
          <p14:tracePt t="24741" x="2019300" y="1606550"/>
          <p14:tracePt t="24761" x="2006600" y="1568450"/>
          <p14:tracePt t="24782" x="2000250" y="1549400"/>
          <p14:tracePt t="24821" x="2006600" y="1549400"/>
          <p14:tracePt t="24842" x="2025650" y="1568450"/>
          <p14:tracePt t="24861" x="2032000" y="1568450"/>
          <p14:tracePt t="24882" x="2038350" y="1568450"/>
          <p14:tracePt t="24901" x="2044700" y="1568450"/>
          <p14:tracePt t="24970" x="2038350" y="1562100"/>
          <p14:tracePt t="25002" x="2025650" y="1555750"/>
          <p14:tracePt t="25006" x="2025650" y="1549400"/>
          <p14:tracePt t="25021" x="2019300" y="1543050"/>
          <p14:tracePt t="25041" x="2006600" y="1524000"/>
          <p14:tracePt t="25061" x="1993900" y="1511300"/>
          <p14:tracePt t="25081" x="1981200" y="1492250"/>
          <p14:tracePt t="25101" x="1968500" y="1479550"/>
          <p14:tracePt t="25121" x="1968500" y="1473200"/>
          <p14:tracePt t="25141" x="1962150" y="1473200"/>
          <p14:tracePt t="25161" x="1955800" y="1466850"/>
          <p14:tracePt t="25181" x="1955800" y="1473200"/>
          <p14:tracePt t="25201" x="1949450" y="1479550"/>
          <p14:tracePt t="25221" x="1943100" y="1492250"/>
          <p14:tracePt t="25241" x="1943100" y="1498600"/>
          <p14:tracePt t="25261" x="1936750" y="1498600"/>
          <p14:tracePt t="25281" x="1930400" y="1504950"/>
          <p14:tracePt t="25301" x="1930400" y="1498600"/>
          <p14:tracePt t="25321" x="1924050" y="1498600"/>
          <p14:tracePt t="25503" x="1847850" y="1466850"/>
          <p14:tracePt t="25510" x="1841500" y="1466850"/>
          <p14:tracePt t="25521" x="1835150" y="1473200"/>
          <p14:tracePt t="25541" x="1816100" y="1479550"/>
          <p14:tracePt t="25543" x="1809750" y="1479550"/>
          <p14:tracePt t="25561" x="1790700" y="1492250"/>
          <p14:tracePt t="25581" x="1771650" y="1498600"/>
          <p14:tracePt t="25601" x="1771650" y="1504950"/>
          <p14:tracePt t="25621" x="1758950" y="1517650"/>
          <p14:tracePt t="25661" x="1758950" y="1524000"/>
          <p14:tracePt t="25681" x="1778000" y="1530350"/>
          <p14:tracePt t="25701" x="1803400" y="1536700"/>
          <p14:tracePt t="25721" x="1828800" y="1543050"/>
          <p14:tracePt t="25741" x="1885950" y="1543050"/>
          <p14:tracePt t="25761" x="1955800" y="1536700"/>
          <p14:tracePt t="25781" x="2006600" y="1530350"/>
          <p14:tracePt t="25801" x="2089150" y="1517650"/>
          <p14:tracePt t="25821" x="2159000" y="1504950"/>
          <p14:tracePt t="25841" x="2203450" y="1504950"/>
          <p14:tracePt t="25861" x="2254250" y="1498600"/>
          <p14:tracePt t="25881" x="2286000" y="1492250"/>
          <p14:tracePt t="25901" x="2298700" y="1492250"/>
          <p14:tracePt t="25921" x="2311400" y="1498600"/>
          <p14:tracePt t="25961" x="2298700" y="1492250"/>
          <p14:tracePt t="25981" x="2266950" y="1485900"/>
          <p14:tracePt t="26001" x="2203450" y="1466850"/>
          <p14:tracePt t="26021" x="2146300" y="1460500"/>
          <p14:tracePt t="26041" x="2057400" y="1447800"/>
          <p14:tracePt t="26061" x="1981200" y="1454150"/>
          <p14:tracePt t="26081" x="1930400" y="1460500"/>
          <p14:tracePt t="26101" x="1873250" y="1466850"/>
          <p14:tracePt t="26121" x="1835150" y="1479550"/>
          <p14:tracePt t="26141" x="1822450" y="1479550"/>
          <p14:tracePt t="26161" x="1809750" y="1485900"/>
          <p14:tracePt t="26203" x="1816100" y="1492250"/>
          <p14:tracePt t="26221" x="1828800" y="1492250"/>
          <p14:tracePt t="26241" x="1854200" y="1498600"/>
          <p14:tracePt t="26261" x="1873250" y="1498600"/>
          <p14:tracePt t="26281" x="1917700" y="1504950"/>
          <p14:tracePt t="26301" x="1943100" y="1504950"/>
          <p14:tracePt t="26321" x="1981200" y="1504950"/>
          <p14:tracePt t="26341" x="2012950" y="1504950"/>
          <p14:tracePt t="26361" x="2038350" y="1504950"/>
          <p14:tracePt t="26381" x="2063750" y="1498600"/>
          <p14:tracePt t="26401" x="2095500" y="1498600"/>
          <p14:tracePt t="26421" x="2108200" y="1498600"/>
          <p14:tracePt t="26441" x="2133600" y="1498600"/>
          <p14:tracePt t="26461" x="2152650" y="1498600"/>
          <p14:tracePt t="26481" x="2165350" y="1498600"/>
          <p14:tracePt t="26501" x="2178050" y="1498600"/>
          <p14:tracePt t="26521" x="2184400" y="1498600"/>
          <p14:tracePt t="26541" x="2190750" y="1498600"/>
          <p14:tracePt t="26543" x="2197100" y="1498600"/>
          <p14:tracePt t="26571" x="2203450" y="1498600"/>
          <p14:tracePt t="26587" x="2209800" y="1498600"/>
          <p14:tracePt t="26623" x="2216150" y="1498600"/>
          <p14:tracePt t="26646" x="2222500" y="1498600"/>
          <p14:tracePt t="26723" x="2228850" y="1504950"/>
          <p14:tracePt t="27126" x="2228850" y="1511300"/>
          <p14:tracePt t="27287" x="2235200" y="1511300"/>
          <p14:tracePt t="27623" x="2241550" y="1511300"/>
          <p14:tracePt t="27699" x="2241550" y="1517650"/>
          <p14:tracePt t="27727" x="2247900" y="1517650"/>
          <p14:tracePt t="27759" x="2254250" y="1524000"/>
          <p14:tracePt t="27779" x="2254250" y="1530350"/>
          <p14:tracePt t="27795" x="2254250" y="1536700"/>
          <p14:tracePt t="27827" x="2254250" y="1543050"/>
          <p14:tracePt t="27839" x="2254250" y="1549400"/>
          <p14:tracePt t="27863" x="2254250" y="1555750"/>
          <p14:tracePt t="27907" x="2260600" y="1555750"/>
          <p14:tracePt t="27923" x="2266950" y="1555750"/>
          <p14:tracePt t="27939" x="2273300" y="1549400"/>
          <p14:tracePt t="27947" x="2279650" y="1549400"/>
          <p14:tracePt t="27960" x="2286000" y="1543050"/>
          <p14:tracePt t="27980" x="2292350" y="1530350"/>
          <p14:tracePt t="28001" x="2292350" y="1504950"/>
          <p14:tracePt t="28020" x="2286000" y="1485900"/>
          <p14:tracePt t="28040" x="2273300" y="1454150"/>
          <p14:tracePt t="28060" x="2260600" y="1422400"/>
          <p14:tracePt t="28080" x="2260600" y="1409700"/>
          <p14:tracePt t="28101" x="2266950" y="1397000"/>
          <p14:tracePt t="31288" x="3498850" y="1752600"/>
          <p14:tracePt t="31304" x="3498850" y="1758950"/>
          <p14:tracePt t="31316" x="3492500" y="1765300"/>
          <p14:tracePt t="31332" x="3498850" y="1765300"/>
          <p14:tracePt t="31341" x="3505200" y="1765300"/>
          <p14:tracePt t="31360" x="3524250" y="1765300"/>
          <p14:tracePt t="31380" x="3556000" y="1752600"/>
          <p14:tracePt t="31400" x="3587750" y="1733550"/>
          <p14:tracePt t="31420" x="3606800" y="1720850"/>
          <p14:tracePt t="31440" x="3619500" y="1701800"/>
          <p14:tracePt t="31460" x="3625850" y="1701800"/>
          <p14:tracePt t="31480" x="3613150" y="1714500"/>
          <p14:tracePt t="31500" x="3568700" y="1758950"/>
          <p14:tracePt t="31520" x="3517900" y="1797050"/>
          <p14:tracePt t="31581" x="3378200" y="2063750"/>
          <p14:tracePt t="31588" x="3390900" y="2108200"/>
          <p14:tracePt t="31600" x="3409950" y="2146300"/>
          <p14:tracePt t="31620" x="3486150" y="2235200"/>
          <p14:tracePt t="31640" x="3581400" y="2254250"/>
          <p14:tracePt t="31660" x="3632200" y="2228850"/>
          <p14:tracePt t="31680" x="3670300" y="2146300"/>
          <p14:tracePt t="31701" x="3663950" y="2032000"/>
          <p14:tracePt t="31720" x="3632200" y="1962150"/>
          <p14:tracePt t="31740" x="3562350" y="1873250"/>
          <p14:tracePt t="31761" x="3492500" y="1835150"/>
          <p14:tracePt t="31780" x="3448050" y="1835150"/>
          <p14:tracePt t="31800" x="3409950" y="1873250"/>
          <p14:tracePt t="31820" x="3403600" y="1955800"/>
          <p14:tracePt t="31840" x="3422650" y="2025650"/>
          <p14:tracePt t="31860" x="3479800" y="2114550"/>
          <p14:tracePt t="31880" x="3556000" y="2152650"/>
          <p14:tracePt t="31900" x="3600450" y="2139950"/>
          <p14:tracePt t="31920" x="3644900" y="2089150"/>
          <p14:tracePt t="31940" x="3657600" y="2000250"/>
          <p14:tracePt t="31960" x="3651250" y="1936750"/>
          <p14:tracePt t="31980" x="3619500" y="1854200"/>
          <p14:tracePt t="32000" x="3587750" y="1816100"/>
          <p14:tracePt t="32020" x="3562350" y="1809750"/>
          <p14:tracePt t="32040" x="3543300" y="1828800"/>
          <p14:tracePt t="32060" x="3543300" y="1879600"/>
          <p14:tracePt t="32080" x="3556000" y="1924050"/>
          <p14:tracePt t="32101" x="3587750" y="1981200"/>
          <p14:tracePt t="32119" x="3625850" y="2012950"/>
          <p14:tracePt t="32140" x="3644900" y="2019300"/>
          <p14:tracePt t="32159" x="3657600" y="2019300"/>
          <p14:tracePt t="32180" x="3657600" y="2000250"/>
          <p14:tracePt t="32200" x="3657600" y="1993900"/>
          <p14:tracePt t="32220" x="3657600" y="1987550"/>
          <p14:tracePt t="32240" x="3657600" y="1981200"/>
          <p14:tracePt t="32259" x="3651250" y="1981200"/>
          <p14:tracePt t="32280" x="3644900" y="1987550"/>
          <p14:tracePt t="32320" x="3625850" y="1993900"/>
          <p14:tracePt t="32341" x="3619500" y="2000250"/>
          <p14:tracePt t="32360" x="3613150" y="2006600"/>
          <p14:tracePt t="32400" x="3606800" y="2006600"/>
          <p14:tracePt t="32420" x="3600450" y="2012950"/>
          <p14:tracePt t="32573" x="3594100" y="2019300"/>
          <p14:tracePt t="32597" x="3587750" y="2025650"/>
          <p14:tracePt t="32649" x="3581400" y="2032000"/>
          <p14:tracePt t="32692" x="3587750" y="2032000"/>
          <p14:tracePt t="32701" x="3594100" y="2025650"/>
          <p14:tracePt t="32717" x="3606800" y="2019300"/>
          <p14:tracePt t="32725" x="3613150" y="2019300"/>
          <p14:tracePt t="32740" x="3644900" y="2006600"/>
          <p14:tracePt t="32759" x="3689350" y="2000250"/>
          <p14:tracePt t="32780" x="3784600" y="1993900"/>
          <p14:tracePt t="32799" x="3924300" y="2000250"/>
          <p14:tracePt t="32820" x="4038600" y="2012950"/>
          <p14:tracePt t="32839" x="4241800" y="2038350"/>
          <p14:tracePt t="32860" x="4451350" y="2057400"/>
          <p14:tracePt t="32880" x="4584700" y="2063750"/>
          <p14:tracePt t="32900" x="4762500" y="2057400"/>
          <p14:tracePt t="32920" x="4921250" y="2038350"/>
          <p14:tracePt t="32940" x="5010150" y="2019300"/>
          <p14:tracePt t="32959" x="5118100" y="1968500"/>
          <p14:tracePt t="32979" x="5194300" y="1911350"/>
          <p14:tracePt t="33001" x="5238750" y="1854200"/>
          <p14:tracePt t="33019" x="5264150" y="1816100"/>
          <p14:tracePt t="33039" x="5289550" y="1746250"/>
          <p14:tracePt t="33059" x="5302250" y="1695450"/>
          <p14:tracePt t="33061" x="5302250" y="1670050"/>
          <p14:tracePt t="33079" x="5314950" y="1625600"/>
          <p14:tracePt t="33100" x="5321300" y="1555750"/>
          <p14:tracePt t="33120" x="5321300" y="1492250"/>
          <p14:tracePt t="33139" x="5321300" y="1447800"/>
          <p14:tracePt t="33159" x="5314950" y="1377950"/>
          <p14:tracePt t="33179" x="5308600" y="1339850"/>
          <p14:tracePt t="33199" x="5270500" y="1289050"/>
          <p14:tracePt t="33219" x="5219700" y="1250950"/>
          <p14:tracePt t="33239" x="5181600" y="1238250"/>
          <p14:tracePt t="33259" x="5111750" y="1238250"/>
          <p14:tracePt t="33279" x="5054600" y="1276350"/>
          <p14:tracePt t="33299" x="5022850" y="1320800"/>
          <p14:tracePt t="33319" x="5003800" y="1422400"/>
          <p14:tracePt t="33340" x="5010150" y="1504950"/>
          <p14:tracePt t="33360" x="5067300" y="1638300"/>
          <p14:tracePt t="33379" x="5156200" y="1739900"/>
          <p14:tracePt t="33399" x="5219700" y="1771650"/>
          <p14:tracePt t="33419" x="5314950" y="1784350"/>
          <p14:tracePt t="33439" x="5403850" y="1765300"/>
          <p14:tracePt t="33459" x="5448300" y="1733550"/>
          <p14:tracePt t="33479" x="5492750" y="1670050"/>
          <p14:tracePt t="33500" x="5486400" y="1593850"/>
          <p14:tracePt t="33519" x="5467350" y="1536700"/>
          <p14:tracePt t="33539" x="5391150" y="1447800"/>
          <p14:tracePt t="33541" x="5359400" y="1422400"/>
          <p14:tracePt t="33559" x="5295900" y="1377950"/>
          <p14:tracePt t="33579" x="5232400" y="1352550"/>
          <p14:tracePt t="33599" x="5149850" y="1352550"/>
          <p14:tracePt t="33619" x="5086350" y="1384300"/>
          <p14:tracePt t="33639" x="5060950" y="1422400"/>
          <p14:tracePt t="33659" x="5060950" y="1524000"/>
          <p14:tracePt t="33679" x="5118100" y="1651000"/>
          <p14:tracePt t="33701" x="5181600" y="1727200"/>
          <p14:tracePt t="33720" x="5289550" y="1790700"/>
          <p14:tracePt t="33739" x="5384800" y="1784350"/>
          <p14:tracePt t="33759" x="5429250" y="1752600"/>
          <p14:tracePt t="33779" x="5454650" y="1670050"/>
          <p14:tracePt t="33799" x="5441950" y="1555750"/>
          <p14:tracePt t="33819" x="5410200" y="1485900"/>
          <p14:tracePt t="33839" x="5346700" y="1409700"/>
          <p14:tracePt t="33859" x="5264150" y="1371600"/>
          <p14:tracePt t="33879" x="5213350" y="1371600"/>
          <p14:tracePt t="33899" x="5156200" y="1403350"/>
          <p14:tracePt t="33919" x="5130800" y="1479550"/>
          <p14:tracePt t="33939" x="5137150" y="1543050"/>
          <p14:tracePt t="33959" x="5181600" y="1631950"/>
          <p14:tracePt t="33979" x="5238750" y="1689100"/>
          <p14:tracePt t="34000" x="5270500" y="1695450"/>
          <p14:tracePt t="34019" x="5308600" y="1670050"/>
          <p14:tracePt t="34039" x="5314950" y="1619250"/>
          <p14:tracePt t="34059" x="5308600" y="1587500"/>
          <p14:tracePt t="34061" x="5308600" y="1574800"/>
          <p14:tracePt t="34079" x="5302250" y="1549400"/>
          <p14:tracePt t="34100" x="5289550" y="1524000"/>
          <p14:tracePt t="34120" x="5289550" y="1517650"/>
          <p14:tracePt t="34139" x="5283200" y="1511300"/>
          <p14:tracePt t="34159" x="5276850" y="1511300"/>
          <p14:tracePt t="34179" x="5270500" y="1511300"/>
          <p14:tracePt t="34199" x="5270500" y="1517650"/>
          <p14:tracePt t="34225" x="5264150" y="1524000"/>
          <p14:tracePt t="34325" x="5257800" y="1530350"/>
          <p14:tracePt t="34422" x="5264150" y="1530350"/>
          <p14:tracePt t="34449" x="5270500" y="1530350"/>
          <p14:tracePt t="34473" x="5276850" y="1530350"/>
          <p14:tracePt t="34489" x="5283200" y="1530350"/>
          <p14:tracePt t="34506" x="5283200" y="1524000"/>
          <p14:tracePt t="34517" x="5289550" y="1524000"/>
          <p14:tracePt t="34533" x="5289550" y="1517650"/>
          <p14:tracePt t="34549" x="5289550" y="1504950"/>
          <p14:tracePt t="34559" x="5289550" y="1498600"/>
          <p14:tracePt t="34579" x="5276850" y="1473200"/>
          <p14:tracePt t="34599" x="5264150" y="1454150"/>
          <p14:tracePt t="34619" x="5251450" y="1447800"/>
          <p14:tracePt t="34639" x="5200650" y="1473200"/>
          <p14:tracePt t="34659" x="5175250" y="1511300"/>
          <p14:tracePt t="34679" x="5156200" y="1574800"/>
          <p14:tracePt t="34699" x="5156200" y="1638300"/>
          <p14:tracePt t="34719" x="5168900" y="1663700"/>
          <p14:tracePt t="34739" x="5194300" y="1689100"/>
          <p14:tracePt t="34759" x="5213350" y="1682750"/>
          <p14:tracePt t="34779" x="5232400" y="1663700"/>
          <p14:tracePt t="34799" x="5238750" y="1619250"/>
          <p14:tracePt t="34819" x="5232400" y="1568450"/>
          <p14:tracePt t="34839" x="5219700" y="1543050"/>
          <p14:tracePt t="34859" x="5207000" y="1524000"/>
          <p14:tracePt t="34879" x="5200650" y="1524000"/>
          <p14:tracePt t="34899" x="5187950" y="1536700"/>
          <p14:tracePt t="34919" x="5181600" y="1549400"/>
          <p14:tracePt t="34939" x="5187950" y="1562100"/>
          <p14:tracePt t="34959" x="5187950" y="1574800"/>
          <p14:tracePt t="34979" x="5194300" y="1581150"/>
          <p14:tracePt t="35019" x="5194300" y="1574800"/>
          <p14:tracePt t="35046" x="5194300" y="1568450"/>
          <p14:tracePt t="35074" x="5194300" y="1562100"/>
          <p14:tracePt t="35166" x="5194300" y="1555750"/>
          <p14:tracePt t="35226" x="5200650" y="1549400"/>
          <p14:tracePt t="35253" x="5200650" y="1543050"/>
          <p14:tracePt t="35345" x="5200650" y="1536700"/>
          <p14:tracePt t="35382" x="5194300" y="1536700"/>
          <p14:tracePt t="35414" x="5194300" y="1530350"/>
          <p14:tracePt t="35450" x="5187950" y="1524000"/>
          <p14:tracePt t="35482" x="5181600" y="1524000"/>
          <p14:tracePt t="35526" x="5181600" y="1517650"/>
          <p14:tracePt t="35550" x="5181600" y="1511300"/>
          <p14:tracePt t="35562" x="5187950" y="1511300"/>
          <p14:tracePt t="35578" x="5194300" y="1504950"/>
          <p14:tracePt t="35586" x="5194300" y="1498600"/>
          <p14:tracePt t="35599" x="5200650" y="1492250"/>
          <p14:tracePt t="35619" x="5226050" y="1479550"/>
          <p14:tracePt t="35639" x="5264150" y="1454150"/>
          <p14:tracePt t="35659" x="5308600" y="1435100"/>
          <p14:tracePt t="35679" x="5391150" y="1403350"/>
          <p14:tracePt t="35699" x="5499100" y="1365250"/>
          <p14:tracePt t="35719" x="5568950" y="1339850"/>
          <p14:tracePt t="35739" x="5683250" y="1295400"/>
          <p14:tracePt t="35759" x="5797550" y="1257300"/>
          <p14:tracePt t="35779" x="5861050" y="1238250"/>
          <p14:tracePt t="35799" x="5943600" y="1206500"/>
          <p14:tracePt t="35819" x="6007100" y="1187450"/>
          <p14:tracePt t="35839" x="6032500" y="1168400"/>
          <p14:tracePt t="35861" x="6057900" y="1149350"/>
          <p14:tracePt t="35879" x="6070600" y="1123950"/>
          <p14:tracePt t="35899" x="6070600" y="1117600"/>
          <p14:tracePt t="35919" x="6070600" y="1104900"/>
          <p14:tracePt t="35939" x="6070600" y="1092200"/>
          <p14:tracePt t="35979" x="6064250" y="1085850"/>
          <p14:tracePt t="36006" x="6064250" y="1079500"/>
          <p14:tracePt t="36022" x="6064250" y="1073150"/>
          <p14:tracePt t="36039" x="6064250" y="1066800"/>
          <p14:tracePt t="36059" x="6057900" y="1066800"/>
          <p14:tracePt t="36079" x="6051550" y="1060450"/>
          <p14:tracePt t="36099" x="6026150" y="1060450"/>
          <p14:tracePt t="36119" x="5994400" y="1085850"/>
          <p14:tracePt t="36139" x="5969000" y="1111250"/>
          <p14:tracePt t="36159" x="5924550" y="1174750"/>
          <p14:tracePt t="36179" x="5880100" y="1270000"/>
          <p14:tracePt t="36199" x="5848350" y="1358900"/>
          <p14:tracePt t="36219" x="5797550" y="1517650"/>
          <p14:tracePt t="36239" x="5746750" y="1714500"/>
          <p14:tracePt t="36259" x="5715000" y="1847850"/>
          <p14:tracePt t="36279" x="5676900" y="2070100"/>
          <p14:tracePt t="36299" x="5657850" y="2279650"/>
          <p14:tracePt t="36319" x="5657850" y="2406650"/>
          <p14:tracePt t="36339" x="5670550" y="2578100"/>
          <p14:tracePt t="36359" x="5708650" y="2724150"/>
          <p14:tracePt t="36379" x="5746750" y="2813050"/>
          <p14:tracePt t="36399" x="5829300" y="2933700"/>
          <p14:tracePt t="36419" x="5899150" y="3003550"/>
          <p14:tracePt t="36439" x="6019800" y="3098800"/>
          <p14:tracePt t="36459" x="6165850" y="3181350"/>
          <p14:tracePt t="36479" x="6267450" y="3232150"/>
          <p14:tracePt t="36499" x="6426200" y="3302000"/>
          <p14:tracePt t="36519" x="6597650" y="3359150"/>
          <p14:tracePt t="36539" x="6711950" y="3390900"/>
          <p14:tracePt t="36559" x="6889750" y="3429000"/>
          <p14:tracePt t="36579" x="7073900" y="3448050"/>
          <p14:tracePt t="36599" x="7194550" y="3448050"/>
          <p14:tracePt t="36619" x="7385050" y="3441700"/>
          <p14:tracePt t="36639" x="7569200" y="3416300"/>
          <p14:tracePt t="36659" x="7689850" y="3384550"/>
          <p14:tracePt t="36679" x="7867650" y="3321050"/>
          <p14:tracePt t="36699" x="8032750" y="3238500"/>
          <p14:tracePt t="36719" x="8134350" y="3175000"/>
          <p14:tracePt t="36739" x="8267700" y="3067050"/>
          <p14:tracePt t="36759" x="8375650" y="2946400"/>
          <p14:tracePt t="36779" x="8432800" y="2863850"/>
          <p14:tracePt t="36799" x="8489950" y="2724150"/>
          <p14:tracePt t="36819" x="8509000" y="2584450"/>
          <p14:tracePt t="36839" x="8502650" y="2495550"/>
          <p14:tracePt t="36859" x="8464550" y="2362200"/>
          <p14:tracePt t="36879" x="8382000" y="2228850"/>
          <p14:tracePt t="36899" x="8312150" y="2139950"/>
          <p14:tracePt t="36919" x="8185150" y="2019300"/>
          <p14:tracePt t="36939" x="8039100" y="1917700"/>
          <p14:tracePt t="36959" x="7937500" y="1854200"/>
          <p14:tracePt t="36979" x="7772400" y="1771650"/>
          <p14:tracePt t="36999" x="7594600" y="1695450"/>
          <p14:tracePt t="37019" x="7473950" y="1651000"/>
          <p14:tracePt t="37039" x="7283450" y="1600200"/>
          <p14:tracePt t="37059" x="7086600" y="1568450"/>
          <p14:tracePt t="37079" x="6965950" y="1555750"/>
          <p14:tracePt t="37099" x="6781800" y="1549400"/>
          <p14:tracePt t="37119" x="6610350" y="1574800"/>
          <p14:tracePt t="37139" x="6502400" y="1600200"/>
          <p14:tracePt t="37159" x="6350000" y="1657350"/>
          <p14:tracePt t="37179" x="6210300" y="1733550"/>
          <p14:tracePt t="37199" x="6115050" y="1790700"/>
          <p14:tracePt t="37219" x="5994400" y="1892300"/>
          <p14:tracePt t="37239" x="5886450" y="2000250"/>
          <p14:tracePt t="37259" x="5829300" y="2076450"/>
          <p14:tracePt t="37279" x="5759450" y="2197100"/>
          <p14:tracePt t="37299" x="5715000" y="2317750"/>
          <p14:tracePt t="37319" x="5695950" y="2393950"/>
          <p14:tracePt t="37339" x="5683250" y="2495550"/>
          <p14:tracePt t="37359" x="5689600" y="2597150"/>
          <p14:tracePt t="37379" x="5702300" y="2660650"/>
          <p14:tracePt t="37399" x="5740400" y="2762250"/>
          <p14:tracePt t="37419" x="5797550" y="2851150"/>
          <p14:tracePt t="37439" x="5842000" y="2908300"/>
          <p14:tracePt t="37459" x="5930900" y="2984500"/>
          <p14:tracePt t="37479" x="6045200" y="3054350"/>
          <p14:tracePt t="37500" x="6134100" y="3092450"/>
          <p14:tracePt t="37519" x="6286500" y="3149600"/>
          <p14:tracePt t="37539" x="6451600" y="3187700"/>
          <p14:tracePt t="37559" x="6572250" y="3213100"/>
          <p14:tracePt t="37579" x="6762750" y="3238500"/>
          <p14:tracePt t="37599" x="6959600" y="3251200"/>
          <p14:tracePt t="37619" x="7092950" y="3251200"/>
          <p14:tracePt t="37639" x="7296150" y="3244850"/>
          <p14:tracePt t="37659" x="7493000" y="3225800"/>
          <p14:tracePt t="37679" x="7620000" y="3206750"/>
          <p14:tracePt t="37699" x="7804150" y="3168650"/>
          <p14:tracePt t="37719" x="7969250" y="3111500"/>
          <p14:tracePt t="37739" x="8070850" y="3067050"/>
          <p14:tracePt t="37759" x="8204200" y="2990850"/>
          <p14:tracePt t="37779" x="8318500" y="2895600"/>
          <p14:tracePt t="37799" x="8375650" y="2813050"/>
          <p14:tracePt t="37819" x="8445500" y="2686050"/>
          <p14:tracePt t="37839" x="8489950" y="2533650"/>
          <p14:tracePt t="37859" x="8509000" y="2425700"/>
          <p14:tracePt t="37879" x="8521700" y="2254250"/>
          <p14:tracePt t="37899" x="8502650" y="2089150"/>
          <p14:tracePt t="37919" x="8477250" y="1981200"/>
          <p14:tracePt t="37939" x="8420100" y="1835150"/>
          <p14:tracePt t="37959" x="8369300" y="1733550"/>
          <p14:tracePt t="37979" x="8280400" y="1600200"/>
          <p14:tracePt t="38000" x="8166100" y="1473200"/>
          <p14:tracePt t="38019" x="8083550" y="1403350"/>
          <p14:tracePt t="38039" x="7950200" y="1314450"/>
          <p14:tracePt t="38059" x="7791450" y="1250950"/>
          <p14:tracePt t="38079" x="7677150" y="1225550"/>
          <p14:tracePt t="38099" x="7493000" y="1206500"/>
          <p14:tracePt t="38119" x="7308850" y="1206500"/>
          <p14:tracePt t="38139" x="7188200" y="1225550"/>
          <p14:tracePt t="38159" x="7016750" y="1263650"/>
          <p14:tracePt t="38179" x="6858000" y="1320800"/>
          <p14:tracePt t="38199" x="6756400" y="1371600"/>
          <p14:tracePt t="38219" x="6610350" y="1466850"/>
          <p14:tracePt t="38239" x="6483350" y="1574800"/>
          <p14:tracePt t="38259" x="6407150" y="1651000"/>
          <p14:tracePt t="38279" x="6299200" y="1765300"/>
          <p14:tracePt t="38299" x="6203950" y="1892300"/>
          <p14:tracePt t="38319" x="6153150" y="1981200"/>
          <p14:tracePt t="38339" x="6083300" y="2114550"/>
          <p14:tracePt t="38359" x="6026150" y="2254250"/>
          <p14:tracePt t="38379" x="6000750" y="2336800"/>
          <p14:tracePt t="38399" x="5969000" y="2444750"/>
          <p14:tracePt t="38419" x="5969000" y="2533650"/>
          <p14:tracePt t="38439" x="5981700" y="2590800"/>
          <p14:tracePt t="38459" x="6026150" y="2679700"/>
          <p14:tracePt t="38479" x="6089650" y="2768600"/>
          <p14:tracePt t="38499" x="6140450" y="2825750"/>
          <p14:tracePt t="38519" x="6235700" y="2908300"/>
          <p14:tracePt t="38539" x="6350000" y="2984500"/>
          <p14:tracePt t="38559" x="6426200" y="3022600"/>
          <p14:tracePt t="38579" x="6559550" y="3079750"/>
          <p14:tracePt t="38599" x="6711950" y="3117850"/>
          <p14:tracePt t="38619" x="6819900" y="3143250"/>
          <p14:tracePt t="38639" x="7010400" y="3155950"/>
          <p14:tracePt t="38659" x="7207250" y="3155950"/>
          <p14:tracePt t="38678" x="7346950" y="3149600"/>
          <p14:tracePt t="38699" x="7550150" y="3111500"/>
          <p14:tracePt t="38719" x="7747000" y="3067050"/>
          <p14:tracePt t="38738" x="7867650" y="3035300"/>
          <p14:tracePt t="38759" x="8045450" y="2971800"/>
          <p14:tracePt t="38779" x="8197850" y="2895600"/>
          <p14:tracePt t="38799" x="8286750" y="2825750"/>
          <p14:tracePt t="38819" x="8382000" y="2705100"/>
          <p14:tracePt t="38839" x="8432800" y="2552700"/>
          <p14:tracePt t="38859" x="8445500" y="2432050"/>
          <p14:tracePt t="38879" x="8420100" y="2228850"/>
          <p14:tracePt t="38899" x="8350250" y="2019300"/>
          <p14:tracePt t="38918" x="8286750" y="1892300"/>
          <p14:tracePt t="38939" x="8159750" y="1727200"/>
          <p14:tracePt t="38959" x="8007350" y="1587500"/>
          <p14:tracePt t="38979" x="7886700" y="1517650"/>
          <p14:tracePt t="38999" x="7689850" y="1454150"/>
          <p14:tracePt t="39019" x="7467600" y="1428750"/>
          <p14:tracePt t="39038" x="7321550" y="1435100"/>
          <p14:tracePt t="39059" x="7112000" y="1473200"/>
          <p14:tracePt t="39079" x="6915150" y="1530350"/>
          <p14:tracePt t="39099" x="6800850" y="1581150"/>
          <p14:tracePt t="39119" x="6648450" y="1663700"/>
          <p14:tracePt t="39139" x="6515100" y="1752600"/>
          <p14:tracePt t="39158" x="6445250" y="1809750"/>
          <p14:tracePt t="39179" x="6350000" y="1898650"/>
          <p14:tracePt t="39199" x="6273800" y="1987550"/>
          <p14:tracePt t="39218" x="6242050" y="2057400"/>
          <p14:tracePt t="39239" x="6203950" y="2171700"/>
          <p14:tracePt t="39259" x="6197600" y="2292350"/>
          <p14:tracePt t="39278" x="6203950" y="2368550"/>
          <p14:tracePt t="39299" x="6216650" y="2463800"/>
          <p14:tracePt t="39319" x="6242050" y="2540000"/>
          <p14:tracePt t="39339" x="6254750" y="2584450"/>
          <p14:tracePt t="39359" x="6286500" y="2654300"/>
          <p14:tracePt t="39379" x="6324600" y="2724150"/>
          <p14:tracePt t="39399" x="6356350" y="2768600"/>
          <p14:tracePt t="39419" x="6407150" y="2844800"/>
          <p14:tracePt t="39439" x="6464300" y="2914650"/>
          <p14:tracePt t="39458" x="6502400" y="2952750"/>
          <p14:tracePt t="39479" x="6572250" y="2990850"/>
          <p14:tracePt t="39499" x="6616700" y="3016250"/>
          <p14:tracePt t="39519" x="6699250" y="3041650"/>
          <p14:tracePt t="39539" x="6775450" y="3060700"/>
          <p14:tracePt t="39558" x="6832600" y="3073400"/>
          <p14:tracePt t="39578" x="6921500" y="3086100"/>
          <p14:tracePt t="39599" x="7010400" y="3092450"/>
          <p14:tracePt t="39618" x="7067550" y="3086100"/>
          <p14:tracePt t="39638" x="7156450" y="3086100"/>
          <p14:tracePt t="39659" x="7245350" y="3079750"/>
          <p14:tracePt t="39678" x="7296150" y="3073400"/>
          <p14:tracePt t="39699" x="7378700" y="3067050"/>
          <p14:tracePt t="39719" x="7448550" y="3067050"/>
          <p14:tracePt t="39738" x="7486650" y="3067050"/>
          <p14:tracePt t="39758" x="7543800" y="3067050"/>
          <p14:tracePt t="39779" x="7575550" y="3067050"/>
          <p14:tracePt t="39798" x="7613650" y="3067050"/>
          <p14:tracePt t="39818" x="7639050" y="3067050"/>
          <p14:tracePt t="39839" x="7651750" y="3073400"/>
          <p14:tracePt t="39858" x="7664450" y="3073400"/>
          <p14:tracePt t="39899" x="7664450" y="3079750"/>
          <p14:tracePt t="39919" x="7658100" y="3079750"/>
          <p14:tracePt t="39938" x="7645400" y="3092450"/>
          <p14:tracePt t="39958" x="7645400" y="3105150"/>
          <p14:tracePt t="39978" x="7645400" y="3136900"/>
          <p14:tracePt t="39998" x="7658100" y="3175000"/>
          <p14:tracePt t="40019" x="7658100" y="3181350"/>
          <p14:tracePt t="56099" x="1727200" y="5067300"/>
          <p14:tracePt t="56115" x="1733550" y="5073650"/>
          <p14:tracePt t="56135" x="1746250" y="5073650"/>
          <p14:tracePt t="56155" x="1746250" y="5067300"/>
          <p14:tracePt t="56175" x="1733550" y="5048250"/>
          <p14:tracePt t="56195" x="1701800" y="5003800"/>
          <p14:tracePt t="56215" x="1676400" y="4965700"/>
          <p14:tracePt t="56235" x="1657350" y="4940300"/>
          <p14:tracePt t="56255" x="1638300" y="4914900"/>
          <p14:tracePt t="56275" x="1625600" y="4883150"/>
          <p14:tracePt t="56295" x="1619250" y="4876800"/>
          <p14:tracePt t="56315" x="1612900" y="4870450"/>
          <p14:tracePt t="56335" x="1606550" y="4876800"/>
          <p14:tracePt t="56355" x="1593850" y="4902200"/>
          <p14:tracePt t="56376" x="1587500" y="4940300"/>
          <p14:tracePt t="56395" x="1581150" y="4959350"/>
          <p14:tracePt t="56415" x="1574800" y="4978400"/>
          <p14:tracePt t="56435" x="1574800" y="4984750"/>
          <p14:tracePt t="56509" x="1581150" y="4991100"/>
          <p14:tracePt t="56521" x="1587500" y="4997450"/>
          <p14:tracePt t="56545" x="1593850" y="5003800"/>
          <p14:tracePt t="56561" x="1600200" y="5003800"/>
          <p14:tracePt t="56581" x="1606550" y="4997450"/>
          <p14:tracePt t="56613" x="1612900" y="4991100"/>
          <p14:tracePt t="56657" x="1612900" y="4984750"/>
          <p14:tracePt t="56681" x="1606550" y="4984750"/>
          <p14:tracePt t="56697" x="1600200" y="4978400"/>
          <p14:tracePt t="56709" x="1593850" y="4984750"/>
          <p14:tracePt t="56725" x="1587500" y="4984750"/>
          <p14:tracePt t="56741" x="1581150" y="4991100"/>
          <p14:tracePt t="56757" x="1574800" y="4991100"/>
          <p14:tracePt t="56775" x="1574800" y="5003800"/>
          <p14:tracePt t="56795" x="1555750" y="5010150"/>
          <p14:tracePt t="56815" x="1549400" y="5010150"/>
          <p14:tracePt t="56938" x="1454150" y="5124450"/>
          <p14:tracePt t="56945" x="1466850" y="5143500"/>
          <p14:tracePt t="56955" x="1479550" y="5162550"/>
          <p14:tracePt t="56975" x="1530350" y="5200650"/>
          <p14:tracePt t="56995" x="1562100" y="5213350"/>
          <p14:tracePt t="57015" x="1593850" y="5207000"/>
          <p14:tracePt t="57035" x="1606550" y="5175250"/>
          <p14:tracePt t="57055" x="1600200" y="5143500"/>
          <p14:tracePt t="57075" x="1562100" y="5086350"/>
          <p14:tracePt t="57095" x="1517650" y="5041900"/>
          <p14:tracePt t="57116" x="1479550" y="5022850"/>
          <p14:tracePt t="57135" x="1441450" y="5022850"/>
          <p14:tracePt t="57155" x="1422400" y="5041900"/>
          <p14:tracePt t="57175" x="1428750" y="5060950"/>
          <p14:tracePt t="57195" x="1454150" y="5092700"/>
          <p14:tracePt t="57215" x="1485900" y="5105400"/>
          <p14:tracePt t="57235" x="1504950" y="5105400"/>
          <p14:tracePt t="57255" x="1517650" y="5099050"/>
          <p14:tracePt t="57275" x="1524000" y="5073650"/>
          <p14:tracePt t="57295" x="1517650" y="5054600"/>
          <p14:tracePt t="57315" x="1504950" y="5029200"/>
          <p14:tracePt t="57335" x="1498600" y="5016500"/>
          <p14:tracePt t="57355" x="1492250" y="5010150"/>
          <p14:tracePt t="57375" x="1504950" y="5016500"/>
          <p14:tracePt t="57395" x="1530350" y="5022850"/>
          <p14:tracePt t="57415" x="1562100" y="5035550"/>
          <p14:tracePt t="57435" x="1631950" y="5054600"/>
          <p14:tracePt t="57455" x="1727200" y="5067300"/>
          <p14:tracePt t="57475" x="1790700" y="5060950"/>
          <p14:tracePt t="57495" x="1879600" y="5035550"/>
          <p14:tracePt t="57515" x="1949450" y="5010150"/>
          <p14:tracePt t="57535" x="1987550" y="4991100"/>
          <p14:tracePt t="57555" x="2025650" y="4978400"/>
          <p14:tracePt t="57575" x="2057400" y="4972050"/>
          <p14:tracePt t="57595" x="2076450" y="4965700"/>
          <p14:tracePt t="57615" x="2095500" y="4965700"/>
          <p14:tracePt t="57635" x="2114550" y="4965700"/>
          <p14:tracePt t="57655" x="2120900" y="4972050"/>
          <p14:tracePt t="57675" x="2127250" y="4972050"/>
          <p14:tracePt t="57695" x="2133600" y="4978400"/>
          <p14:tracePt t="57715" x="2139950" y="4978400"/>
          <p14:tracePt t="57735" x="2159000" y="4978400"/>
          <p14:tracePt t="57755" x="2171700" y="4984750"/>
          <p14:tracePt t="57775" x="2178050" y="4984750"/>
          <p14:tracePt t="57795" x="2190750" y="4991100"/>
          <p14:tracePt t="57838" x="2197100" y="4991100"/>
          <p14:tracePt t="57878" x="2197100" y="4997450"/>
          <p14:tracePt t="57906" x="2203450" y="4997450"/>
          <p14:tracePt t="57965" x="2203450" y="5003800"/>
          <p14:tracePt t="58042" x="2209800" y="5003800"/>
          <p14:tracePt t="58086" x="2209800" y="5010150"/>
          <p14:tracePt t="58154" x="2216150" y="5010150"/>
          <p14:tracePt t="58246" x="2222500" y="5016500"/>
          <p14:tracePt t="58306" x="2222500" y="5010150"/>
          <p14:tracePt t="58358" x="2228850" y="5010150"/>
          <p14:tracePt t="58410" x="2235200" y="5010150"/>
          <p14:tracePt t="58486" x="2241550" y="5003800"/>
          <p14:tracePt t="58926" x="2235200" y="5003800"/>
          <p14:tracePt t="59026" x="2228850" y="5003800"/>
          <p14:tracePt t="59034" x="2222500" y="4997450"/>
          <p14:tracePt t="59042" x="2216150" y="4991100"/>
          <p14:tracePt t="59055" x="2203450" y="4978400"/>
          <p14:tracePt t="59075" x="2184400" y="4953000"/>
          <p14:tracePt t="59095" x="2152650" y="4914900"/>
          <p14:tracePt t="59115" x="2120900" y="4883150"/>
          <p14:tracePt t="59135" x="2108200" y="4870450"/>
          <p14:tracePt t="59155" x="2089150" y="4870450"/>
          <p14:tracePt t="59175" x="2082800" y="4883150"/>
          <p14:tracePt t="59195" x="2082800" y="4902200"/>
          <p14:tracePt t="59215" x="2095500" y="4933950"/>
          <p14:tracePt t="59235" x="2101850" y="4959350"/>
          <p14:tracePt t="59255" x="2114550" y="4978400"/>
          <p14:tracePt t="59275" x="2127250" y="4997450"/>
          <p14:tracePt t="59295" x="2133600" y="5010150"/>
          <p14:tracePt t="59315" x="2139950" y="5016500"/>
          <p14:tracePt t="59335" x="2152650" y="5016500"/>
          <p14:tracePt t="59355" x="2159000" y="5003800"/>
          <p14:tracePt t="59375" x="2165350" y="4991100"/>
          <p14:tracePt t="59395" x="2178050" y="4965700"/>
          <p14:tracePt t="59415" x="2184400" y="4946650"/>
          <p14:tracePt t="59435" x="2190750" y="4940300"/>
          <p14:tracePt t="59455" x="2203450" y="4933950"/>
          <p14:tracePt t="59475" x="2209800" y="4940300"/>
          <p14:tracePt t="59495" x="2216150" y="4953000"/>
          <p14:tracePt t="59515" x="2235200" y="4972050"/>
          <p14:tracePt t="59535" x="2241550" y="4984750"/>
          <p14:tracePt t="59555" x="2254250" y="5003800"/>
          <p14:tracePt t="59575" x="2260600" y="5016500"/>
          <p14:tracePt t="59595" x="2266950" y="5022850"/>
          <p14:tracePt t="59615" x="2266950" y="5035550"/>
          <p14:tracePt t="59635" x="2266950" y="5048250"/>
          <p14:tracePt t="59675" x="2266950" y="5067300"/>
          <p14:tracePt t="59695" x="2266950" y="5086350"/>
          <p14:tracePt t="59715" x="2266950" y="5092700"/>
          <p14:tracePt t="59735" x="2260600" y="5111750"/>
          <p14:tracePt t="59755" x="2241550" y="5124450"/>
          <p14:tracePt t="59919" x="2108200" y="5264150"/>
          <p14:tracePt t="59926" x="2101850" y="5270500"/>
          <p14:tracePt t="59935" x="2095500" y="5270500"/>
          <p14:tracePt t="59955" x="2095500" y="5276850"/>
          <p14:tracePt t="59975" x="2089150" y="5283200"/>
          <p14:tracePt t="59995" x="2089150" y="5289550"/>
          <p14:tracePt t="60078" x="2082800" y="5295900"/>
          <p14:tracePt t="60218" x="2076450" y="5295900"/>
          <p14:tracePt t="60242" x="2076450" y="5302250"/>
          <p14:tracePt t="60258" x="2082800" y="5308600"/>
          <p14:tracePt t="60274" x="2082800" y="5314950"/>
          <p14:tracePt t="60279" x="2089150" y="5321300"/>
          <p14:tracePt t="60295" x="2095500" y="5334000"/>
          <p14:tracePt t="60315" x="2108200" y="5340350"/>
          <p14:tracePt t="60334" x="2120900" y="5353050"/>
          <p14:tracePt t="60355" x="2127250" y="5359400"/>
          <p14:tracePt t="60375" x="2127250" y="5365750"/>
          <p14:tracePt t="60395" x="2133600" y="5365750"/>
          <p14:tracePt t="60415" x="2133600" y="5372100"/>
          <p14:tracePt t="60454" x="2133600" y="5378450"/>
          <p14:tracePt t="60523" x="2139950" y="5372100"/>
          <p14:tracePt t="60534" x="2139950" y="5365750"/>
          <p14:tracePt t="60551" x="2139950" y="5359400"/>
          <p14:tracePt t="60559" x="2139950" y="5353050"/>
          <p14:tracePt t="60575" x="2139950" y="5346700"/>
          <p14:tracePt t="60594" x="2139950" y="5340350"/>
          <p14:tracePt t="60634" x="2139950" y="5334000"/>
          <p14:tracePt t="60710" x="2133600" y="5327650"/>
          <p14:tracePt t="60739" x="2133600" y="5321300"/>
          <p14:tracePt t="60771" x="2139950" y="5308600"/>
          <p14:tracePt t="60783" x="2139950" y="5302250"/>
          <p14:tracePt t="60794" x="2139950" y="5295900"/>
          <p14:tracePt t="60814" x="2146300" y="5283200"/>
          <p14:tracePt t="60834" x="2159000" y="5257800"/>
          <p14:tracePt t="60854" x="2165350" y="5245100"/>
          <p14:tracePt t="60875" x="2178050" y="5219700"/>
          <p14:tracePt t="60894" x="2190750" y="5194300"/>
          <p14:tracePt t="60914" x="2197100" y="5181600"/>
          <p14:tracePt t="60935" x="2203450" y="5156200"/>
          <p14:tracePt t="60954" x="2209800" y="5143500"/>
          <p14:tracePt t="60974" x="2222500" y="5124450"/>
          <p14:tracePt t="60994" x="2228850" y="5118100"/>
          <p14:tracePt t="61034" x="2228850" y="5111750"/>
          <p14:tracePt t="61098" x="2222500" y="5111750"/>
          <p14:tracePt t="61199" x="2216150" y="5111750"/>
          <p14:tracePt t="61251" x="2216150" y="5105400"/>
          <p14:tracePt t="61311" x="2216150" y="5099050"/>
          <p14:tracePt t="61347" x="2222500" y="5099050"/>
          <p14:tracePt t="61483" x="2222500" y="5092700"/>
          <p14:tracePt t="61723" x="2222500" y="5086350"/>
          <p14:tracePt t="61767" x="2216150" y="5086350"/>
          <p14:tracePt t="61807" x="2216150" y="5080000"/>
          <p14:tracePt t="61827" x="2209800" y="5086350"/>
          <p14:tracePt t="61851" x="2203450" y="5086350"/>
          <p14:tracePt t="61875" x="2197100" y="5086350"/>
          <p14:tracePt t="61947" x="2197100" y="5080000"/>
          <p14:tracePt t="61971" x="2203450" y="5073650"/>
          <p14:tracePt t="61988" x="2209800" y="5067300"/>
          <p14:tracePt t="62004" x="2209800" y="5060950"/>
          <p14:tracePt t="62015" x="2216150" y="5060950"/>
          <p14:tracePt t="62055" x="2222500" y="5060950"/>
          <p14:tracePt t="62091" x="2216150" y="5060950"/>
          <p14:tracePt t="62115" x="2209800" y="5067300"/>
          <p14:tracePt t="62143" x="2209800" y="5073650"/>
          <p14:tracePt t="62235" x="2216150" y="5080000"/>
          <p14:tracePt t="62251" x="2216150" y="5086350"/>
          <p14:tracePt t="62263" x="2209800" y="5092700"/>
          <p14:tracePt t="62279" x="2203450" y="5099050"/>
          <p14:tracePt t="62294" x="2203450" y="5105400"/>
          <p14:tracePt t="62314" x="2190750" y="5118100"/>
          <p14:tracePt t="62334" x="2171700" y="5130800"/>
          <p14:tracePt t="62355" x="2139950" y="5149850"/>
          <p14:tracePt t="62375" x="2101850" y="5156200"/>
          <p14:tracePt t="62394" x="2070100" y="5156200"/>
          <p14:tracePt t="62415" x="2019300" y="5137150"/>
          <p14:tracePt t="62434" x="1987550" y="5105400"/>
          <p14:tracePt t="62454" x="1924050" y="5041900"/>
          <p14:tracePt t="62504" x="1784350" y="4762500"/>
          <p14:tracePt t="62514" x="1765300" y="4711700"/>
          <p14:tracePt t="62535" x="1701800" y="4540250"/>
          <p14:tracePt t="62554" x="1657350" y="4425950"/>
          <p14:tracePt t="62574" x="1581150" y="4235450"/>
          <p14:tracePt t="62594" x="1530350" y="4108450"/>
          <p14:tracePt t="62614" x="1441450" y="3898900"/>
          <p14:tracePt t="62634" x="1346200" y="3676650"/>
          <p14:tracePt t="62654" x="1276350" y="3530600"/>
          <p14:tracePt t="62674" x="1181100" y="3308350"/>
          <p14:tracePt t="62694" x="1079500" y="3092450"/>
          <p14:tracePt t="62715" x="1016000" y="2959100"/>
          <p14:tracePt t="62734" x="939800" y="2768600"/>
          <p14:tracePt t="62754" x="889000" y="2578100"/>
          <p14:tracePt t="62774" x="863600" y="2457450"/>
          <p14:tracePt t="62794" x="844550" y="2273300"/>
          <p14:tracePt t="62814" x="825500" y="2108200"/>
          <p14:tracePt t="62834" x="819150" y="2006600"/>
          <p14:tracePt t="62854" x="812800" y="1879600"/>
          <p14:tracePt t="62874" x="819150" y="1765300"/>
          <p14:tracePt t="62894" x="819150" y="1701800"/>
          <p14:tracePt t="62914" x="825500" y="1606550"/>
          <p14:tracePt t="62934" x="831850" y="1517650"/>
          <p14:tracePt t="62954" x="838200" y="1466850"/>
          <p14:tracePt t="62974" x="844550" y="1397000"/>
          <p14:tracePt t="62994" x="850900" y="1339850"/>
          <p14:tracePt t="63015" x="850900" y="1314450"/>
          <p14:tracePt t="63034" x="850900" y="1282700"/>
          <p14:tracePt t="63054" x="850900" y="1263650"/>
          <p14:tracePt t="63076" x="844550" y="1257300"/>
          <p14:tracePt t="63100" x="844550" y="1250950"/>
          <p14:tracePt t="63154" x="838200" y="1250950"/>
          <p14:tracePt t="63188" x="831850" y="1250950"/>
          <p14:tracePt t="63240" x="838200" y="1257300"/>
          <p14:tracePt t="63256" x="838200" y="1263650"/>
          <p14:tracePt t="63271" x="844550" y="1276350"/>
          <p14:tracePt t="63280" x="844550" y="1282700"/>
          <p14:tracePt t="63294" x="850900" y="1289050"/>
          <p14:tracePt t="63314" x="857250" y="1327150"/>
          <p14:tracePt t="63334" x="863600" y="1384300"/>
          <p14:tracePt t="63354" x="869950" y="1422400"/>
          <p14:tracePt t="63374" x="869950" y="1492250"/>
          <p14:tracePt t="63394" x="863600" y="1562100"/>
          <p14:tracePt t="63414" x="863600" y="1612900"/>
          <p14:tracePt t="63434" x="863600" y="1682750"/>
          <p14:tracePt t="63454" x="857250" y="1758950"/>
          <p14:tracePt t="63474" x="850900" y="1803400"/>
          <p14:tracePt t="63494" x="850900" y="1873250"/>
          <p14:tracePt t="63514" x="850900" y="1943100"/>
          <p14:tracePt t="63534" x="850900" y="1981200"/>
          <p14:tracePt t="63554" x="850900" y="2044700"/>
          <p14:tracePt t="63556" x="850900" y="2057400"/>
          <p14:tracePt t="63574" x="850900" y="2095500"/>
          <p14:tracePt t="63594" x="850900" y="2127250"/>
          <p14:tracePt t="63614" x="850900" y="2171700"/>
          <p14:tracePt t="63634" x="857250" y="2216150"/>
          <p14:tracePt t="63654" x="857250" y="2247900"/>
          <p14:tracePt t="63674" x="863600" y="2292350"/>
          <p14:tracePt t="63694" x="869950" y="2324100"/>
          <p14:tracePt t="63714" x="869950" y="2343150"/>
          <p14:tracePt t="63734" x="876300" y="2374900"/>
          <p14:tracePt t="63754" x="876300" y="2406650"/>
          <p14:tracePt t="63774" x="876300" y="2425700"/>
          <p14:tracePt t="63794" x="876300" y="2444750"/>
          <p14:tracePt t="63814" x="876300" y="2457450"/>
          <p14:tracePt t="63834" x="876300" y="2463800"/>
          <p14:tracePt t="63854" x="876300" y="2470150"/>
          <p14:tracePt t="63874" x="882650" y="2476500"/>
          <p14:tracePt t="63894" x="882650" y="2482850"/>
          <p14:tracePt t="63914" x="882650" y="2489200"/>
          <p14:tracePt t="63934" x="889000" y="2489200"/>
          <p14:tracePt t="63954" x="889000" y="2495550"/>
          <p14:tracePt t="63974" x="889000" y="2501900"/>
          <p14:tracePt t="64044" x="889000" y="2508250"/>
          <p14:tracePt t="64160" x="895350" y="2501900"/>
          <p14:tracePt t="64164" x="895350" y="2495550"/>
          <p14:tracePt t="64174" x="895350" y="2489200"/>
          <p14:tracePt t="64194" x="895350" y="2470150"/>
          <p14:tracePt t="64214" x="895350" y="2432050"/>
          <p14:tracePt t="64233" x="889000" y="2374900"/>
          <p14:tracePt t="64254" x="882650" y="2330450"/>
          <p14:tracePt t="64274" x="882650" y="2266950"/>
          <p14:tracePt t="64294" x="876300" y="2133600"/>
          <p14:tracePt t="64313" x="876300" y="2063750"/>
          <p14:tracePt t="64334" x="889000" y="1962150"/>
          <p14:tracePt t="64354" x="908050" y="1873250"/>
          <p14:tracePt t="64373" x="920750" y="1816100"/>
          <p14:tracePt t="64394" x="939800" y="1727200"/>
          <p14:tracePt t="64414" x="952500" y="1644650"/>
          <p14:tracePt t="64434" x="958850" y="1587500"/>
          <p14:tracePt t="64453" x="977900" y="1517650"/>
          <p14:tracePt t="64474" x="990600" y="1447800"/>
          <p14:tracePt t="64494" x="1003300" y="1409700"/>
          <p14:tracePt t="64513" x="1009650" y="1358900"/>
          <p14:tracePt t="64534" x="1016000" y="1320800"/>
          <p14:tracePt t="64554" x="1016000" y="1295400"/>
          <p14:tracePt t="64574" x="1016000" y="1276350"/>
          <p14:tracePt t="64593" x="1009650" y="1257300"/>
          <p14:tracePt t="64614" x="1009650" y="1250950"/>
          <p14:tracePt t="64634" x="1003300" y="1244600"/>
          <p14:tracePt t="64768" x="984250" y="1485900"/>
          <p14:tracePt t="64775" x="984250" y="1511300"/>
          <p14:tracePt t="64794" x="984250" y="1568450"/>
          <p14:tracePt t="64813" x="977900" y="1663700"/>
          <p14:tracePt t="64834" x="971550" y="1720850"/>
          <p14:tracePt t="64854" x="958850" y="1809750"/>
          <p14:tracePt t="64873" x="946150" y="1905000"/>
          <p14:tracePt t="64894" x="939800" y="1968500"/>
          <p14:tracePt t="64914" x="927100" y="2057400"/>
          <p14:tracePt t="64934" x="914400" y="2159000"/>
          <p14:tracePt t="64953" x="914400" y="2222500"/>
          <p14:tracePt t="64974" x="914400" y="2324100"/>
          <p14:tracePt t="64994" x="920750" y="2413000"/>
          <p14:tracePt t="65013" x="927100" y="2457450"/>
          <p14:tracePt t="65034" x="946150" y="2495550"/>
          <p14:tracePt t="65054" x="965200" y="2508250"/>
          <p14:tracePt t="65074" x="977900" y="2489200"/>
          <p14:tracePt t="65093" x="1003300" y="2432050"/>
          <p14:tracePt t="65114" x="1016000" y="2330450"/>
          <p14:tracePt t="65134" x="1022350" y="2235200"/>
          <p14:tracePt t="65154" x="1028700" y="2070100"/>
          <p14:tracePt t="65174" x="1041400" y="1885950"/>
          <p14:tracePt t="65194" x="1047750" y="1765300"/>
          <p14:tracePt t="65214" x="1060450" y="1600200"/>
          <p14:tracePt t="65233" x="1079500" y="1479550"/>
          <p14:tracePt t="65254" x="1092200" y="1416050"/>
          <p14:tracePt t="65274" x="1104900" y="1397000"/>
          <p14:tracePt t="65345" x="1162050" y="1631950"/>
          <p14:tracePt t="65352" x="1162050" y="1695450"/>
          <p14:tracePt t="65361" x="1162050" y="1765300"/>
          <p14:tracePt t="65373" x="1162050" y="1835150"/>
          <p14:tracePt t="65394" x="1162050" y="2044700"/>
          <p14:tracePt t="65414" x="1155700" y="2216150"/>
          <p14:tracePt t="65434" x="1143000" y="2298700"/>
          <p14:tracePt t="65453" x="1130300" y="2355850"/>
          <p14:tracePt t="65474" x="1098550" y="2393950"/>
          <p14:tracePt t="65494" x="1079500" y="2368550"/>
          <p14:tracePt t="65513" x="1054100" y="2279650"/>
          <p14:tracePt t="65534" x="1035050" y="2159000"/>
          <p14:tracePt t="65554" x="1028700" y="2076450"/>
          <p14:tracePt t="65574" x="1028700" y="1981200"/>
          <p14:tracePt t="65594" x="1041400" y="1930400"/>
          <p14:tracePt t="65614" x="1054100" y="1911350"/>
          <p14:tracePt t="65633" x="1073150" y="1911350"/>
          <p14:tracePt t="65654" x="1092200" y="1924050"/>
          <p14:tracePt t="65673" x="1092200" y="1936750"/>
          <p14:tracePt t="65694" x="1098550" y="1955800"/>
          <p14:tracePt t="65825" x="1016000" y="2197100"/>
          <p14:tracePt t="65832" x="1009650" y="2209800"/>
          <p14:tracePt t="65840" x="1003300" y="2222500"/>
          <p14:tracePt t="65853" x="996950" y="2235200"/>
          <p14:tracePt t="65874" x="984250" y="2273300"/>
          <p14:tracePt t="65893" x="971550" y="2324100"/>
          <p14:tracePt t="65914" x="971550" y="2355850"/>
          <p14:tracePt t="65933" x="971550" y="2419350"/>
          <p14:tracePt t="65953" x="965200" y="2476500"/>
          <p14:tracePt t="65974" x="965200" y="2514600"/>
          <p14:tracePt t="65993" x="952500" y="2571750"/>
          <p14:tracePt t="66014" x="933450" y="2628900"/>
          <p14:tracePt t="66033" x="920750" y="2660650"/>
          <p14:tracePt t="66053" x="901700" y="2711450"/>
          <p14:tracePt t="66073" x="876300" y="2762250"/>
          <p14:tracePt t="66094" x="857250" y="2787650"/>
          <p14:tracePt t="66114" x="831850" y="2825750"/>
          <p14:tracePt t="66133" x="806450" y="2844800"/>
          <p14:tracePt t="66153" x="793750" y="2851150"/>
          <p14:tracePt t="66173" x="774700" y="2851150"/>
          <p14:tracePt t="66193" x="762000" y="2825750"/>
          <p14:tracePt t="66214" x="755650" y="2806700"/>
          <p14:tracePt t="66233" x="755650" y="2762250"/>
          <p14:tracePt t="66254" x="762000" y="2736850"/>
          <p14:tracePt t="66273" x="774700" y="2698750"/>
          <p14:tracePt t="66293" x="787400" y="2667000"/>
          <p14:tracePt t="66313" x="800100" y="2654300"/>
          <p14:tracePt t="66334" x="812800" y="2635250"/>
          <p14:tracePt t="66353" x="819150" y="2628900"/>
          <p14:tracePt t="66502" x="812800" y="2736850"/>
          <p14:tracePt t="66508" x="812800" y="2749550"/>
          <p14:tracePt t="66517" x="812800" y="2762250"/>
          <p14:tracePt t="66533" x="812800" y="2794000"/>
          <p14:tracePt t="66553" x="812800" y="2819400"/>
          <p14:tracePt t="66574" x="806450" y="2870200"/>
          <p14:tracePt t="66593" x="800100" y="2921000"/>
          <p14:tracePt t="66613" x="793750" y="2965450"/>
          <p14:tracePt t="66633" x="787400" y="3035300"/>
          <p14:tracePt t="66653" x="768350" y="3111500"/>
          <p14:tracePt t="66673" x="755650" y="3162300"/>
          <p14:tracePt t="66693" x="736600" y="3251200"/>
          <p14:tracePt t="66714" x="723900" y="3346450"/>
          <p14:tracePt t="66733" x="717550" y="3409950"/>
          <p14:tracePt t="66753" x="704850" y="3511550"/>
          <p14:tracePt t="66773" x="692150" y="3606800"/>
          <p14:tracePt t="66793" x="692150" y="3663950"/>
          <p14:tracePt t="66813" x="685800" y="3733800"/>
          <p14:tracePt t="66833" x="685800" y="3803650"/>
          <p14:tracePt t="66853" x="685800" y="3841750"/>
          <p14:tracePt t="66873" x="685800" y="3879850"/>
          <p14:tracePt t="66893" x="685800" y="3905250"/>
          <p14:tracePt t="66933" x="692150" y="3892550"/>
          <p14:tracePt t="66953" x="692150" y="3867150"/>
          <p14:tracePt t="66973" x="698500" y="3784600"/>
          <p14:tracePt t="66993" x="685800" y="3632200"/>
          <p14:tracePt t="67013" x="673100" y="3422650"/>
          <p14:tracePt t="67033" x="666750" y="3257550"/>
          <p14:tracePt t="67053" x="654050" y="2997200"/>
          <p14:tracePt t="67073" x="647700" y="2730500"/>
          <p14:tracePt t="67093" x="647700" y="2559050"/>
          <p14:tracePt t="67114" x="654050" y="2305050"/>
          <p14:tracePt t="67133" x="666750" y="2082800"/>
          <p14:tracePt t="67153" x="679450" y="1968500"/>
          <p14:tracePt t="67173" x="704850" y="1847850"/>
          <p14:tracePt t="67193" x="742950" y="1771650"/>
          <p14:tracePt t="67213" x="768350" y="1739900"/>
          <p14:tracePt t="67233" x="806450" y="1714500"/>
          <p14:tracePt t="67253" x="838200" y="1727200"/>
          <p14:tracePt t="67273" x="850900" y="1746250"/>
          <p14:tracePt t="67293" x="863600" y="1797050"/>
          <p14:tracePt t="67313" x="863600" y="1873250"/>
          <p14:tracePt t="67365" x="844550" y="2133600"/>
          <p14:tracePt t="67373" x="838200" y="2171700"/>
          <p14:tracePt t="67393" x="825500" y="2241550"/>
          <p14:tracePt t="67413" x="806450" y="2336800"/>
          <p14:tracePt t="67433" x="787400" y="2413000"/>
          <p14:tracePt t="67453" x="781050" y="2457450"/>
          <p14:tracePt t="67473" x="774700" y="2520950"/>
          <p14:tracePt t="67493" x="774700" y="2578100"/>
          <p14:tracePt t="67513" x="781050" y="2616200"/>
          <p14:tracePt t="67533" x="800100" y="2673350"/>
          <p14:tracePt t="67553" x="812800" y="2724150"/>
          <p14:tracePt t="67573" x="819150" y="2755900"/>
          <p14:tracePt t="67593" x="825500" y="2794000"/>
          <p14:tracePt t="67613" x="825500" y="2825750"/>
          <p14:tracePt t="67633" x="819150" y="2844800"/>
          <p14:tracePt t="67653" x="819150" y="2882900"/>
          <p14:tracePt t="67673" x="819150" y="2921000"/>
          <p14:tracePt t="67693" x="819150" y="2952750"/>
          <p14:tracePt t="67713" x="819150" y="2997200"/>
          <p14:tracePt t="67733" x="819150" y="3048000"/>
          <p14:tracePt t="67753" x="819150" y="3086100"/>
          <p14:tracePt t="67774" x="812800" y="3136900"/>
          <p14:tracePt t="67793" x="812800" y="3181350"/>
          <p14:tracePt t="67813" x="806450" y="3238500"/>
          <p14:tracePt t="67833" x="800100" y="3295650"/>
          <p14:tracePt t="67853" x="800100" y="3340100"/>
          <p14:tracePt t="67873" x="793750" y="3403600"/>
          <p14:tracePt t="67893" x="787400" y="3467100"/>
          <p14:tracePt t="67913" x="781050" y="3511550"/>
          <p14:tracePt t="67933" x="774700" y="3575050"/>
          <p14:tracePt t="67953" x="762000" y="3644900"/>
          <p14:tracePt t="67973" x="762000" y="3689350"/>
          <p14:tracePt t="67993" x="749300" y="3752850"/>
          <p14:tracePt t="68013" x="749300" y="3816350"/>
          <p14:tracePt t="68033" x="742950" y="3854450"/>
          <p14:tracePt t="68053" x="736600" y="3911600"/>
          <p14:tracePt t="68073" x="736600" y="3975100"/>
          <p14:tracePt t="68093" x="736600" y="4019550"/>
          <p14:tracePt t="68113" x="742950" y="4102100"/>
          <p14:tracePt t="68133" x="755650" y="4178300"/>
          <p14:tracePt t="68153" x="774700" y="4216400"/>
          <p14:tracePt t="68173" x="781050" y="4203700"/>
          <p14:tracePt t="68193" x="768350" y="4108450"/>
          <p14:tracePt t="68213" x="749300" y="3987800"/>
          <p14:tracePt t="68233" x="736600" y="3733800"/>
          <p14:tracePt t="68253" x="730250" y="3409950"/>
          <p14:tracePt t="68273" x="730250" y="3155950"/>
          <p14:tracePt t="68293" x="736600" y="2749550"/>
          <p14:tracePt t="68313" x="768350" y="2368550"/>
          <p14:tracePt t="68333" x="800100" y="2139950"/>
          <p14:tracePt t="68353" x="850900" y="1866900"/>
          <p14:tracePt t="68374" x="908050" y="1682750"/>
          <p14:tracePt t="68393" x="939800" y="1600200"/>
          <p14:tracePt t="68413" x="984250" y="1536700"/>
          <p14:tracePt t="68433" x="1022350" y="1536700"/>
          <p14:tracePt t="68453" x="1041400" y="1574800"/>
          <p14:tracePt t="68473" x="1054100" y="1676400"/>
          <p14:tracePt t="68493" x="1054100" y="1727200"/>
          <p14:tracePt t="68533" x="1060450" y="2260600"/>
          <p14:tracePt t="68553" x="1092200" y="2571750"/>
          <p14:tracePt t="68573" x="1130300" y="2774950"/>
          <p14:tracePt t="68593" x="1174750" y="2959100"/>
          <p14:tracePt t="68613" x="1250950" y="3314700"/>
          <p14:tracePt t="68633" x="1282700" y="3486150"/>
          <p14:tracePt t="68653" x="1346200" y="3740150"/>
          <p14:tracePt t="68673" x="1422400" y="3962400"/>
          <p14:tracePt t="68693" x="1479550" y="4095750"/>
          <p14:tracePt t="68714" x="1568450" y="4260850"/>
          <p14:tracePt t="68733" x="1651000" y="4394200"/>
          <p14:tracePt t="68753" x="1708150" y="4476750"/>
          <p14:tracePt t="68773" x="1803400" y="4591050"/>
          <p14:tracePt t="68793" x="1898650" y="4686300"/>
          <p14:tracePt t="68813" x="1955800" y="4737100"/>
          <p14:tracePt t="68833" x="2032000" y="4794250"/>
          <p14:tracePt t="68853" x="2101850" y="4832350"/>
          <p14:tracePt t="68873" x="2139950" y="4845050"/>
          <p14:tracePt t="68893" x="2197100" y="4851400"/>
          <p14:tracePt t="68913" x="2235200" y="4851400"/>
          <p14:tracePt t="68933" x="2247900" y="4851400"/>
          <p14:tracePt t="68953" x="2260600" y="4845050"/>
          <p14:tracePt t="69058" x="2006600" y="4711700"/>
          <p14:tracePt t="69065" x="1968500" y="4705350"/>
          <p14:tracePt t="69074" x="1930400" y="4692650"/>
          <p14:tracePt t="69093" x="1809750" y="4673600"/>
          <p14:tracePt t="69113" x="1727200" y="4673600"/>
          <p14:tracePt t="69133" x="1619250" y="4699000"/>
          <p14:tracePt t="69153" x="1517650" y="4756150"/>
          <p14:tracePt t="69173" x="1460500" y="4806950"/>
          <p14:tracePt t="69193" x="1384300" y="4889500"/>
          <p14:tracePt t="69213" x="1339850" y="4991100"/>
          <p14:tracePt t="69233" x="1333500" y="5067300"/>
          <p14:tracePt t="69253" x="1358900" y="5187950"/>
          <p14:tracePt t="69273" x="1428750" y="5302250"/>
          <p14:tracePt t="69293" x="1485900" y="5365750"/>
          <p14:tracePt t="69313" x="1606550" y="5435600"/>
          <p14:tracePt t="69333" x="1689100" y="5467350"/>
          <p14:tracePt t="69353" x="1835150" y="5480050"/>
          <p14:tracePt t="69373" x="1987550" y="5461000"/>
          <p14:tracePt t="69393" x="2089150" y="5429250"/>
          <p14:tracePt t="69413" x="2228850" y="5372100"/>
          <p14:tracePt t="69433" x="2349500" y="5289550"/>
          <p14:tracePt t="69453" x="2406650" y="5226050"/>
          <p14:tracePt t="69473" x="2463800" y="5124450"/>
          <p14:tracePt t="69494" x="2470150" y="5016500"/>
          <p14:tracePt t="69513" x="2457450" y="4940300"/>
          <p14:tracePt t="69533" x="2393950" y="4826000"/>
          <p14:tracePt t="69553" x="2298700" y="4711700"/>
          <p14:tracePt t="69573" x="2222500" y="4648200"/>
          <p14:tracePt t="69593" x="2082800" y="4572000"/>
          <p14:tracePt t="69614" x="1936750" y="4521200"/>
          <p14:tracePt t="69633" x="1828800" y="4514850"/>
          <p14:tracePt t="69653" x="1676400" y="4533900"/>
          <p14:tracePt t="69673" x="1530350" y="4597400"/>
          <p14:tracePt t="69693" x="1447800" y="4667250"/>
          <p14:tracePt t="69713" x="1346200" y="4794250"/>
          <p14:tracePt t="69734" x="1282700" y="4933950"/>
          <p14:tracePt t="69753" x="1263650" y="5029200"/>
          <p14:tracePt t="69773" x="1282700" y="5162550"/>
          <p14:tracePt t="69793" x="1352550" y="5276850"/>
          <p14:tracePt t="69813" x="1416050" y="5340350"/>
          <p14:tracePt t="69833" x="1543050" y="5416550"/>
          <p14:tracePt t="69853" x="1638300" y="5448300"/>
          <p14:tracePt t="69873" x="1784350" y="5473700"/>
          <p14:tracePt t="69893" x="1936750" y="5461000"/>
          <p14:tracePt t="69913" x="2025650" y="5435600"/>
          <p14:tracePt t="69933" x="2133600" y="5378450"/>
          <p14:tracePt t="69953" x="2184400" y="5327650"/>
          <p14:tracePt t="69973" x="2228850" y="5219700"/>
          <p14:tracePt t="69993" x="2222500" y="5156200"/>
          <p14:tracePt t="70013" x="2184400" y="5092700"/>
          <p14:tracePt t="70034" x="2038350" y="4953000"/>
          <p14:tracePt t="70053" x="1943100" y="4895850"/>
          <p14:tracePt t="70073" x="1860550" y="4851400"/>
          <p14:tracePt t="70093" x="1746250" y="4826000"/>
          <p14:tracePt t="70113" x="1670050" y="4832350"/>
          <p14:tracePt t="70133" x="1638300" y="4851400"/>
          <p14:tracePt t="70153" x="1606550" y="4889500"/>
          <p14:tracePt t="70173" x="1593850" y="4921250"/>
          <p14:tracePt t="70193" x="1593850" y="4933950"/>
          <p14:tracePt t="70213" x="1600200" y="4940300"/>
          <p14:tracePt t="70233" x="1612900" y="4946650"/>
          <p14:tracePt t="70253" x="1625600" y="4940300"/>
          <p14:tracePt t="70273" x="1651000" y="4933950"/>
          <p14:tracePt t="70293" x="1676400" y="4933950"/>
          <p14:tracePt t="70313" x="1689100" y="4933950"/>
          <p14:tracePt t="70333" x="1708150" y="4940300"/>
          <p14:tracePt t="70353" x="1727200" y="4946650"/>
          <p14:tracePt t="70374" x="1758950" y="4953000"/>
          <p14:tracePt t="70393" x="1778000" y="4953000"/>
          <p14:tracePt t="70413" x="1809750" y="4940300"/>
          <p14:tracePt t="70433" x="1828800" y="4927600"/>
          <p14:tracePt t="70453" x="1873250" y="4908550"/>
          <p14:tracePt t="70473" x="1955800" y="4883150"/>
          <p14:tracePt t="70493" x="2032000" y="4864100"/>
          <p14:tracePt t="70513" x="2190750" y="4832350"/>
          <p14:tracePt t="70533" x="2387600" y="4800600"/>
          <p14:tracePt t="70553" x="2540000" y="4794250"/>
          <p14:tracePt t="70555" x="2622550" y="4787900"/>
          <p14:tracePt t="70573" x="2781300" y="4787900"/>
          <p14:tracePt t="70593" x="3028950" y="4787900"/>
          <p14:tracePt t="70613" x="3194050" y="4794250"/>
          <p14:tracePt t="70633" x="3435350" y="4813300"/>
          <p14:tracePt t="70653" x="3670300" y="4826000"/>
          <p14:tracePt t="70673" x="3810000" y="4838700"/>
          <p14:tracePt t="70693" x="3994150" y="4857750"/>
          <p14:tracePt t="70713" x="4159250" y="4883150"/>
          <p14:tracePt t="70733" x="4248150" y="4902200"/>
          <p14:tracePt t="70753" x="4356100" y="4927600"/>
          <p14:tracePt t="70773" x="4438650" y="4946650"/>
          <p14:tracePt t="70793" x="4476750" y="4959350"/>
          <p14:tracePt t="70813" x="4508500" y="4972050"/>
          <p14:tracePt t="70833" x="4508500" y="4991100"/>
          <p14:tracePt t="70853" x="4502150" y="4997450"/>
          <p14:tracePt t="70873" x="4489450" y="5003800"/>
          <p14:tracePt t="70893" x="4464050" y="5010150"/>
          <p14:tracePt t="70913" x="4445000" y="5010150"/>
          <p14:tracePt t="70933" x="4425950" y="5010150"/>
          <p14:tracePt t="70953" x="4419600" y="5003800"/>
          <p14:tracePt t="70973" x="4425950" y="5003800"/>
          <p14:tracePt t="70992" x="4445000" y="4997450"/>
          <p14:tracePt t="71013" x="4464050" y="4984750"/>
          <p14:tracePt t="71033" x="4476750" y="4972050"/>
          <p14:tracePt t="71053" x="4502150" y="4946650"/>
          <p14:tracePt t="71073" x="4514850" y="4921250"/>
          <p14:tracePt t="71093" x="4514850" y="4908550"/>
          <p14:tracePt t="71113" x="4508500" y="4889500"/>
          <p14:tracePt t="71231" x="4324350" y="4991100"/>
          <p14:tracePt t="71238" x="4324350" y="5016500"/>
          <p14:tracePt t="71253" x="4324350" y="5067300"/>
          <p14:tracePt t="71273" x="4330700" y="5124450"/>
          <p14:tracePt t="71292" x="4368800" y="5194300"/>
          <p14:tracePt t="71312" x="4425950" y="5251450"/>
          <p14:tracePt t="71333" x="4476750" y="5264150"/>
          <p14:tracePt t="71353" x="4540250" y="5264150"/>
          <p14:tracePt t="71373" x="4591050" y="5232400"/>
          <p14:tracePt t="71393" x="4610100" y="5194300"/>
          <p14:tracePt t="71412" x="4622800" y="5130800"/>
          <p14:tracePt t="71432" x="4603750" y="5060950"/>
          <p14:tracePt t="71453" x="4584700" y="5016500"/>
          <p14:tracePt t="71472" x="4533900" y="4953000"/>
          <p14:tracePt t="71492" x="4483100" y="4914900"/>
          <p14:tracePt t="71513" x="4445000" y="4902200"/>
          <p14:tracePt t="71533" x="4387850" y="4908550"/>
          <p14:tracePt t="71553" x="4356100" y="4933950"/>
          <p14:tracePt t="71573" x="4324350" y="4978400"/>
          <p14:tracePt t="71574" x="4324350" y="4997450"/>
          <p14:tracePt t="71592" x="4318000" y="5029200"/>
          <p14:tracePt t="71613" x="4330700" y="5067300"/>
          <p14:tracePt t="71632" x="4362450" y="5118100"/>
          <p14:tracePt t="71652" x="4419600" y="5149850"/>
          <p14:tracePt t="71672" x="4470400" y="5162550"/>
          <p14:tracePt t="71692" x="4552950" y="5168900"/>
          <p14:tracePt t="71713" x="4629150" y="5156200"/>
          <p14:tracePt t="71733" x="4673600" y="5130800"/>
          <p14:tracePt t="71752" x="4718050" y="5086350"/>
          <p14:tracePt t="71772" x="4724400" y="5035550"/>
          <p14:tracePt t="71792" x="4711700" y="4991100"/>
          <p14:tracePt t="71812" x="4660900" y="4927600"/>
          <p14:tracePt t="71832" x="4572000" y="4883150"/>
          <p14:tracePt t="71852" x="4502150" y="4864100"/>
          <p14:tracePt t="71873" x="4413250" y="4870450"/>
          <p14:tracePt t="71892" x="4343400" y="4908550"/>
          <p14:tracePt t="71913" x="4318000" y="4946650"/>
          <p14:tracePt t="71932" x="4311650" y="5016500"/>
          <p14:tracePt t="71952" x="4337050" y="5092700"/>
          <p14:tracePt t="71972" x="4375150" y="5137150"/>
          <p14:tracePt t="71992" x="4451350" y="5187950"/>
          <p14:tracePt t="72013" x="4521200" y="5200650"/>
          <p14:tracePt t="72032" x="4559300" y="5187950"/>
          <p14:tracePt t="72052" x="4572000" y="5143500"/>
          <p14:tracePt t="72072" x="4546600" y="5067300"/>
          <p14:tracePt t="72093" x="4508500" y="5029200"/>
          <p14:tracePt t="72113" x="4451350" y="4991100"/>
          <p14:tracePt t="72132" x="4400550" y="4991100"/>
          <p14:tracePt t="72152" x="4368800" y="5010150"/>
          <p14:tracePt t="72172" x="4349750" y="5048250"/>
          <p14:tracePt t="72192" x="4349750" y="5099050"/>
          <p14:tracePt t="72212" x="4356100" y="5124450"/>
          <p14:tracePt t="72232" x="4368800" y="5149850"/>
          <p14:tracePt t="72252" x="4387850" y="5168900"/>
          <p14:tracePt t="72272" x="4400550" y="5162550"/>
          <p14:tracePt t="76376" x="4064000" y="4984750"/>
          <p14:tracePt t="76400" x="4057650" y="4991100"/>
          <p14:tracePt t="76416" x="4044950" y="4997450"/>
          <p14:tracePt t="76424" x="4044950" y="5003800"/>
          <p14:tracePt t="76432" x="4038600" y="5010150"/>
          <p14:tracePt t="76452" x="4025900" y="5016500"/>
          <p14:tracePt t="76472" x="4006850" y="5003800"/>
          <p14:tracePt t="76492" x="3981450" y="4972050"/>
          <p14:tracePt t="76512" x="3956050" y="4921250"/>
          <p14:tracePt t="76532" x="3937000" y="4908550"/>
          <p14:tracePt t="76552" x="3924300" y="4921250"/>
          <p14:tracePt t="76572" x="3917950" y="4965700"/>
          <p14:tracePt t="76592" x="3917950" y="4997450"/>
          <p14:tracePt t="76612" x="3924300" y="5060950"/>
          <p14:tracePt t="76632" x="3943350" y="5130800"/>
          <p14:tracePt t="76651" x="3956050" y="5181600"/>
          <p14:tracePt t="76672" x="3968750" y="5245100"/>
          <p14:tracePt t="76692" x="3975100" y="5276850"/>
          <p14:tracePt t="76712" x="3975100" y="5295900"/>
          <p14:tracePt t="76732" x="3962400" y="5308600"/>
          <p14:tracePt t="76752" x="3943350" y="5314950"/>
          <p14:tracePt t="76772" x="3930650" y="5321300"/>
          <p14:tracePt t="76792" x="3905250" y="5327650"/>
          <p14:tracePt t="76812" x="3886200" y="5334000"/>
          <p14:tracePt t="76831" x="3873500" y="5334000"/>
          <p14:tracePt t="76852" x="3860800" y="5340350"/>
          <p14:tracePt t="76872" x="3854450" y="5353050"/>
          <p14:tracePt t="76891" x="3848100" y="5359400"/>
          <p14:tracePt t="76912" x="3848100" y="5365750"/>
          <p14:tracePt t="76932" x="3848100" y="5372100"/>
          <p14:tracePt t="76951" x="3854450" y="5378450"/>
          <p14:tracePt t="76972" x="3860800" y="5378450"/>
          <p14:tracePt t="76992" x="3867150" y="5378450"/>
          <p14:tracePt t="77012" x="3873500" y="5384800"/>
          <p14:tracePt t="77282" x="3835400" y="5410200"/>
          <p14:tracePt t="77296" x="3841750" y="5416550"/>
          <p14:tracePt t="77309" x="3848100" y="5422900"/>
          <p14:tracePt t="77324" x="3854450" y="5429250"/>
          <p14:tracePt t="77332" x="3860800" y="5429250"/>
          <p14:tracePt t="77351" x="3867150" y="5435600"/>
          <p14:tracePt t="77371" x="3892550" y="5441950"/>
          <p14:tracePt t="77392" x="3924300" y="5448300"/>
          <p14:tracePt t="77411" x="3949700" y="5448300"/>
          <p14:tracePt t="77431" x="4000500" y="5435600"/>
          <p14:tracePt t="77451" x="4038600" y="5429250"/>
          <p14:tracePt t="77471" x="4095750" y="5416550"/>
          <p14:tracePt t="77491" x="4165600" y="5397500"/>
          <p14:tracePt t="77512" x="4248150" y="5378450"/>
          <p14:tracePt t="77532" x="4305300" y="5365750"/>
          <p14:tracePt t="77551" x="4406900" y="5346700"/>
          <p14:tracePt t="77571" x="4470400" y="5340350"/>
          <p14:tracePt t="77573" x="4508500" y="5334000"/>
          <p14:tracePt t="77591" x="4584700" y="5327650"/>
          <p14:tracePt t="77611" x="4705350" y="5321300"/>
          <p14:tracePt t="77632" x="4787900" y="5314950"/>
          <p14:tracePt t="77651" x="4927600" y="5314950"/>
          <p14:tracePt t="77671" x="5022850" y="5314950"/>
          <p14:tracePt t="77691" x="5162550" y="5327650"/>
          <p14:tracePt t="77712" x="5295900" y="5346700"/>
          <p14:tracePt t="77732" x="5391150" y="5359400"/>
          <p14:tracePt t="77751" x="5524500" y="5372100"/>
          <p14:tracePt t="77771" x="5664200" y="5397500"/>
          <p14:tracePt t="77791" x="5746750" y="5410200"/>
          <p14:tracePt t="77811" x="5880100" y="5441950"/>
          <p14:tracePt t="77831" x="6007100" y="5467350"/>
          <p14:tracePt t="77851" x="6089650" y="5486400"/>
          <p14:tracePt t="77871" x="6216650" y="5505450"/>
          <p14:tracePt t="77891" x="6337300" y="5511800"/>
          <p14:tracePt t="77911" x="6413500" y="5511800"/>
          <p14:tracePt t="77931" x="6515100" y="5505450"/>
          <p14:tracePt t="77951" x="6610350" y="5480050"/>
          <p14:tracePt t="77971" x="6661150" y="5461000"/>
          <p14:tracePt t="77991" x="6737350" y="5410200"/>
          <p14:tracePt t="78011" x="6794500" y="5353050"/>
          <p14:tracePt t="78031" x="6819900" y="5308600"/>
          <p14:tracePt t="78051" x="6851650" y="5226050"/>
          <p14:tracePt t="78071" x="6870700" y="5130800"/>
          <p14:tracePt t="78091" x="6877050" y="5060950"/>
          <p14:tracePt t="78111" x="6877050" y="4953000"/>
          <p14:tracePt t="78132" x="6870700" y="4851400"/>
          <p14:tracePt t="78151" x="6864350" y="4794250"/>
          <p14:tracePt t="78171" x="6858000" y="4724400"/>
          <p14:tracePt t="78191" x="6845300" y="4692650"/>
          <p14:tracePt t="78211" x="6845300" y="4686300"/>
          <p14:tracePt t="78231" x="6826250" y="4679950"/>
          <p14:tracePt t="78251" x="6813550" y="4679950"/>
          <p14:tracePt t="78271" x="6800850" y="4686300"/>
          <p14:tracePt t="78291" x="6781800" y="4699000"/>
          <p14:tracePt t="78311" x="6750050" y="4705350"/>
          <p14:tracePt t="78331" x="6718300" y="4705350"/>
          <p14:tracePt t="78351" x="6661150" y="4705350"/>
          <p14:tracePt t="78371" x="6591300" y="4699000"/>
          <p14:tracePt t="78392" x="6534150" y="4692650"/>
          <p14:tracePt t="78411" x="6438900" y="4679950"/>
          <p14:tracePt t="78431" x="6330950" y="4667250"/>
          <p14:tracePt t="78451" x="6248400" y="4654550"/>
          <p14:tracePt t="78471" x="6108700" y="4641850"/>
          <p14:tracePt t="78491" x="5962650" y="4629150"/>
          <p14:tracePt t="78512" x="5854700" y="4616450"/>
          <p14:tracePt t="78532" x="5683250" y="4603750"/>
          <p14:tracePt t="78551" x="5505450" y="4584700"/>
          <p14:tracePt t="78571" x="5384800" y="4578350"/>
          <p14:tracePt t="78573" x="5321300" y="4572000"/>
          <p14:tracePt t="78591" x="5200650" y="4559300"/>
          <p14:tracePt t="78611" x="5010150" y="4546600"/>
          <p14:tracePt t="78631" x="4889500" y="4540250"/>
          <p14:tracePt t="78651" x="4699000" y="4521200"/>
          <p14:tracePt t="78671" x="4527550" y="4508500"/>
          <p14:tracePt t="78691" x="4419600" y="4495800"/>
          <p14:tracePt t="78711" x="4273550" y="4483100"/>
          <p14:tracePt t="78732" x="4140200" y="4464050"/>
          <p14:tracePt t="78751" x="4070350" y="4451350"/>
          <p14:tracePt t="78771" x="3981450" y="4438650"/>
          <p14:tracePt t="78791" x="3911600" y="4425950"/>
          <p14:tracePt t="78811" x="3879850" y="4425950"/>
          <p14:tracePt t="78831" x="3848100" y="4438650"/>
          <p14:tracePt t="78851" x="3822700" y="4464050"/>
          <p14:tracePt t="78871" x="3816350" y="4502150"/>
          <p14:tracePt t="78891" x="3810000" y="4578350"/>
          <p14:tracePt t="78911" x="3816350" y="4679950"/>
          <p14:tracePt t="78931" x="3829050" y="4756150"/>
          <p14:tracePt t="78951" x="3848100" y="4870450"/>
          <p14:tracePt t="78971" x="3873500" y="4972050"/>
          <p14:tracePt t="78991" x="3886200" y="5035550"/>
          <p14:tracePt t="79011" x="3911600" y="5118100"/>
          <p14:tracePt t="79031" x="3930650" y="5181600"/>
          <p14:tracePt t="79051" x="3949700" y="5213350"/>
          <p14:tracePt t="79071" x="3968750" y="5257800"/>
          <p14:tracePt t="79091" x="4000500" y="5283200"/>
          <p14:tracePt t="79112" x="4025900" y="5295900"/>
          <p14:tracePt t="79132" x="4083050" y="5302250"/>
          <p14:tracePt t="79151" x="4159250" y="5295900"/>
          <p14:tracePt t="79171" x="4229100" y="5295900"/>
          <p14:tracePt t="79191" x="4343400" y="5283200"/>
          <p14:tracePt t="79211" x="4432300" y="5276850"/>
          <p14:tracePt t="79231" x="4584700" y="5270500"/>
          <p14:tracePt t="79251" x="4749800" y="5264150"/>
          <p14:tracePt t="79271" x="4870450" y="5270500"/>
          <p14:tracePt t="79291" x="5060950" y="5276850"/>
          <p14:tracePt t="79311" x="5251450" y="5283200"/>
          <p14:tracePt t="79331" x="5378450" y="5289550"/>
          <p14:tracePt t="79351" x="5575300" y="5295900"/>
          <p14:tracePt t="79371" x="5759450" y="5302250"/>
          <p14:tracePt t="79391" x="5886450" y="5308600"/>
          <p14:tracePt t="79411" x="6051550" y="5308600"/>
          <p14:tracePt t="79431" x="6203950" y="5308600"/>
          <p14:tracePt t="79451" x="6292850" y="5308600"/>
          <p14:tracePt t="79471" x="6407150" y="5302250"/>
          <p14:tracePt t="79491" x="6489700" y="5289550"/>
          <p14:tracePt t="79511" x="6527800" y="5283200"/>
          <p14:tracePt t="79531" x="6565900" y="5276850"/>
          <p14:tracePt t="79551" x="6584950" y="5276850"/>
          <p14:tracePt t="79571" x="6591300" y="5276850"/>
          <p14:tracePt t="79591" x="6578600" y="5283200"/>
          <p14:tracePt t="79611" x="6540500" y="5308600"/>
          <p14:tracePt t="79631" x="6502400" y="5327650"/>
          <p14:tracePt t="79651" x="6426200" y="5372100"/>
          <p14:tracePt t="79671" x="6318250" y="5429250"/>
          <p14:tracePt t="79691" x="6242050" y="5473700"/>
          <p14:tracePt t="79711" x="6115050" y="5537200"/>
          <p14:tracePt t="79731" x="5988050" y="5607050"/>
          <p14:tracePt t="79751" x="5911850" y="5645150"/>
          <p14:tracePt t="79771" x="5810250" y="5708650"/>
          <p14:tracePt t="79791" x="5721350" y="5765800"/>
          <p14:tracePt t="79811" x="5664200" y="5803900"/>
          <p14:tracePt t="79831" x="5607050" y="5848350"/>
          <p14:tracePt t="79851" x="5562600" y="5880100"/>
          <p14:tracePt t="79871" x="5543550" y="5892800"/>
          <p14:tracePt t="79891" x="5530850" y="5905500"/>
          <p14:tracePt t="79911" x="5524500" y="5905500"/>
          <p14:tracePt t="79953" x="5530850" y="5905500"/>
          <p14:tracePt t="80137" x="5537200" y="5899150"/>
          <p14:tracePt t="80165" x="5543550" y="5899150"/>
          <p14:tracePt t="80189" x="5549900" y="5892800"/>
          <p14:tracePt t="80293" x="5549900" y="5899150"/>
          <p14:tracePt t="80473" x="5549900" y="5905500"/>
          <p14:tracePt t="80558" x="5556250" y="5905500"/>
          <p14:tracePt t="80629" x="5562600" y="5905500"/>
          <p14:tracePt t="81090" x="5556250" y="5905500"/>
          <p14:tracePt t="81150" x="5549900" y="5911850"/>
          <p14:tracePt t="81185" x="5556250" y="5905500"/>
          <p14:tracePt t="81202" x="5562600" y="5899150"/>
          <p14:tracePt t="81210" x="5568950" y="5892800"/>
          <p14:tracePt t="81218" x="5575300" y="5886450"/>
          <p14:tracePt t="81231" x="5588000" y="5880100"/>
          <p14:tracePt t="81251" x="5619750" y="5842000"/>
          <p14:tracePt t="81271" x="5664200" y="5791200"/>
          <p14:tracePt t="81291" x="5702300" y="5740400"/>
          <p14:tracePt t="81311" x="5740400" y="5657850"/>
          <p14:tracePt t="81331" x="5778500" y="5562600"/>
          <p14:tracePt t="81351" x="5791200" y="5486400"/>
          <p14:tracePt t="81371" x="5784850" y="5365750"/>
          <p14:tracePt t="81391" x="5746750" y="5232400"/>
          <p14:tracePt t="81411" x="5695950" y="5143500"/>
          <p14:tracePt t="81431" x="5588000" y="5010150"/>
          <p14:tracePt t="81451" x="5435600" y="4876800"/>
          <p14:tracePt t="81471" x="5321300" y="4800600"/>
          <p14:tracePt t="81491" x="5124450" y="4705350"/>
          <p14:tracePt t="81511" x="4889500" y="4629150"/>
          <p14:tracePt t="81531" x="4730750" y="4597400"/>
          <p14:tracePt t="81551" x="4470400" y="4559300"/>
          <p14:tracePt t="81571" x="4222750" y="4533900"/>
          <p14:tracePt t="81591" x="4057650" y="4527550"/>
          <p14:tracePt t="81611" x="3829050" y="4527550"/>
          <p14:tracePt t="81631" x="3619500" y="4533900"/>
          <p14:tracePt t="81651" x="3492500" y="4546600"/>
          <p14:tracePt t="81671" x="3314700" y="4578350"/>
          <p14:tracePt t="81691" x="3181350" y="4622800"/>
          <p14:tracePt t="81711" x="3111500" y="4654550"/>
          <p14:tracePt t="81731" x="3035300" y="4724400"/>
          <p14:tracePt t="81751" x="3009900" y="4813300"/>
          <p14:tracePt t="81771" x="3022600" y="4883150"/>
          <p14:tracePt t="81791" x="3067050" y="4991100"/>
          <p14:tracePt t="81811" x="3143250" y="5099050"/>
          <p14:tracePt t="81831" x="3213100" y="5168900"/>
          <p14:tracePt t="81851" x="3340100" y="5270500"/>
          <p14:tracePt t="81871" x="3479800" y="5334000"/>
          <p14:tracePt t="81891" x="3562350" y="5340350"/>
          <p14:tracePt t="81910" x="3657600" y="5308600"/>
          <p14:tracePt t="81931" x="3714750" y="5245100"/>
          <p14:tracePt t="81951" x="3733800" y="5187950"/>
          <p14:tracePt t="81970" x="3721100" y="5080000"/>
          <p14:tracePt t="81991" x="3651250" y="4953000"/>
          <p14:tracePt t="82011" x="3575050" y="4876800"/>
          <p14:tracePt t="82031" x="3448050" y="4794250"/>
          <p14:tracePt t="82050" x="3321050" y="4768850"/>
          <p14:tracePt t="82071" x="3238500" y="4781550"/>
          <p14:tracePt t="82091" x="3155950" y="4838700"/>
          <p14:tracePt t="82110" x="3111500" y="4927600"/>
          <p14:tracePt t="82131" x="3105150" y="4997450"/>
          <p14:tracePt t="82151" x="3143250" y="5111750"/>
          <p14:tracePt t="82170" x="3219450" y="5181600"/>
          <p14:tracePt t="82191" x="3276600" y="5200650"/>
          <p14:tracePt t="82210" x="3346450" y="5175250"/>
          <p14:tracePt t="82230" x="3390900" y="5118100"/>
          <p14:tracePt t="82251" x="3390900" y="5067300"/>
          <p14:tracePt t="82270" x="3365500" y="4984750"/>
          <p14:tracePt t="82290" x="3302000" y="4908550"/>
          <p14:tracePt t="82310" x="3251200" y="4883150"/>
          <p14:tracePt t="82330" x="3187700" y="4864100"/>
          <p14:tracePt t="82350" x="3149600" y="4870450"/>
          <p14:tracePt t="82371" x="3105150" y="4895850"/>
          <p14:tracePt t="82391" x="3079750" y="4933950"/>
          <p14:tracePt t="82411" x="3073400" y="4965700"/>
          <p14:tracePt t="82430" x="3073400" y="5003800"/>
          <p14:tracePt t="82450" x="3092450" y="5041900"/>
          <p14:tracePt t="82470" x="3111500" y="5060950"/>
          <p14:tracePt t="82490" x="3136900" y="5080000"/>
          <p14:tracePt t="82510" x="3181350" y="5092700"/>
          <p14:tracePt t="82531" x="3213100" y="5099050"/>
          <p14:tracePt t="82550" x="3282950" y="5105400"/>
          <p14:tracePt t="82570" x="3365500" y="5105400"/>
          <p14:tracePt t="82591" x="3429000" y="5111750"/>
          <p14:tracePt t="82610" x="3530600" y="5118100"/>
          <p14:tracePt t="82630" x="3651250" y="5124450"/>
          <p14:tracePt t="82651" x="3733800" y="5130800"/>
          <p14:tracePt t="82670" x="3867150" y="5137150"/>
          <p14:tracePt t="82691" x="4013200" y="5149850"/>
          <p14:tracePt t="82710" x="4114800" y="5162550"/>
          <p14:tracePt t="82731" x="4286250" y="5181600"/>
          <p14:tracePt t="82750" x="4457700" y="5200650"/>
          <p14:tracePt t="82771" x="4584700" y="5213350"/>
          <p14:tracePt t="82790" x="4781550" y="5232400"/>
          <p14:tracePt t="82810" x="4991100" y="5251450"/>
          <p14:tracePt t="82830" x="5130800" y="5264150"/>
          <p14:tracePt t="82850" x="5334000" y="5270500"/>
          <p14:tracePt t="82870" x="5530850" y="5276850"/>
          <p14:tracePt t="82890" x="5657850" y="5276850"/>
          <p14:tracePt t="82910" x="5835650" y="5276850"/>
          <p14:tracePt t="82930" x="5994400" y="5270500"/>
          <p14:tracePt t="82950" x="6083300" y="5270500"/>
          <p14:tracePt t="82970" x="6203950" y="5264150"/>
          <p14:tracePt t="82990" x="6299200" y="5264150"/>
          <p14:tracePt t="83011" x="6362700" y="5264150"/>
          <p14:tracePt t="83031" x="6438900" y="5264150"/>
          <p14:tracePt t="83050" x="6508750" y="5257800"/>
          <p14:tracePt t="83070" x="6540500" y="5245100"/>
          <p14:tracePt t="83090" x="6572250" y="5213350"/>
          <p14:tracePt t="83111" x="6591300" y="5175250"/>
          <p14:tracePt t="83130" x="6591300" y="5143500"/>
          <p14:tracePt t="83150" x="6597650" y="5092700"/>
          <p14:tracePt t="83170" x="6597650" y="5048250"/>
          <p14:tracePt t="83190" x="6597650" y="5016500"/>
          <p14:tracePt t="83210" x="6604000" y="4965700"/>
          <p14:tracePt t="83230" x="6616700" y="4914900"/>
          <p14:tracePt t="83250" x="6629400" y="4883150"/>
          <p14:tracePt t="83270" x="6654800" y="4838700"/>
          <p14:tracePt t="83291" x="6692900" y="4800600"/>
          <p14:tracePt t="83310" x="6724650" y="4775200"/>
          <p14:tracePt t="83330" x="6788150" y="4749800"/>
          <p14:tracePt t="83350" x="6877050" y="4730750"/>
          <p14:tracePt t="83370" x="6940550" y="4730750"/>
          <p14:tracePt t="83391" x="7048500" y="4724400"/>
          <p14:tracePt t="83411" x="7143750" y="4711700"/>
          <p14:tracePt t="83430" x="7200900" y="4692650"/>
          <p14:tracePt t="83450" x="7264400" y="4667250"/>
          <p14:tracePt t="83470" x="7308850" y="4648200"/>
          <p14:tracePt t="83490" x="7334250" y="4635500"/>
          <p14:tracePt t="83510" x="7359650" y="4629150"/>
          <p14:tracePt t="83531" x="7366000" y="4629150"/>
          <p14:tracePt t="83550" x="7372350" y="4622800"/>
          <p14:tracePt t="83570" x="7378700" y="4622800"/>
          <p14:tracePt t="83607" x="7372350" y="4629150"/>
          <p14:tracePt t="83630" x="7372350" y="4635500"/>
          <p14:tracePt t="83650" x="7372350" y="4641850"/>
          <p14:tracePt t="83699" x="7366000" y="4648200"/>
          <p14:tracePt t="83719" x="7359650" y="4654550"/>
          <p14:tracePt t="83735" x="7359650" y="4660900"/>
          <p14:tracePt t="83759" x="7353300" y="4667250"/>
          <p14:tracePt t="83771" x="7346950" y="4667250"/>
          <p14:tracePt t="83787" x="7340600" y="4667250"/>
          <p14:tracePt t="83803" x="7327900" y="4648200"/>
          <p14:tracePt t="83811" x="7315200" y="4635500"/>
          <p14:tracePt t="83830" x="7289800" y="4578350"/>
          <p14:tracePt t="83850" x="7277100" y="4533900"/>
          <p14:tracePt t="83870" x="7277100" y="4483100"/>
          <p14:tracePt t="91473" x="5384800" y="4616450"/>
          <p14:tracePt t="91489" x="5397500" y="4629150"/>
          <p14:tracePt t="91509" x="5441950" y="4629150"/>
          <p14:tracePt t="91529" x="5480050" y="4616450"/>
          <p14:tracePt t="91549" x="5530850" y="4546600"/>
          <p14:tracePt t="91569" x="5549900" y="4438650"/>
          <p14:tracePt t="91589" x="5562600" y="4343400"/>
          <p14:tracePt t="91609" x="5568950" y="4191000"/>
          <p14:tracePt t="91629" x="5568950" y="4076700"/>
          <p14:tracePt t="91649" x="5581650" y="3898900"/>
          <p14:tracePt t="91669" x="5588000" y="3721100"/>
          <p14:tracePt t="91689" x="5594350" y="3613150"/>
          <p14:tracePt t="91709" x="5588000" y="3467100"/>
          <p14:tracePt t="91729" x="5562600" y="3346450"/>
          <p14:tracePt t="91749" x="5530850" y="3276600"/>
          <p14:tracePt t="91818" x="5238750" y="3016250"/>
          <p14:tracePt t="91825" x="5207000" y="2997200"/>
          <p14:tracePt t="91833" x="5175250" y="2984500"/>
          <p14:tracePt t="91850" x="5124450" y="2965450"/>
          <p14:tracePt t="91869" x="5073650" y="2959100"/>
          <p14:tracePt t="91889" x="5016500" y="2959100"/>
          <p14:tracePt t="91909" x="4991100" y="2984500"/>
          <p14:tracePt t="91929" x="4991100" y="3003550"/>
          <p14:tracePt t="91949" x="5016500" y="3035300"/>
          <p14:tracePt t="91969" x="5048250" y="3054350"/>
          <p14:tracePt t="92098" x="5086350" y="2952750"/>
          <p14:tracePt t="92106" x="5054600" y="2940050"/>
          <p14:tracePt t="92129" x="4953000" y="2921000"/>
          <p14:tracePt t="92149" x="4857750" y="2921000"/>
          <p14:tracePt t="92169" x="4832350" y="2921000"/>
          <p14:tracePt t="92189" x="4762500" y="2952750"/>
          <p14:tracePt t="92209" x="4756150" y="2978150"/>
          <p14:tracePt t="92229" x="4781550" y="2997200"/>
          <p14:tracePt t="92249" x="4813300" y="3009900"/>
          <p14:tracePt t="92269" x="4870450" y="3009900"/>
          <p14:tracePt t="92289" x="4889500" y="3009900"/>
          <p14:tracePt t="92458" x="4914900" y="3009900"/>
          <p14:tracePt t="92466" x="5022850" y="3016250"/>
          <p14:tracePt t="92494" x="5029200" y="3022600"/>
          <p14:tracePt t="92510" x="5035550" y="3022600"/>
          <p14:tracePt t="92517" x="5041900" y="3022600"/>
          <p14:tracePt t="92534" x="5048250" y="3022600"/>
          <p14:tracePt t="92549" x="5054600" y="3022600"/>
          <p14:tracePt t="92569" x="5060950" y="3022600"/>
          <p14:tracePt t="92589" x="5067300" y="3035300"/>
          <p14:tracePt t="92609" x="5073650" y="3041650"/>
          <p14:tracePt t="92629" x="5067300" y="3048000"/>
          <p14:tracePt t="92649" x="5067300" y="3054350"/>
          <p14:tracePt t="93111" x="5105400" y="3022600"/>
          <p14:tracePt t="93126" x="5111750" y="3022600"/>
          <p14:tracePt t="93174" x="5118100" y="3022600"/>
          <p14:tracePt t="93298" x="5111750" y="3022600"/>
          <p14:tracePt t="93354" x="5105400" y="3022600"/>
          <p14:tracePt t="93434" x="5099050" y="3022600"/>
          <p14:tracePt t="93486" x="5092700" y="3022600"/>
          <p14:tracePt t="93570" x="5092700" y="3028950"/>
          <p14:tracePt t="93594" x="5086350" y="3035300"/>
          <p14:tracePt t="93606" x="5080000" y="3035300"/>
          <p14:tracePt t="93622" x="5073650" y="3041650"/>
          <p14:tracePt t="93638" x="5073650" y="3048000"/>
          <p14:tracePt t="93654" x="5067300" y="3048000"/>
          <p14:tracePt t="93674" x="5060950" y="3054350"/>
          <p14:tracePt t="93794" x="5054600" y="3054350"/>
          <p14:tracePt t="93810" x="5048250" y="3054350"/>
          <p14:tracePt t="93826" x="5041900" y="3060700"/>
          <p14:tracePt t="93834" x="5035550" y="3060700"/>
          <p14:tracePt t="93850" x="5029200" y="3060700"/>
          <p14:tracePt t="93868" x="5022850" y="3067050"/>
          <p14:tracePt t="93888" x="5016500" y="3067050"/>
          <p14:tracePt t="93908" x="5010150" y="3067050"/>
          <p14:tracePt t="93928" x="5003800" y="3067050"/>
          <p14:tracePt t="93948" x="4997450" y="3067050"/>
          <p14:tracePt t="93968" x="4997450" y="3060700"/>
          <p14:tracePt t="93988" x="4984750" y="3054350"/>
          <p14:tracePt t="94008" x="4984750" y="3048000"/>
          <p14:tracePt t="94029" x="4978400" y="3041650"/>
          <p14:tracePt t="94048" x="4978400" y="3028950"/>
          <p14:tracePt t="94068" x="4978400" y="3022600"/>
          <p14:tracePt t="94088" x="4984750" y="3016250"/>
          <p14:tracePt t="94109" x="4997450" y="3003550"/>
          <p14:tracePt t="94129" x="5003800" y="2997200"/>
          <p14:tracePt t="94149" x="5010150" y="2990850"/>
          <p14:tracePt t="94168" x="5016500" y="2978150"/>
          <p14:tracePt t="94188" x="5016500" y="2971800"/>
          <p14:tracePt t="94208" x="5016500" y="2965450"/>
          <p14:tracePt t="94228" x="5016500" y="2959100"/>
          <p14:tracePt t="94248" x="5022850" y="2952750"/>
          <p14:tracePt t="94278" x="5016500" y="2952750"/>
          <p14:tracePt t="94390" x="5022850" y="2952750"/>
          <p14:tracePt t="94406" x="5029200" y="2952750"/>
          <p14:tracePt t="94418" x="5035550" y="2946400"/>
          <p14:tracePt t="94470" x="5035550" y="2940050"/>
          <p14:tracePt t="94495" x="5029200" y="2940050"/>
          <p14:tracePt t="94527" x="5029200" y="2946400"/>
          <p14:tracePt t="94539" x="5035550" y="2952750"/>
          <p14:tracePt t="94548" x="5041900" y="2959100"/>
          <p14:tracePt t="94568" x="5048250" y="2978150"/>
          <p14:tracePt t="94588" x="5067300" y="3009900"/>
          <p14:tracePt t="94608" x="5086350" y="3060700"/>
          <p14:tracePt t="94628" x="5099050" y="3098800"/>
          <p14:tracePt t="94648" x="5111750" y="3168650"/>
          <p14:tracePt t="94668" x="5130800" y="3257550"/>
          <p14:tracePt t="94688" x="5137150" y="3289300"/>
          <p14:tracePt t="94708" x="5162550" y="3435350"/>
          <p14:tracePt t="94728" x="5181600" y="3556000"/>
          <p14:tracePt t="94748" x="5194300" y="3638550"/>
          <p14:tracePt t="94768" x="5219700" y="3771900"/>
          <p14:tracePt t="94788" x="5238750" y="3917950"/>
          <p14:tracePt t="94808" x="5251450" y="4025900"/>
          <p14:tracePt t="94828" x="5270500" y="4191000"/>
          <p14:tracePt t="94848" x="5283200" y="4349750"/>
          <p14:tracePt t="94868" x="5289550" y="4451350"/>
          <p14:tracePt t="94888" x="5289550" y="4591050"/>
          <p14:tracePt t="94908" x="5276850" y="4718050"/>
          <p14:tracePt t="94928" x="5264150" y="4787900"/>
          <p14:tracePt t="94948" x="5238750" y="4883150"/>
          <p14:tracePt t="94968" x="5200650" y="4959350"/>
          <p14:tracePt t="94988" x="5175250" y="4997450"/>
          <p14:tracePt t="95008" x="5118100" y="5041900"/>
          <p14:tracePt t="95028" x="5054600" y="5067300"/>
          <p14:tracePt t="95048" x="5010150" y="5073650"/>
          <p14:tracePt t="95068" x="4940300" y="5080000"/>
          <p14:tracePt t="95088" x="4864100" y="5067300"/>
          <p14:tracePt t="95108" x="4819650" y="5060950"/>
          <p14:tracePt t="95129" x="4743450" y="5048250"/>
          <p14:tracePt t="95207" x="4464050" y="4959350"/>
          <p14:tracePt t="95215" x="4432300" y="4946650"/>
          <p14:tracePt t="95228" x="4406900" y="4933950"/>
          <p14:tracePt t="95248" x="4318000" y="4895850"/>
          <p14:tracePt t="95268" x="4222750" y="4870450"/>
          <p14:tracePt t="95288" x="4159250" y="4857750"/>
          <p14:tracePt t="95308" x="4057650" y="4851400"/>
          <p14:tracePt t="95328" x="3994150" y="4857750"/>
          <p14:tracePt t="95348" x="3905250" y="4876800"/>
          <p14:tracePt t="95368" x="3835400" y="4914900"/>
          <p14:tracePt t="95389" x="3803650" y="4946650"/>
          <p14:tracePt t="95408" x="3765550" y="5003800"/>
          <p14:tracePt t="95428" x="3740150" y="5067300"/>
          <p14:tracePt t="95448" x="3733800" y="5105400"/>
          <p14:tracePt t="95468" x="3746500" y="5156200"/>
          <p14:tracePt t="95488" x="3771900" y="5200650"/>
          <p14:tracePt t="95508" x="3797300" y="5226050"/>
          <p14:tracePt t="95528" x="3848100" y="5264150"/>
          <p14:tracePt t="95548" x="3917950" y="5295900"/>
          <p14:tracePt t="95568" x="3968750" y="5314950"/>
          <p14:tracePt t="95588" x="4070350" y="5340350"/>
          <p14:tracePt t="95608" x="4178300" y="5359400"/>
          <p14:tracePt t="95628" x="4254500" y="5372100"/>
          <p14:tracePt t="95648" x="4394200" y="5391150"/>
          <p14:tracePt t="95668" x="4546600" y="5410200"/>
          <p14:tracePt t="95688" x="4654550" y="5422900"/>
          <p14:tracePt t="95708" x="4838700" y="5435600"/>
          <p14:tracePt t="95728" x="5035550" y="5448300"/>
          <p14:tracePt t="95748" x="5168900" y="5461000"/>
          <p14:tracePt t="95768" x="5372100" y="5467350"/>
          <p14:tracePt t="95788" x="5575300" y="5467350"/>
          <p14:tracePt t="95808" x="5708650" y="5461000"/>
          <p14:tracePt t="95828" x="5899150" y="5448300"/>
          <p14:tracePt t="95848" x="6076950" y="5416550"/>
          <p14:tracePt t="95868" x="6184900" y="5391150"/>
          <p14:tracePt t="95888" x="6324600" y="5340350"/>
          <p14:tracePt t="95908" x="6438900" y="5270500"/>
          <p14:tracePt t="95928" x="6489700" y="5219700"/>
          <p14:tracePt t="95948" x="6540500" y="5137150"/>
          <p14:tracePt t="95968" x="6559550" y="5048250"/>
          <p14:tracePt t="95988" x="6546850" y="4991100"/>
          <p14:tracePt t="96008" x="6508750" y="4895850"/>
          <p14:tracePt t="96028" x="6432550" y="4806950"/>
          <p14:tracePt t="96048" x="6369050" y="4749800"/>
          <p14:tracePt t="96068" x="6242050" y="4679950"/>
          <p14:tracePt t="96088" x="6083300" y="4622800"/>
          <p14:tracePt t="96108" x="5962650" y="4591050"/>
          <p14:tracePt t="96128" x="5765800" y="4559300"/>
          <p14:tracePt t="96148" x="5562600" y="4540250"/>
          <p14:tracePt t="96168" x="5416550" y="4540250"/>
          <p14:tracePt t="96188" x="5200650" y="4546600"/>
          <p14:tracePt t="96208" x="4984750" y="4565650"/>
          <p14:tracePt t="96228" x="4845050" y="4578350"/>
          <p14:tracePt t="96248" x="4641850" y="4616450"/>
          <p14:tracePt t="96268" x="4464050" y="4654550"/>
          <p14:tracePt t="96288" x="4349750" y="4679950"/>
          <p14:tracePt t="96308" x="4210050" y="4724400"/>
          <p14:tracePt t="96328" x="4089400" y="4775200"/>
          <p14:tracePt t="96348" x="4025900" y="4819650"/>
          <p14:tracePt t="96368" x="3962400" y="4883150"/>
          <p14:tracePt t="96388" x="3930650" y="4959350"/>
          <p14:tracePt t="96408" x="3924300" y="5010150"/>
          <p14:tracePt t="96428" x="3943350" y="5086350"/>
          <p14:tracePt t="96448" x="3994150" y="5156200"/>
          <p14:tracePt t="96468" x="4044950" y="5200650"/>
          <p14:tracePt t="96488" x="4146550" y="5264150"/>
          <p14:tracePt t="96508" x="4279900" y="5321300"/>
          <p14:tracePt t="96528" x="4387850" y="5353050"/>
          <p14:tracePt t="96548" x="4572000" y="5397500"/>
          <p14:tracePt t="96568" x="4781550" y="5429250"/>
          <p14:tracePt t="96588" x="4933950" y="5448300"/>
          <p14:tracePt t="96608" x="5181600" y="5461000"/>
          <p14:tracePt t="96628" x="5422900" y="5467350"/>
          <p14:tracePt t="96648" x="5588000" y="5467350"/>
          <p14:tracePt t="96668" x="5822950" y="5448300"/>
          <p14:tracePt t="96688" x="6038850" y="5416550"/>
          <p14:tracePt t="96708" x="6172200" y="5384800"/>
          <p14:tracePt t="96728" x="6350000" y="5334000"/>
          <p14:tracePt t="96748" x="6489700" y="5270500"/>
          <p14:tracePt t="96768" x="6565900" y="5213350"/>
          <p14:tracePt t="96788" x="6642100" y="5130800"/>
          <p14:tracePt t="96808" x="6673850" y="5029200"/>
          <p14:tracePt t="96828" x="6667500" y="4959350"/>
          <p14:tracePt t="96848" x="6629400" y="4851400"/>
          <p14:tracePt t="96868" x="6578600" y="4781550"/>
          <p14:tracePt t="96888" x="6470650" y="4692650"/>
          <p14:tracePt t="96908" x="6330950" y="4622800"/>
          <p14:tracePt t="96928" x="6210300" y="4591050"/>
          <p14:tracePt t="96948" x="6013450" y="4552950"/>
          <p14:tracePt t="96968" x="5784850" y="4540250"/>
          <p14:tracePt t="96988" x="5619750" y="4533900"/>
          <p14:tracePt t="97008" x="5359400" y="4552950"/>
          <p14:tracePt t="97028" x="5105400" y="4578350"/>
          <p14:tracePt t="97048" x="4940300" y="4610100"/>
          <p14:tracePt t="97068" x="4699000" y="4660900"/>
          <p14:tracePt t="97088" x="4483100" y="4718050"/>
          <p14:tracePt t="97108" x="4356100" y="4756150"/>
          <p14:tracePt t="97128" x="4197350" y="4813300"/>
          <p14:tracePt t="97148" x="4076700" y="4876800"/>
          <p14:tracePt t="97168" x="4019550" y="4921250"/>
          <p14:tracePt t="97188" x="3962400" y="4997450"/>
          <p14:tracePt t="97208" x="3956050" y="5067300"/>
          <p14:tracePt t="97228" x="3975100" y="5118100"/>
          <p14:tracePt t="97248" x="4038600" y="5181600"/>
          <p14:tracePt t="97268" x="4146550" y="5232400"/>
          <p14:tracePt t="97288" x="4241800" y="5264150"/>
          <p14:tracePt t="97308" x="4406900" y="5295900"/>
          <p14:tracePt t="97328" x="4597400" y="5321300"/>
          <p14:tracePt t="97348" x="4737100" y="5340350"/>
          <p14:tracePt t="97368" x="4959350" y="5359400"/>
          <p14:tracePt t="97388" x="5187950" y="5378450"/>
          <p14:tracePt t="97408" x="5327650" y="5384800"/>
          <p14:tracePt t="97428" x="5537200" y="5384800"/>
          <p14:tracePt t="97448" x="5734050" y="5372100"/>
          <p14:tracePt t="97468" x="5854700" y="5365750"/>
          <p14:tracePt t="97488" x="6019800" y="5340350"/>
          <p14:tracePt t="97508" x="6159500" y="5314950"/>
          <p14:tracePt t="97528" x="6235700" y="5302250"/>
          <p14:tracePt t="97548" x="6318250" y="5276850"/>
          <p14:tracePt t="97568" x="6362700" y="5264150"/>
          <p14:tracePt t="97588" x="6362700" y="5257800"/>
          <p14:tracePt t="97608" x="6337300" y="5238750"/>
          <p14:tracePt t="97660" x="6311900" y="5219700"/>
          <p14:tracePt t="104090" x="6324600" y="5962650"/>
          <p14:tracePt t="104106" x="6330950" y="5981700"/>
          <p14:tracePt t="104127" x="6337300" y="5994400"/>
          <p14:tracePt t="104147" x="6350000" y="6038850"/>
          <p14:tracePt t="104166" x="6362700" y="6089650"/>
          <p14:tracePt t="104186" x="6362700" y="6127750"/>
          <p14:tracePt t="104207" x="6362700" y="6178550"/>
          <p14:tracePt t="104226" x="6362700" y="6210300"/>
          <p14:tracePt t="104246" x="6369050" y="6223000"/>
          <p14:tracePt t="104266" x="6381750" y="6223000"/>
          <p14:tracePt t="104286" x="6394450" y="6223000"/>
          <p14:tracePt t="104306" x="6407150" y="6223000"/>
          <p14:tracePt t="104326" x="6426200" y="6235700"/>
          <p14:tracePt t="104346" x="6451600" y="6248400"/>
          <p14:tracePt t="104367" x="6464300" y="6248400"/>
          <p14:tracePt t="104387" x="6489700" y="6261100"/>
          <p14:tracePt t="104406" x="6508750" y="6261100"/>
          <p14:tracePt t="104426" x="6521450" y="6267450"/>
          <p14:tracePt t="104446" x="6546850" y="6273800"/>
          <p14:tracePt t="104466" x="6578600" y="6286500"/>
          <p14:tracePt t="104486" x="6597650" y="6292850"/>
          <p14:tracePt t="104506" x="6642100" y="6305550"/>
          <p14:tracePt t="104527" x="6692900" y="6318250"/>
          <p14:tracePt t="104546" x="6731000" y="6330950"/>
          <p14:tracePt t="104566" x="6788150" y="6337300"/>
          <p14:tracePt t="104586" x="6838950" y="6337300"/>
          <p14:tracePt t="104606" x="6877050" y="6337300"/>
          <p14:tracePt t="104626" x="6915150" y="6343650"/>
          <p14:tracePt t="104646" x="6953250" y="6350000"/>
          <p14:tracePt t="104666" x="6978650" y="6350000"/>
          <p14:tracePt t="104686" x="7004050" y="6356350"/>
          <p14:tracePt t="104706" x="7067550" y="6362700"/>
          <p14:tracePt t="104727" x="7099300" y="6375400"/>
          <p14:tracePt t="104746" x="7131050" y="6381750"/>
          <p14:tracePt t="104766" x="7200900" y="6400800"/>
          <p14:tracePt t="104786" x="7226300" y="6407150"/>
          <p14:tracePt t="104806" x="7258050" y="6419850"/>
          <p14:tracePt t="104826" x="7315200" y="6432550"/>
          <p14:tracePt t="104846" x="7340600" y="6438900"/>
          <p14:tracePt t="104866" x="7366000" y="6438900"/>
          <p14:tracePt t="104886" x="7385050" y="6438900"/>
          <p14:tracePt t="104906" x="7410450" y="6438900"/>
          <p14:tracePt t="104926" x="7429500" y="6445250"/>
          <p14:tracePt t="104946" x="7454900" y="6445250"/>
          <p14:tracePt t="105127" x="7550150" y="6375400"/>
          <p14:tracePt t="105134" x="7556500" y="6369050"/>
          <p14:tracePt t="105146" x="7562850" y="6362700"/>
          <p14:tracePt t="105166" x="7575550" y="6343650"/>
          <p14:tracePt t="105186" x="7581900" y="6318250"/>
          <p14:tracePt t="105206" x="7588250" y="6299200"/>
          <p14:tracePt t="105226" x="7588250" y="6280150"/>
          <p14:tracePt t="105246" x="7588250" y="6267450"/>
          <p14:tracePt t="105266" x="7581900" y="6248400"/>
          <p14:tracePt t="105286" x="7569200" y="6235700"/>
          <p14:tracePt t="105306" x="7556500" y="6223000"/>
          <p14:tracePt t="105326" x="7531100" y="6210300"/>
          <p14:tracePt t="105346" x="7505700" y="6210300"/>
          <p14:tracePt t="105366" x="7493000" y="6223000"/>
          <p14:tracePt t="105387" x="7467600" y="6242050"/>
          <p14:tracePt t="105406" x="7448550" y="6261100"/>
          <p14:tracePt t="105426" x="7435850" y="6273800"/>
          <p14:tracePt t="105446" x="7423150" y="6292850"/>
          <p14:tracePt t="105466" x="7410450" y="6311900"/>
          <p14:tracePt t="105486" x="7404100" y="6330950"/>
          <p14:tracePt t="105506" x="7397750" y="6350000"/>
          <p14:tracePt t="105527" x="7391400" y="6369050"/>
          <p14:tracePt t="105566" x="7391400" y="6394450"/>
          <p14:tracePt t="105586" x="7391400" y="6426200"/>
          <p14:tracePt t="105607" x="7391400" y="6451600"/>
          <p14:tracePt t="105626" x="7391400" y="6470650"/>
          <p14:tracePt t="105646" x="7404100" y="6496050"/>
          <p14:tracePt t="105679" x="7429500" y="6508750"/>
          <p14:tracePt t="105698" x="7448550" y="6515100"/>
          <p14:tracePt t="105731" x="7473950" y="6527800"/>
          <p14:tracePt t="105758" x="7493000" y="6534150"/>
          <p14:tracePt t="105791" x="7518400" y="6534150"/>
          <p14:tracePt t="105818" x="7543800" y="6527800"/>
          <p14:tracePt t="105842" x="7562850" y="6515100"/>
          <p14:tracePt t="105867" x="7581900" y="6502400"/>
          <p14:tracePt t="105895" x="7607300" y="6483350"/>
          <p14:tracePt t="105926" x="7626350" y="6457950"/>
          <p14:tracePt t="105946" x="7645400" y="6432550"/>
          <p14:tracePt t="105971" x="7658100" y="6407150"/>
          <p14:tracePt t="105978" x="7658100" y="6394450"/>
          <p14:tracePt t="105986" x="7664450" y="6388100"/>
          <p14:tracePt t="106006" x="7677150" y="6356350"/>
          <p14:tracePt t="106026" x="7683500" y="6343650"/>
          <p14:tracePt t="106046" x="7689850" y="6311900"/>
          <p14:tracePt t="106066" x="7689850" y="6286500"/>
          <p14:tracePt t="106086" x="7696200" y="6267450"/>
          <p14:tracePt t="106106" x="7696200" y="6248400"/>
          <p14:tracePt t="106127" x="7689850" y="6223000"/>
          <p14:tracePt t="106146" x="7689850" y="6210300"/>
          <p14:tracePt t="106166" x="7677150" y="6191250"/>
          <p14:tracePt t="106186" x="7658100" y="6172200"/>
          <p14:tracePt t="106206" x="7645400" y="6165850"/>
          <p14:tracePt t="106226" x="7620000" y="6146800"/>
          <p14:tracePt t="106246" x="7600950" y="6140450"/>
          <p14:tracePt t="106266" x="7581900" y="6127750"/>
          <p14:tracePt t="106286" x="7556500" y="6121400"/>
          <p14:tracePt t="106306" x="7531100" y="6121400"/>
          <p14:tracePt t="106326" x="7512050" y="6121400"/>
          <p14:tracePt t="106346" x="7486650" y="6127750"/>
          <p14:tracePt t="106366" x="7461250" y="6140450"/>
          <p14:tracePt t="106387" x="7448550" y="6153150"/>
          <p14:tracePt t="106406" x="7423150" y="6172200"/>
          <p14:tracePt t="106426" x="7397750" y="6197600"/>
          <p14:tracePt t="106446" x="7385050" y="6216650"/>
          <p14:tracePt t="106466" x="7372350" y="6248400"/>
          <p14:tracePt t="106486" x="7359650" y="6280150"/>
          <p14:tracePt t="106506" x="7346950" y="6299200"/>
          <p14:tracePt t="106527" x="7340600" y="6330950"/>
          <p14:tracePt t="106546" x="7340600" y="6337300"/>
          <p14:tracePt t="106566" x="7346950" y="6362700"/>
          <p14:tracePt t="106586" x="7353300" y="6394450"/>
          <p14:tracePt t="106606" x="7359650" y="6419850"/>
          <p14:tracePt t="106626" x="7378700" y="6438900"/>
          <p14:tracePt t="106647" x="7397750" y="6451600"/>
          <p14:tracePt t="106667" x="7423150" y="6470650"/>
          <p14:tracePt t="106686" x="7442200" y="6470650"/>
          <p14:tracePt t="106706" x="7467600" y="6477000"/>
          <p14:tracePt t="106727" x="7512050" y="6489700"/>
          <p14:tracePt t="106746" x="7531100" y="6489700"/>
          <p14:tracePt t="106766" x="7556500" y="6489700"/>
          <p14:tracePt t="106786" x="7575550" y="6483350"/>
          <p14:tracePt t="106806" x="7594600" y="6470650"/>
          <p14:tracePt t="106827" x="7632700" y="6432550"/>
          <p14:tracePt t="106846" x="7645400" y="6407150"/>
          <p14:tracePt t="106866" x="7664450" y="6381750"/>
          <p14:tracePt t="106886" x="7677150" y="6350000"/>
          <p14:tracePt t="106906" x="7683500" y="6330950"/>
          <p14:tracePt t="106926" x="7689850" y="6299200"/>
          <p14:tracePt t="106947" x="7689850" y="6267450"/>
          <p14:tracePt t="106966" x="7683500" y="6248400"/>
          <p14:tracePt t="106986" x="7677150" y="6223000"/>
          <p14:tracePt t="107006" x="7658100" y="6191250"/>
          <p14:tracePt t="107026" x="7651750" y="6178550"/>
          <p14:tracePt t="107046" x="7632700" y="6159500"/>
          <p14:tracePt t="107066" x="7620000" y="6146800"/>
          <p14:tracePt t="107086" x="7613650" y="6140450"/>
          <p14:tracePt t="107106" x="7594600" y="6121400"/>
          <p14:tracePt t="107127" x="7581900" y="6108700"/>
          <p14:tracePt t="107146" x="7569200" y="6102350"/>
          <p14:tracePt t="107166" x="7550150" y="6096000"/>
          <p14:tracePt t="107186" x="7537450" y="6096000"/>
          <p14:tracePt t="107206" x="7518400" y="6089650"/>
          <p14:tracePt t="107226" x="7499350" y="6096000"/>
          <p14:tracePt t="107246" x="7486650" y="6096000"/>
          <p14:tracePt t="107266" x="7467600" y="6102350"/>
          <p14:tracePt t="107286" x="7448550" y="6115050"/>
          <p14:tracePt t="107306" x="7442200" y="6127750"/>
          <p14:tracePt t="107326" x="7416800" y="6146800"/>
          <p14:tracePt t="107346" x="7397750" y="6165850"/>
          <p14:tracePt t="107366" x="7391400" y="6178550"/>
          <p14:tracePt t="107386" x="7372350" y="6203950"/>
          <p14:tracePt t="107406" x="7366000" y="6216650"/>
          <p14:tracePt t="107427" x="7353300" y="6248400"/>
          <p14:tracePt t="107446" x="7346950" y="6267450"/>
          <p14:tracePt t="107466" x="7346950" y="6280150"/>
          <p14:tracePt t="107486" x="7346950" y="6305550"/>
          <p14:tracePt t="107506" x="7346950" y="6330950"/>
          <p14:tracePt t="107527" x="7346950" y="6337300"/>
          <p14:tracePt t="107546" x="7353300" y="6369050"/>
          <p14:tracePt t="107566" x="7372350" y="6413500"/>
          <p14:tracePt t="107586" x="7378700" y="6432550"/>
          <p14:tracePt t="107606" x="7391400" y="6457950"/>
          <p14:tracePt t="107626" x="7410450" y="6470650"/>
          <p14:tracePt t="107647" x="7435850" y="6483350"/>
          <p14:tracePt t="107667" x="7467600" y="6496050"/>
          <p14:tracePt t="107686" x="7486650" y="6502400"/>
          <p14:tracePt t="107706" x="7512050" y="6508750"/>
          <p14:tracePt t="107727" x="7556500" y="6515100"/>
          <p14:tracePt t="107746" x="7575550" y="6508750"/>
          <p14:tracePt t="107766" x="7594600" y="6502400"/>
          <p14:tracePt t="107787" x="7613650" y="6496050"/>
          <p14:tracePt t="107806" x="7639050" y="6477000"/>
          <p14:tracePt t="107826" x="7658100" y="6451600"/>
          <p14:tracePt t="107846" x="7677150" y="6407150"/>
          <p14:tracePt t="107866" x="7689850" y="6369050"/>
          <p14:tracePt t="107886" x="7696200" y="6343650"/>
          <p14:tracePt t="107906" x="7696200" y="6305550"/>
          <p14:tracePt t="107926" x="7689850" y="6267450"/>
          <p14:tracePt t="107946" x="7689850" y="6248400"/>
          <p14:tracePt t="107966" x="7677150" y="6216650"/>
          <p14:tracePt t="107986" x="7658100" y="6191250"/>
          <p14:tracePt t="108006" x="7645400" y="6178550"/>
          <p14:tracePt t="108026" x="7626350" y="6159500"/>
          <p14:tracePt t="108046" x="7600950" y="6146800"/>
          <p14:tracePt t="108066" x="7581900" y="6140450"/>
          <p14:tracePt t="108086" x="7550150" y="6140450"/>
          <p14:tracePt t="108087" x="7537450" y="6140450"/>
          <p14:tracePt t="108106" x="7512050" y="6140450"/>
          <p14:tracePt t="108126" x="7493000" y="6146800"/>
          <p14:tracePt t="108146" x="7454900" y="6153150"/>
          <p14:tracePt t="108166" x="7423150" y="6172200"/>
          <p14:tracePt t="108186" x="7404100" y="6184900"/>
          <p14:tracePt t="108206" x="7378700" y="6216650"/>
          <p14:tracePt t="108226" x="7359650" y="6242050"/>
          <p14:tracePt t="108246" x="7346950" y="6261100"/>
          <p14:tracePt t="108266" x="7340600" y="6286500"/>
          <p14:tracePt t="108286" x="7327900" y="6318250"/>
          <p14:tracePt t="108306" x="7327900" y="6330950"/>
          <p14:tracePt t="108326" x="7327900" y="6356350"/>
          <p14:tracePt t="108346" x="7327900" y="6394450"/>
          <p14:tracePt t="108366" x="7327900" y="6413500"/>
          <p14:tracePt t="108386" x="7334250" y="6438900"/>
          <p14:tracePt t="108406" x="7340600" y="6457950"/>
          <p14:tracePt t="108446" x="7353300" y="6483350"/>
          <p14:tracePt t="108466" x="7378700" y="6502400"/>
          <p14:tracePt t="108488" x="7397750" y="6521450"/>
          <p14:tracePt t="108512" x="7429500" y="6527800"/>
          <p14:tracePt t="108526" x="7448550" y="6540500"/>
          <p14:tracePt t="108546" x="7467600" y="6540500"/>
          <p14:tracePt t="108566" x="7486650" y="6546850"/>
          <p14:tracePt t="108586" x="7524750" y="6546850"/>
          <p14:tracePt t="108606" x="7543800" y="6540500"/>
          <p14:tracePt t="108626" x="7569200" y="6534150"/>
          <p14:tracePt t="108646" x="7594600" y="6521450"/>
          <p14:tracePt t="108668" x="7620000" y="6496050"/>
          <p14:tracePt t="108691" x="7645400" y="6470650"/>
          <p14:tracePt t="108706" x="7658100" y="6451600"/>
          <p14:tracePt t="108726" x="7670800" y="6426200"/>
          <p14:tracePt t="108746" x="7689850" y="6388100"/>
          <p14:tracePt t="108766" x="7702550" y="6350000"/>
          <p14:tracePt t="108786" x="7702550" y="6324600"/>
          <p14:tracePt t="108806" x="7708900" y="6286500"/>
          <p14:tracePt t="108826" x="7708900" y="6254750"/>
          <p14:tracePt t="108846" x="7702550" y="6235700"/>
          <p14:tracePt t="108866" x="7689850" y="6203950"/>
          <p14:tracePt t="108886" x="7670800" y="6178550"/>
          <p14:tracePt t="108906" x="7658100" y="6172200"/>
          <p14:tracePt t="108926" x="7626350" y="6159500"/>
          <p14:tracePt t="108946" x="7607300" y="6153150"/>
          <p14:tracePt t="108966" x="7575550" y="6146800"/>
          <p14:tracePt t="108986" x="7543800" y="6146800"/>
          <p14:tracePt t="109006" x="7518400" y="6153150"/>
          <p14:tracePt t="109026" x="7493000" y="6165850"/>
          <p14:tracePt t="109046" x="7467600" y="6172200"/>
          <p14:tracePt t="109066" x="7448550" y="6184900"/>
          <p14:tracePt t="109086" x="7423150" y="6210300"/>
          <p14:tracePt t="109106" x="7404100" y="6235700"/>
          <p14:tracePt t="109126" x="7391400" y="6254750"/>
          <p14:tracePt t="109146" x="7378700" y="6280150"/>
          <p14:tracePt t="109166" x="7366000" y="6311900"/>
          <p14:tracePt t="109186" x="7366000" y="6324600"/>
          <p14:tracePt t="109206" x="7366000" y="6369050"/>
          <p14:tracePt t="109226" x="7378700" y="6394450"/>
          <p14:tracePt t="109245" x="7391400" y="6413500"/>
          <p14:tracePt t="109266" x="7410450" y="6438900"/>
          <p14:tracePt t="109286" x="7435850" y="6445250"/>
          <p14:tracePt t="109306" x="7454900" y="6451600"/>
          <p14:tracePt t="109345" x="7473950" y="6451600"/>
          <p14:tracePt t="109376" x="7493000" y="6438900"/>
          <p14:tracePt t="109448" x="7512050" y="6413500"/>
          <p14:tracePt t="109608" x="7518400" y="6394450"/>
          <p14:tracePt t="109688" x="7524750" y="6375400"/>
          <p14:tracePt t="109712" x="7524750" y="6369050"/>
          <p14:tracePt t="109744" x="7531100" y="6362700"/>
          <p14:tracePt t="109780" x="7531100" y="6356350"/>
          <p14:tracePt t="109832" x="7524750" y="6350000"/>
          <p14:tracePt t="109864" x="7518400" y="6350000"/>
          <p14:tracePt t="109960" x="7512050" y="6343650"/>
          <p14:tracePt t="109984" x="7505700" y="6343650"/>
          <p14:tracePt t="110012" x="7499350" y="6343650"/>
          <p14:tracePt t="110028" x="7493000" y="6343650"/>
          <p14:tracePt t="110052" x="7486650" y="6343650"/>
          <p14:tracePt t="110072" x="7480300" y="6343650"/>
          <p14:tracePt t="110096" x="7473950" y="6343650"/>
          <p14:tracePt t="110140" x="7467600" y="6343650"/>
          <p14:tracePt t="110156" x="7461250" y="6343650"/>
          <p14:tracePt t="110172" x="7454900" y="6350000"/>
          <p14:tracePt t="110180" x="7448550" y="6350000"/>
          <p14:tracePt t="110185" x="7442200" y="6350000"/>
          <p14:tracePt t="110205" x="7435850" y="6350000"/>
          <p14:tracePt t="110225" x="7410450" y="6356350"/>
          <p14:tracePt t="110245" x="7366000" y="6362700"/>
          <p14:tracePt t="110265" x="7334250" y="6369050"/>
          <p14:tracePt t="110285" x="7277100" y="6381750"/>
          <p14:tracePt t="110305" x="7194550" y="6394450"/>
          <p14:tracePt t="110325" x="7131050" y="6400800"/>
          <p14:tracePt t="110345" x="7023100" y="6407150"/>
          <p14:tracePt t="110365" x="6902450" y="6419850"/>
          <p14:tracePt t="110386" x="6819900" y="6432550"/>
          <p14:tracePt t="110405" x="6686550" y="6451600"/>
          <p14:tracePt t="110425" x="6565900" y="6470650"/>
          <p14:tracePt t="110445" x="6489700" y="6483350"/>
          <p14:tracePt t="110465" x="6400800" y="6502400"/>
          <p14:tracePt t="110485" x="6350000" y="6515100"/>
          <p14:tracePt t="110505" x="6305550" y="6527800"/>
          <p14:tracePt t="110526" x="6286500" y="6534150"/>
          <p14:tracePt t="110545" x="6261100" y="6534150"/>
          <p14:tracePt t="110636" x="6242050" y="6540500"/>
          <p14:tracePt t="111216" x="6223000" y="6540500"/>
          <p14:tracePt t="111237" x="6203950" y="6553200"/>
          <p14:tracePt t="111252" x="6184900" y="6559550"/>
          <p14:tracePt t="111269" x="6159500" y="6559550"/>
          <p14:tracePt t="111284" x="6134100" y="6559550"/>
          <p14:tracePt t="111296" x="6096000" y="6559550"/>
          <p14:tracePt t="111312" x="6057900" y="6553200"/>
          <p14:tracePt t="111325" x="6032500" y="6553200"/>
          <p14:tracePt t="111345" x="5962650" y="6540500"/>
          <p14:tracePt t="111365" x="5873750" y="6508750"/>
          <p14:tracePt t="111386" x="5810250" y="6477000"/>
          <p14:tracePt t="111405" x="5715000" y="6419850"/>
          <p14:tracePt t="111425" x="5619750" y="6356350"/>
          <p14:tracePt t="111445" x="5556250" y="6299200"/>
          <p14:tracePt t="111465" x="5467350" y="6203950"/>
          <p14:tracePt t="111485" x="5397500" y="6076950"/>
          <p14:tracePt t="111505" x="5365750" y="5975350"/>
          <p14:tracePt t="111525" x="5327650" y="5816600"/>
          <p14:tracePt t="111545" x="5314950" y="5664200"/>
          <p14:tracePt t="111565" x="5321300" y="5568950"/>
          <p14:tracePt t="111585" x="5334000" y="5454650"/>
          <p14:tracePt t="111605" x="5353050" y="5372100"/>
          <p14:tracePt t="111625" x="5365750" y="5340350"/>
          <p14:tracePt t="111645" x="5384800" y="5308600"/>
          <p14:tracePt t="111665" x="5403850" y="5302250"/>
          <p14:tracePt t="111705" x="5422900" y="5314950"/>
          <p14:tracePt t="111725" x="5422900" y="5321300"/>
          <p14:tracePt t="111746" x="5422900" y="5308600"/>
          <p14:tracePt t="111765" x="5416550" y="5289550"/>
          <p14:tracePt t="111785" x="5416550" y="5264150"/>
          <p14:tracePt t="111805" x="5416550" y="5257800"/>
          <p14:tracePt t="111825" x="5422900" y="5257800"/>
          <p14:tracePt t="111845" x="5422900" y="5270500"/>
          <p14:tracePt t="111937" x="5422900" y="5276850"/>
          <p14:tracePt t="111944" x="5378450" y="53276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/>
        </p:nvSpPr>
        <p:spPr>
          <a:xfrm>
            <a:off x="876588" y="1435792"/>
            <a:ext cx="4475329" cy="1098762"/>
          </a:xfrm>
          <a:prstGeom prst="rect">
            <a:avLst/>
          </a:prstGeom>
        </p:spPr>
        <p:txBody>
          <a:bodyPr wrap="none">
            <a:spAutoFit/>
          </a:bodyPr>
          <a:lstStyle>
            <a:lvl1pPr marL="339725" marR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30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6125" marR="0" indent="-2873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marR="0" indent="-2794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Palatino Linotype"/>
                <a:cs typeface="Palatino Linotype"/>
              </a:defRPr>
            </a:lvl3pPr>
            <a:lvl4pPr marL="108743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solidFill>
                  <a:schemeClr val="tx1"/>
                </a:solidFill>
                <a:latin typeface="Palatino Linotype"/>
                <a:cs typeface="Palatino Linotype"/>
              </a:defRPr>
            </a:lvl4pPr>
            <a:lvl5pPr marL="148748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Palatino Linotype"/>
                <a:cs typeface="Palatino Linotype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776413" indent="-174625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solidFill>
                  <a:schemeClr val="tx1"/>
                </a:solidFill>
                <a:latin typeface="Palatino Linotype"/>
                <a:cs typeface="Palatino Linotype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2763" indent="-512763">
              <a:lnSpc>
                <a:spcPct val="90000"/>
              </a:lnSpc>
              <a:spcAft>
                <a:spcPts val="3000"/>
              </a:spcAft>
              <a:buSzPct val="100000"/>
              <a:buNone/>
              <a:tabLst>
                <a:tab pos="512763" algn="l"/>
              </a:tabLst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1)	Background: "BP"</a:t>
            </a:r>
            <a:b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Belief Propagation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76588" y="3318039"/>
            <a:ext cx="6733835" cy="10987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512763" marR="0" indent="-512763" defTabSz="862013" eaLnBrk="0" latinLnBrk="0" hangingPunct="0">
              <a:lnSpc>
                <a:spcPct val="90000"/>
              </a:lnSpc>
              <a:spcAft>
                <a:spcPts val="3000"/>
              </a:spcAft>
              <a:buClrTx/>
              <a:buSzPct val="100000"/>
              <a:buFontTx/>
              <a:buNone/>
              <a:tabLst>
                <a:tab pos="512763" algn="l"/>
              </a:tabLst>
              <a:defRPr sz="3600">
                <a:solidFill>
                  <a:srgbClr val="000000"/>
                </a:solidFill>
                <a:latin typeface="Arial"/>
                <a:cs typeface="Arial"/>
              </a:defRPr>
            </a:lvl1pPr>
            <a:lvl2pPr marL="746125" marR="0" indent="-287338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Char char="•"/>
              <a:tabLst/>
              <a:defRPr sz="2800">
                <a:latin typeface="Calibri"/>
                <a:cs typeface="Calibri"/>
              </a:defRPr>
            </a:lvl2pPr>
            <a:lvl3pPr marL="739775" marR="0" indent="-27940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latin typeface="Palatino Linotype"/>
                <a:cs typeface="Palatino Linotype"/>
              </a:defRPr>
            </a:lvl3pPr>
            <a:lvl4pPr marL="108743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latin typeface="Palatino Linotype"/>
                <a:cs typeface="Palatino Linotype"/>
              </a:defRPr>
            </a:lvl4pPr>
            <a:lvl5pPr marL="148748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latin typeface="Palatino Linotype"/>
                <a:cs typeface="Palatino Linotype"/>
              </a:defRPr>
            </a:lvl5pPr>
            <a:lvl6pPr marL="1148787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latin typeface="+mn-lt"/>
              </a:defRPr>
            </a:lvl6pPr>
            <a:lvl7pPr marL="1776413" indent="-174625" defTabSz="862014" fontAlgn="base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latin typeface="Palatino Linotype"/>
                <a:cs typeface="Palatino Linotype"/>
              </a:defRPr>
            </a:lvl7pPr>
            <a:lvl8pPr marL="2126190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8pPr>
            <a:lvl9pPr marL="2614891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9pPr>
          </a:lstStyle>
          <a:p>
            <a:r>
              <a:rPr lang="en-US" dirty="0"/>
              <a:t>2)	Our solution: "LinBP"</a:t>
            </a:r>
            <a:br>
              <a:rPr lang="en-US" dirty="0"/>
            </a:br>
            <a:r>
              <a:rPr lang="en-US" dirty="0"/>
              <a:t>Linearized Belief Propagation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774" y="4934697"/>
            <a:ext cx="6716693" cy="927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1890542" cy="457818"/>
          </a:xfrm>
        </p:spPr>
        <p:txBody>
          <a:bodyPr/>
          <a:lstStyle/>
          <a:p>
            <a:r>
              <a:rPr lang="en-US"/>
              <a:t>Roadmap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76588" y="5088259"/>
            <a:ext cx="6602864" cy="6001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512763" marR="0" indent="-512763" defTabSz="862013" eaLnBrk="0" latinLnBrk="0" hangingPunct="0">
              <a:lnSpc>
                <a:spcPct val="90000"/>
              </a:lnSpc>
              <a:spcAft>
                <a:spcPts val="3000"/>
              </a:spcAft>
              <a:buClrTx/>
              <a:buSzPct val="100000"/>
              <a:buFontTx/>
              <a:buNone/>
              <a:tabLst>
                <a:tab pos="512763" algn="l"/>
              </a:tabLst>
              <a:defRPr sz="3600">
                <a:solidFill>
                  <a:srgbClr val="000000"/>
                </a:solidFill>
                <a:latin typeface="Arial"/>
                <a:cs typeface="Arial"/>
              </a:defRPr>
            </a:lvl1pPr>
            <a:lvl2pPr marL="746125" marR="0" indent="-287338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Char char="•"/>
              <a:tabLst/>
              <a:defRPr sz="2800">
                <a:latin typeface="Calibri"/>
                <a:cs typeface="Calibri"/>
              </a:defRPr>
            </a:lvl2pPr>
            <a:lvl3pPr marL="739775" marR="0" indent="-27940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latin typeface="Palatino Linotype"/>
                <a:cs typeface="Palatino Linotype"/>
              </a:defRPr>
            </a:lvl3pPr>
            <a:lvl4pPr marL="108743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latin typeface="Palatino Linotype"/>
                <a:cs typeface="Palatino Linotype"/>
              </a:defRPr>
            </a:lvl4pPr>
            <a:lvl5pPr marL="148748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latin typeface="Palatino Linotype"/>
                <a:cs typeface="Palatino Linotype"/>
              </a:defRPr>
            </a:lvl5pPr>
            <a:lvl6pPr marL="1148787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latin typeface="+mn-lt"/>
              </a:defRPr>
            </a:lvl6pPr>
            <a:lvl7pPr marL="1776413" indent="-174625" defTabSz="862014" fontAlgn="base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latin typeface="Palatino Linotype"/>
                <a:cs typeface="Palatino Linotype"/>
              </a:defRPr>
            </a:lvl7pPr>
            <a:lvl8pPr marL="2126190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8pPr>
            <a:lvl9pPr marL="2614891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9pPr>
          </a:lstStyle>
          <a:p>
            <a:r>
              <a:rPr lang="en-US" dirty="0"/>
              <a:t>3)	Experiments &amp; </a:t>
            </a:r>
            <a:r>
              <a:rPr lang="en-US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20956299"/>
      </p:ext>
    </p:extLst>
  </p:cSld>
  <p:clrMapOvr>
    <a:masterClrMapping/>
  </p:clrMapOvr>
  <p:transition xmlns:p14="http://schemas.microsoft.com/office/powerpoint/2010/main" advTm="430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2055" y="1257869"/>
            <a:ext cx="3823539" cy="4039965"/>
            <a:chOff x="1201420" y="1330960"/>
            <a:chExt cx="4711700" cy="4978400"/>
          </a:xfrm>
        </p:grpSpPr>
        <p:pic>
          <p:nvPicPr>
            <p:cNvPr id="27" name="Picture 26" descr="Fig_KroneckerRecallPrecisionJava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20" y="1330960"/>
              <a:ext cx="4711700" cy="4978400"/>
            </a:xfrm>
            <a:prstGeom prst="rect">
              <a:avLst/>
            </a:prstGeom>
          </p:spPr>
        </p:pic>
        <p:sp>
          <p:nvSpPr>
            <p:cNvPr id="28" name="Text Placeholder 310"/>
            <p:cNvSpPr txBox="1">
              <a:spLocks/>
            </p:cNvSpPr>
            <p:nvPr/>
          </p:nvSpPr>
          <p:spPr>
            <a:xfrm>
              <a:off x="3026794" y="3248373"/>
              <a:ext cx="991138" cy="417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40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recall</a:t>
              </a:r>
              <a:endParaRPr lang="en-US" sz="240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29" name="Text Placeholder 310"/>
            <p:cNvSpPr txBox="1">
              <a:spLocks/>
            </p:cNvSpPr>
            <p:nvPr/>
          </p:nvSpPr>
          <p:spPr>
            <a:xfrm>
              <a:off x="4808410" y="2360442"/>
              <a:ext cx="0" cy="36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endParaRPr lang="en-US" sz="2000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2657396" y="2653218"/>
              <a:ext cx="377108" cy="560039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1" name="Text Placeholder 310"/>
            <p:cNvSpPr txBox="1">
              <a:spLocks/>
            </p:cNvSpPr>
            <p:nvPr/>
          </p:nvSpPr>
          <p:spPr>
            <a:xfrm>
              <a:off x="3026794" y="2293771"/>
              <a:ext cx="1686155" cy="417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400"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precision</a:t>
              </a:r>
              <a:endParaRPr lang="en-US" sz="2400"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2930160" y="1698616"/>
              <a:ext cx="377108" cy="560039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3" name="Text Placeholder 310"/>
            <p:cNvSpPr txBox="1">
              <a:spLocks/>
            </p:cNvSpPr>
            <p:nvPr/>
          </p:nvSpPr>
          <p:spPr>
            <a:xfrm>
              <a:off x="5357049" y="4067322"/>
              <a:ext cx="212913" cy="30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1600" i="1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sym typeface="Symbol"/>
                </a:rPr>
                <a:t>ρ</a:t>
              </a:r>
              <a:endParaRPr lang="en-US" sz="1600" i="1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320729" y="4077482"/>
              <a:ext cx="254339" cy="368150"/>
              <a:chOff x="6169849" y="3183402"/>
              <a:chExt cx="254339" cy="368150"/>
            </a:xfrm>
          </p:grpSpPr>
          <p:sp>
            <p:nvSpPr>
              <p:cNvPr id="35" name="Text Placeholder 310"/>
              <p:cNvSpPr txBox="1">
                <a:spLocks/>
              </p:cNvSpPr>
              <p:nvPr/>
            </p:nvSpPr>
            <p:spPr>
              <a:xfrm>
                <a:off x="6169849" y="3183402"/>
                <a:ext cx="162898" cy="36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45720" rIns="0" bIns="0">
                <a:spAutoFit/>
              </a:bodyPr>
              <a:lstStyle>
                <a:defPPr>
                  <a:defRPr lang="en-US"/>
                </a:defPPr>
                <a:lvl1pPr defTabSz="862013" eaLnBrk="0" hangingPunct="0">
                  <a:lnSpc>
                    <a:spcPct val="75000"/>
                  </a:lnSpc>
                  <a:spcAft>
                    <a:spcPts val="0"/>
                  </a:spcAft>
                  <a:buSzPct val="80000"/>
                  <a:tabLst>
                    <a:tab pos="1790700" algn="l"/>
                  </a:tabLst>
                  <a:defRPr sz="1800" b="1" kern="0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80000"/>
                        </a:schemeClr>
                      </a:glow>
                    </a:effectLst>
                    <a:latin typeface="Palatino Linotype"/>
                    <a:cs typeface="Palatino Linotype"/>
                  </a:defRPr>
                </a:lvl1pPr>
              </a:lstStyle>
              <a:p>
                <a:r>
                  <a:rPr lang="en-US" sz="2000">
                    <a:solidFill>
                      <a:srgbClr val="000000"/>
                    </a:solidFill>
                    <a:effectLst>
                      <a:glow rad="25400">
                        <a:schemeClr val="bg1"/>
                      </a:glow>
                    </a:effectLst>
                    <a:sym typeface="Symbol"/>
                  </a:rPr>
                  <a:t>|</a:t>
                </a:r>
                <a:endParaRPr lang="en-US" sz="200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</a:endParaRPr>
              </a:p>
            </p:txBody>
          </p:sp>
          <p:sp>
            <p:nvSpPr>
              <p:cNvPr id="36" name="Text Placeholder 310"/>
              <p:cNvSpPr txBox="1">
                <a:spLocks/>
              </p:cNvSpPr>
              <p:nvPr/>
            </p:nvSpPr>
            <p:spPr>
              <a:xfrm>
                <a:off x="6261290" y="3183402"/>
                <a:ext cx="162898" cy="36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45720" rIns="0" bIns="0">
                <a:spAutoFit/>
              </a:bodyPr>
              <a:lstStyle>
                <a:defPPr>
                  <a:defRPr lang="en-US"/>
                </a:defPPr>
                <a:lvl1pPr defTabSz="862013" eaLnBrk="0" hangingPunct="0">
                  <a:lnSpc>
                    <a:spcPct val="75000"/>
                  </a:lnSpc>
                  <a:spcAft>
                    <a:spcPts val="0"/>
                  </a:spcAft>
                  <a:buSzPct val="80000"/>
                  <a:tabLst>
                    <a:tab pos="1790700" algn="l"/>
                  </a:tabLst>
                  <a:defRPr sz="1800" b="1" kern="0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80000"/>
                        </a:schemeClr>
                      </a:glow>
                    </a:effectLst>
                    <a:latin typeface="Palatino Linotype"/>
                    <a:cs typeface="Palatino Linotype"/>
                  </a:defRPr>
                </a:lvl1pPr>
              </a:lstStyle>
              <a:p>
                <a:r>
                  <a:rPr lang="en-US" sz="2000">
                    <a:solidFill>
                      <a:srgbClr val="000000"/>
                    </a:solidFill>
                    <a:effectLst>
                      <a:glow rad="25400">
                        <a:schemeClr val="bg1"/>
                      </a:glow>
                    </a:effectLst>
                    <a:sym typeface="Symbol"/>
                  </a:rPr>
                  <a:t>|</a:t>
                </a:r>
                <a:endParaRPr lang="en-US" sz="200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5232848" y="634956"/>
            <a:ext cx="2859757" cy="61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2) Linear scalability</a:t>
            </a:r>
            <a:br>
              <a:rPr lang="en-GB" sz="2400" b="1">
                <a:latin typeface="Arial"/>
                <a:cs typeface="Arial"/>
                <a:sym typeface="Symbol"/>
              </a:rPr>
            </a:br>
            <a:r>
              <a:rPr lang="en-GB" sz="2000">
                <a:latin typeface="Arial"/>
                <a:cs typeface="Arial"/>
                <a:sym typeface="Symbol"/>
              </a:rPr>
              <a:t>(10 iterations)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0453" y="634956"/>
            <a:ext cx="4026743" cy="61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1) Great labeling accuracy </a:t>
            </a:r>
            <a:br>
              <a:rPr lang="en-GB" sz="2400" b="1">
                <a:latin typeface="Arial"/>
                <a:cs typeface="Arial"/>
                <a:sym typeface="Symbol"/>
              </a:rPr>
            </a:br>
            <a:r>
              <a:rPr lang="en-GB" sz="2000">
                <a:latin typeface="Arial"/>
                <a:cs typeface="Arial"/>
                <a:sym typeface="Symbol"/>
              </a:rPr>
              <a:t>(LinBP against BP as ground truth)</a:t>
            </a:r>
            <a:endParaRPr lang="en-GB" sz="2400">
              <a:latin typeface="Arial"/>
              <a:cs typeface="Arial"/>
              <a:sym typeface="Symbo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048" y="5905922"/>
            <a:ext cx="4247867" cy="559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Reason: LinBP can leverage existing optimized linear algebra packages</a:t>
            </a:r>
            <a:endParaRPr lang="en-GB" sz="2400">
              <a:latin typeface="Arial"/>
              <a:cs typeface="Arial"/>
              <a:sym typeface="Symbo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5986" y="5905922"/>
            <a:ext cx="4157448" cy="559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Reason: when BP converges, then our approximations are reasonable </a:t>
            </a:r>
            <a:endParaRPr lang="en-GB" sz="2400">
              <a:latin typeface="Arial"/>
              <a:cs typeface="Arial"/>
              <a:sym typeface="Symbol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393168" y="692695"/>
            <a:ext cx="0" cy="58986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165986" y="5354331"/>
            <a:ext cx="415744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LinBP &amp; BP give similar labels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71048" y="5354331"/>
            <a:ext cx="406825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LinBP is seriously faster!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13538" y="1298423"/>
            <a:ext cx="4739258" cy="4013200"/>
            <a:chOff x="4413538" y="1298423"/>
            <a:chExt cx="4739258" cy="4013200"/>
          </a:xfrm>
        </p:grpSpPr>
        <p:pic>
          <p:nvPicPr>
            <p:cNvPr id="3" name="Picture 2" descr="Untitled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538" y="1298423"/>
              <a:ext cx="4064000" cy="4013200"/>
            </a:xfrm>
            <a:prstGeom prst="rect">
              <a:avLst/>
            </a:prstGeom>
          </p:spPr>
        </p:pic>
        <p:sp>
          <p:nvSpPr>
            <p:cNvPr id="66" name="Text Placeholder 310"/>
            <p:cNvSpPr txBox="1">
              <a:spLocks/>
            </p:cNvSpPr>
            <p:nvPr/>
          </p:nvSpPr>
          <p:spPr>
            <a:xfrm>
              <a:off x="6909431" y="2747025"/>
              <a:ext cx="88906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40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LinBP</a:t>
              </a:r>
              <a:endParaRPr lang="en-US" sz="240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67" name="Text Placeholder 310"/>
            <p:cNvSpPr txBox="1">
              <a:spLocks/>
            </p:cNvSpPr>
            <p:nvPr/>
          </p:nvSpPr>
          <p:spPr>
            <a:xfrm>
              <a:off x="7614636" y="2148055"/>
              <a:ext cx="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endParaRPr lang="en-US" sz="2400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>
              <a:off x="5625121" y="2617508"/>
              <a:ext cx="475397" cy="514203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69" name="Text Placeholder 310"/>
            <p:cNvSpPr txBox="1">
              <a:spLocks/>
            </p:cNvSpPr>
            <p:nvPr/>
          </p:nvSpPr>
          <p:spPr>
            <a:xfrm>
              <a:off x="5167401" y="2299601"/>
              <a:ext cx="1796616" cy="28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2000" b="1" i="1" kern="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b="0" i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Symbol"/>
                </a:rPr>
                <a:t>100k edges/sec</a:t>
              </a:r>
              <a:endParaRPr lang="en-US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0" name="Text Placeholder 310"/>
            <p:cNvSpPr txBox="1">
              <a:spLocks/>
            </p:cNvSpPr>
            <p:nvPr/>
          </p:nvSpPr>
          <p:spPr>
            <a:xfrm>
              <a:off x="6916404" y="1596310"/>
              <a:ext cx="4275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400"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BP</a:t>
              </a:r>
              <a:endParaRPr lang="en-US" sz="2400"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7351820" y="3020885"/>
              <a:ext cx="274315" cy="22444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7218736" y="1835582"/>
              <a:ext cx="274315" cy="22444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9" name="Text Placeholder 310"/>
            <p:cNvSpPr txBox="1">
              <a:spLocks/>
            </p:cNvSpPr>
            <p:nvPr/>
          </p:nvSpPr>
          <p:spPr>
            <a:xfrm>
              <a:off x="8314526" y="1390556"/>
              <a:ext cx="83827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400" b="0"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42min</a:t>
              </a:r>
              <a:endParaRPr lang="en-US" sz="2400" b="0"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40" name="Text Placeholder 310"/>
            <p:cNvSpPr txBox="1">
              <a:spLocks/>
            </p:cNvSpPr>
            <p:nvPr/>
          </p:nvSpPr>
          <p:spPr>
            <a:xfrm>
              <a:off x="8320382" y="2797825"/>
              <a:ext cx="6501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4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4sec</a:t>
              </a:r>
              <a:endParaRPr lang="en-US" sz="24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41" name="Text Placeholder 310"/>
            <p:cNvSpPr txBox="1">
              <a:spLocks/>
            </p:cNvSpPr>
            <p:nvPr/>
          </p:nvSpPr>
          <p:spPr>
            <a:xfrm>
              <a:off x="7661142" y="3686711"/>
              <a:ext cx="5987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400" b="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67M </a:t>
              </a:r>
              <a:endParaRPr lang="en-US" sz="2400" b="0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V="1">
              <a:off x="8094923" y="3030867"/>
              <a:ext cx="38486" cy="628557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51" name="Text Placeholder 310"/>
            <p:cNvSpPr txBox="1">
              <a:spLocks/>
            </p:cNvSpPr>
            <p:nvPr/>
          </p:nvSpPr>
          <p:spPr>
            <a:xfrm>
              <a:off x="7767036" y="2300455"/>
              <a:ext cx="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endParaRPr lang="en-US" sz="2400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7504220" y="3173285"/>
              <a:ext cx="274315" cy="22444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00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85"/>
    </mc:Choice>
    <mc:Fallback xmlns="">
      <p:transition spd="slow" advTm="1690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4" grpId="0"/>
      <p:bldP spid="47" grpId="0"/>
    </p:bldLst>
  </p:timing>
  <p:extLst mod="1">
    <p:ext uri="{3A86A75C-4F4B-4683-9AE1-C65F6400EC91}">
      <p14:laserTraceLst xmlns:p14="http://schemas.microsoft.com/office/powerpoint/2010/main">
        <p14:tracePtLst>
          <p14:tracePt t="14392" x="4470400" y="3003550"/>
          <p14:tracePt t="15099" x="1924050" y="1517650"/>
          <p14:tracePt t="15111" x="1924050" y="1504950"/>
          <p14:tracePt t="15130" x="1936750" y="1466850"/>
          <p14:tracePt t="15150" x="1968500" y="1397000"/>
          <p14:tracePt t="15170" x="2000250" y="1320800"/>
          <p14:tracePt t="15190" x="2019300" y="1289050"/>
          <p14:tracePt t="15211" x="2032000" y="1250950"/>
          <p14:tracePt t="15250" x="2025650" y="1270000"/>
          <p14:tracePt t="15270" x="2012950" y="1308100"/>
          <p14:tracePt t="15290" x="1993900" y="1346200"/>
          <p14:tracePt t="15310" x="1981200" y="1358900"/>
          <p14:tracePt t="15330" x="1974850" y="1352550"/>
          <p14:tracePt t="15350" x="1981200" y="1320800"/>
          <p14:tracePt t="15370" x="1981200" y="1295400"/>
          <p14:tracePt t="15391" x="1987550" y="1257300"/>
          <p14:tracePt t="15410" x="1987550" y="1219200"/>
          <p14:tracePt t="15430" x="1987550" y="1193800"/>
          <p14:tracePt t="15450" x="1987550" y="1168400"/>
          <p14:tracePt t="15470" x="1993900" y="1149350"/>
          <p14:tracePt t="15490" x="2000250" y="1130300"/>
          <p14:tracePt t="15510" x="2012950" y="1111250"/>
          <p14:tracePt t="15530" x="2032000" y="1117600"/>
          <p14:tracePt t="15550" x="2051050" y="1130300"/>
          <p14:tracePt t="15570" x="2070100" y="1155700"/>
          <p14:tracePt t="15590" x="2082800" y="1181100"/>
          <p14:tracePt t="15610" x="2082800" y="1193800"/>
          <p14:tracePt t="15630" x="2082800" y="1206500"/>
          <p14:tracePt t="15650" x="2076450" y="1212850"/>
          <p14:tracePt t="15670" x="2076450" y="1219200"/>
          <p14:tracePt t="15690" x="2076450" y="1225550"/>
          <p14:tracePt t="15716" x="2076450" y="1219200"/>
          <p14:tracePt t="15732" x="2082800" y="1212850"/>
          <p14:tracePt t="15750" x="2082800" y="1206500"/>
          <p14:tracePt t="15770" x="2082800" y="1200150"/>
          <p14:tracePt t="15790" x="2082800" y="1193800"/>
          <p14:tracePt t="15810" x="2070100" y="1181100"/>
          <p14:tracePt t="15830" x="2063750" y="1174750"/>
          <p14:tracePt t="15850" x="2057400" y="1168400"/>
          <p14:tracePt t="15870" x="2051050" y="1155700"/>
          <p14:tracePt t="15890" x="2044700" y="1155700"/>
          <p14:tracePt t="15910" x="2038350" y="1149350"/>
          <p14:tracePt t="15930" x="2025650" y="1155700"/>
          <p14:tracePt t="15950" x="2012950" y="1155700"/>
          <p14:tracePt t="15970" x="2000250" y="1162050"/>
          <p14:tracePt t="15990" x="1987550" y="1162050"/>
          <p14:tracePt t="16010" x="1981200" y="1162050"/>
          <p14:tracePt t="16030" x="1974850" y="1162050"/>
          <p14:tracePt t="16050" x="1968500" y="1155700"/>
          <p14:tracePt t="16070" x="1962150" y="1149350"/>
          <p14:tracePt t="16090" x="1955800" y="1143000"/>
          <p14:tracePt t="16110" x="1955800" y="1130300"/>
          <p14:tracePt t="16149" x="1955800" y="1123950"/>
          <p14:tracePt t="16175" x="1955800" y="1130300"/>
          <p14:tracePt t="16192" x="1962150" y="1123950"/>
          <p14:tracePt t="16210" x="1968500" y="1123950"/>
          <p14:tracePt t="16230" x="1974850" y="1123950"/>
          <p14:tracePt t="16250" x="1981200" y="1123950"/>
          <p14:tracePt t="16270" x="1987550" y="1123950"/>
          <p14:tracePt t="16290" x="1993900" y="1123950"/>
          <p14:tracePt t="16309" x="2000250" y="1123950"/>
          <p14:tracePt t="16921" x="2006600" y="1155700"/>
          <p14:tracePt t="17084" x="2012950" y="1149350"/>
          <p14:tracePt t="17116" x="2019300" y="1149350"/>
          <p14:tracePt t="17128" x="2025650" y="1143000"/>
          <p14:tracePt t="17144" x="2032000" y="1143000"/>
          <p14:tracePt t="17161" x="2032000" y="1136650"/>
          <p14:tracePt t="17176" x="2038350" y="1136650"/>
          <p14:tracePt t="17190" x="2044700" y="1130300"/>
          <p14:tracePt t="17210" x="2051050" y="1130300"/>
          <p14:tracePt t="17245" x="2057400" y="1130300"/>
          <p14:tracePt t="17272" x="2063750" y="1130300"/>
          <p14:tracePt t="17296" x="2070100" y="1123950"/>
          <p14:tracePt t="17316" x="2076450" y="1123950"/>
          <p14:tracePt t="17348" x="2082800" y="1117600"/>
          <p14:tracePt t="17364" x="2089150" y="1117600"/>
          <p14:tracePt t="17370" x="2095500" y="1117600"/>
          <p14:tracePt t="17390" x="2108200" y="1111250"/>
          <p14:tracePt t="17410" x="2127250" y="1104900"/>
          <p14:tracePt t="17430" x="2159000" y="1092200"/>
          <p14:tracePt t="17450" x="2178050" y="1085850"/>
          <p14:tracePt t="17470" x="2216150" y="1079500"/>
          <p14:tracePt t="17490" x="2247900" y="1073150"/>
          <p14:tracePt t="17510" x="2292350" y="1060450"/>
          <p14:tracePt t="17530" x="2336800" y="1054100"/>
          <p14:tracePt t="17550" x="2362200" y="1047750"/>
          <p14:tracePt t="17570" x="2406650" y="1041400"/>
          <p14:tracePt t="17589" x="2444750" y="1035050"/>
          <p14:tracePt t="17610" x="2470150" y="1035050"/>
          <p14:tracePt t="17629" x="2495550" y="1028700"/>
          <p14:tracePt t="17649" x="2520950" y="1022350"/>
          <p14:tracePt t="17669" x="2533650" y="1022350"/>
          <p14:tracePt t="17690" x="2552700" y="1016000"/>
          <p14:tracePt t="17709" x="2578100" y="1016000"/>
          <p14:tracePt t="17730" x="2590800" y="1016000"/>
          <p14:tracePt t="17750" x="2609850" y="1016000"/>
          <p14:tracePt t="17770" x="2635250" y="1009650"/>
          <p14:tracePt t="17789" x="2654300" y="1009650"/>
          <p14:tracePt t="17810" x="2679700" y="1009650"/>
          <p14:tracePt t="17829" x="2705100" y="1003300"/>
          <p14:tracePt t="17850" x="2724150" y="996950"/>
          <p14:tracePt t="17870" x="2755900" y="996950"/>
          <p14:tracePt t="17890" x="2781300" y="990600"/>
          <p14:tracePt t="17910" x="2800350" y="990600"/>
          <p14:tracePt t="17930" x="2832100" y="990600"/>
          <p14:tracePt t="17949" x="2863850" y="984250"/>
          <p14:tracePt t="17970" x="2882900" y="984250"/>
          <p14:tracePt t="17990" x="2914650" y="984250"/>
          <p14:tracePt t="18009" x="2946400" y="984250"/>
          <p14:tracePt t="18030" x="2971800" y="990600"/>
          <p14:tracePt t="18050" x="3003550" y="990600"/>
          <p14:tracePt t="18069" x="3035300" y="1003300"/>
          <p14:tracePt t="18089" x="3054350" y="1009650"/>
          <p14:tracePt t="18109" x="3079750" y="1016000"/>
          <p14:tracePt t="18129" x="3098800" y="1022350"/>
          <p14:tracePt t="18149" x="3111500" y="1028700"/>
          <p14:tracePt t="18169" x="3130550" y="1035050"/>
          <p14:tracePt t="18190" x="3149600" y="1041400"/>
          <p14:tracePt t="18209" x="3162300" y="1047750"/>
          <p14:tracePt t="18230" x="3181350" y="1054100"/>
          <p14:tracePt t="18250" x="3194050" y="1060450"/>
          <p14:tracePt t="18270" x="3206750" y="1066800"/>
          <p14:tracePt t="18290" x="3219450" y="1073150"/>
          <p14:tracePt t="18309" x="3232150" y="1085850"/>
          <p14:tracePt t="18329" x="3244850" y="1092200"/>
          <p14:tracePt t="18349" x="3257550" y="1104900"/>
          <p14:tracePt t="18369" x="3263900" y="1111250"/>
          <p14:tracePt t="18390" x="3270250" y="1117600"/>
          <p14:tracePt t="18409" x="3270250" y="1130300"/>
          <p14:tracePt t="18429" x="3276600" y="1136650"/>
          <p14:tracePt t="18449" x="3270250" y="1143000"/>
          <p14:tracePt t="18469" x="3263900" y="1149350"/>
          <p14:tracePt t="18489" x="3263900" y="1143000"/>
          <p14:tracePt t="18509" x="3257550" y="1130300"/>
          <p14:tracePt t="18529" x="3244850" y="1111250"/>
          <p14:tracePt t="18549" x="3232150" y="1098550"/>
          <p14:tracePt t="18569" x="3225800" y="1085850"/>
          <p14:tracePt t="18589" x="3219450" y="1060450"/>
          <p14:tracePt t="21822" x="819150" y="1181100"/>
          <p14:tracePt t="21830" x="812800" y="1181100"/>
          <p14:tracePt t="21838" x="812800" y="1174750"/>
          <p14:tracePt t="21849" x="806450" y="1168400"/>
          <p14:tracePt t="21869" x="793750" y="1149350"/>
          <p14:tracePt t="21890" x="787400" y="1143000"/>
          <p14:tracePt t="21909" x="774700" y="1136650"/>
          <p14:tracePt t="21929" x="755650" y="1123950"/>
          <p14:tracePt t="21950" x="730250" y="1117600"/>
          <p14:tracePt t="21969" x="711200" y="1117600"/>
          <p14:tracePt t="21989" x="685800" y="1104900"/>
          <p14:tracePt t="22009" x="673100" y="1098550"/>
          <p14:tracePt t="22029" x="660400" y="1085850"/>
          <p14:tracePt t="22049" x="647700" y="1073150"/>
          <p14:tracePt t="22069" x="635000" y="1073150"/>
          <p14:tracePt t="22089" x="628650" y="1066800"/>
          <p14:tracePt t="22110" x="615950" y="1066800"/>
          <p14:tracePt t="22149" x="609600" y="1073150"/>
          <p14:tracePt t="22169" x="603250" y="1079500"/>
          <p14:tracePt t="22190" x="603250" y="1085850"/>
          <p14:tracePt t="22209" x="596900" y="1085850"/>
          <p14:tracePt t="22229" x="590550" y="1092200"/>
          <p14:tracePt t="22250" x="584200" y="1104900"/>
          <p14:tracePt t="22269" x="577850" y="1111250"/>
          <p14:tracePt t="22289" x="571500" y="1117600"/>
          <p14:tracePt t="22309" x="565150" y="1111250"/>
          <p14:tracePt t="22329" x="565150" y="1098550"/>
          <p14:tracePt t="22349" x="565150" y="1085850"/>
          <p14:tracePt t="22369" x="565150" y="1079500"/>
          <p14:tracePt t="22389" x="565150" y="1066800"/>
          <p14:tracePt t="22446" x="558800" y="1073150"/>
          <p14:tracePt t="22462" x="552450" y="1079500"/>
          <p14:tracePt t="22478" x="546100" y="1079500"/>
          <p14:tracePt t="22490" x="539750" y="1085850"/>
          <p14:tracePt t="22509" x="527050" y="1085850"/>
          <p14:tracePt t="22529" x="520700" y="1085850"/>
          <p14:tracePt t="22531" x="514350" y="1085850"/>
          <p14:tracePt t="22549" x="501650" y="1085850"/>
          <p14:tracePt t="22569" x="488950" y="1092200"/>
          <p14:tracePt t="22589" x="476250" y="1092200"/>
          <p14:tracePt t="22609" x="469900" y="1092200"/>
          <p14:tracePt t="22658" x="463550" y="1085850"/>
          <p14:tracePt t="22702" x="469900" y="1085850"/>
          <p14:tracePt t="22727" x="476250" y="1085850"/>
          <p14:tracePt t="22786" x="482600" y="1092200"/>
          <p14:tracePt t="22806" x="482600" y="1098550"/>
          <p14:tracePt t="22822" x="488950" y="1104900"/>
          <p14:tracePt t="22838" x="488950" y="1111250"/>
          <p14:tracePt t="22866" x="482600" y="1117600"/>
          <p14:tracePt t="22882" x="476250" y="1123950"/>
          <p14:tracePt t="22898" x="469900" y="1123950"/>
          <p14:tracePt t="22909" x="463550" y="1123950"/>
          <p14:tracePt t="23087" x="412750" y="1098550"/>
          <p14:tracePt t="23094" x="431800" y="1098550"/>
          <p14:tracePt t="23109" x="469900" y="1111250"/>
          <p14:tracePt t="23129" x="501650" y="1123950"/>
          <p14:tracePt t="23148" x="565150" y="1143000"/>
          <p14:tracePt t="23169" x="628650" y="1168400"/>
          <p14:tracePt t="23189" x="666750" y="1174750"/>
          <p14:tracePt t="23209" x="723900" y="1181100"/>
          <p14:tracePt t="23228" x="781050" y="1181100"/>
          <p14:tracePt t="23249" x="806450" y="1181100"/>
          <p14:tracePt t="23269" x="838200" y="1181100"/>
          <p14:tracePt t="23289" x="863600" y="1174750"/>
          <p14:tracePt t="23309" x="869950" y="1174750"/>
          <p14:tracePt t="23328" x="876300" y="1174750"/>
          <p14:tracePt t="23348" x="889000" y="1174750"/>
          <p14:tracePt t="23403" x="889000" y="1181100"/>
          <p14:tracePt t="23422" x="882650" y="1181100"/>
          <p14:tracePt t="23438" x="882650" y="1187450"/>
          <p14:tracePt t="23454" x="876300" y="1187450"/>
          <p14:tracePt t="23468" x="869950" y="1187450"/>
          <p14:tracePt t="23489" x="863600" y="1187450"/>
          <p14:tracePt t="23508" x="850900" y="1187450"/>
          <p14:tracePt t="23528" x="844550" y="1193800"/>
          <p14:tracePt t="23549" x="838200" y="1193800"/>
          <p14:tracePt t="23568" x="825500" y="1193800"/>
          <p14:tracePt t="23588" x="819150" y="1193800"/>
          <p14:tracePt t="23609" x="806450" y="1200150"/>
          <p14:tracePt t="23628" x="793750" y="1200150"/>
          <p14:tracePt t="23648" x="781050" y="1200150"/>
          <p14:tracePt t="23668" x="762000" y="1200150"/>
          <p14:tracePt t="23688" x="742950" y="1200150"/>
          <p14:tracePt t="23708" x="730250" y="1193800"/>
          <p14:tracePt t="23729" x="704850" y="1193800"/>
          <p14:tracePt t="23749" x="692150" y="1193800"/>
          <p14:tracePt t="23769" x="679450" y="1193800"/>
          <p14:tracePt t="23788" x="666750" y="1193800"/>
          <p14:tracePt t="23808" x="647700" y="1193800"/>
          <p14:tracePt t="23828" x="641350" y="1193800"/>
          <p14:tracePt t="23849" x="628650" y="1193800"/>
          <p14:tracePt t="23868" x="622300" y="1193800"/>
          <p14:tracePt t="23888" x="615950" y="1200150"/>
          <p14:tracePt t="23935" x="609600" y="1200150"/>
          <p14:tracePt t="24151" x="603250" y="1200150"/>
          <p14:tracePt t="24679" x="609600" y="1193800"/>
          <p14:tracePt t="24722" x="615950" y="1193800"/>
          <p14:tracePt t="24767" x="615950" y="1200150"/>
          <p14:tracePt t="24791" x="615950" y="1206500"/>
          <p14:tracePt t="24843" x="615950" y="1212850"/>
          <p14:tracePt t="24963" x="609600" y="1212850"/>
          <p14:tracePt t="25007" x="603250" y="1206500"/>
          <p14:tracePt t="25031" x="596900" y="1206500"/>
          <p14:tracePt t="25055" x="590550" y="1206500"/>
          <p14:tracePt t="25083" x="584200" y="1200150"/>
          <p14:tracePt t="25203" x="584200" y="1193800"/>
          <p14:tracePt t="25415" x="590550" y="1193800"/>
          <p14:tracePt t="25563" x="596900" y="1193800"/>
          <p14:tracePt t="25620" x="603250" y="1193800"/>
          <p14:tracePt t="25743" x="609600" y="1200150"/>
          <p14:tracePt t="25783" x="615950" y="1200150"/>
          <p14:tracePt t="25939" x="615950" y="1206500"/>
          <p14:tracePt t="26128" x="609600" y="1206500"/>
          <p14:tracePt t="26247" x="603250" y="1206500"/>
          <p14:tracePt t="26616" x="609600" y="1212850"/>
          <p14:tracePt t="26768" x="609600" y="1219200"/>
          <p14:tracePt t="27060" x="615950" y="1225550"/>
          <p14:tracePt t="27136" x="615950" y="1231900"/>
          <p14:tracePt t="27400" x="622300" y="1231900"/>
          <p14:tracePt t="27436" x="622300" y="1225550"/>
          <p14:tracePt t="27460" x="628650" y="1219200"/>
          <p14:tracePt t="27472" x="635000" y="1212850"/>
          <p14:tracePt t="27480" x="641350" y="1206500"/>
          <p14:tracePt t="27488" x="647700" y="1206500"/>
          <p14:tracePt t="27508" x="660400" y="1193800"/>
          <p14:tracePt t="27528" x="679450" y="1181100"/>
          <p14:tracePt t="27548" x="704850" y="1162050"/>
          <p14:tracePt t="27568" x="730250" y="1149350"/>
          <p14:tracePt t="27588" x="774700" y="1136650"/>
          <p14:tracePt t="27608" x="819150" y="1111250"/>
          <p14:tracePt t="27628" x="850900" y="1098550"/>
          <p14:tracePt t="27648" x="901700" y="1073150"/>
          <p14:tracePt t="27668" x="958850" y="1047750"/>
          <p14:tracePt t="27688" x="1003300" y="1035050"/>
          <p14:tracePt t="27708" x="1073150" y="1009650"/>
          <p14:tracePt t="27728" x="1149350" y="984250"/>
          <p14:tracePt t="27748" x="1200150" y="965200"/>
          <p14:tracePt t="27768" x="1276350" y="933450"/>
          <p14:tracePt t="27788" x="1346200" y="908050"/>
          <p14:tracePt t="27808" x="1390650" y="889000"/>
          <p14:tracePt t="27828" x="1454150" y="863600"/>
          <p14:tracePt t="27848" x="1517650" y="838200"/>
          <p14:tracePt t="27868" x="1555750" y="819150"/>
          <p14:tracePt t="27888" x="1612900" y="800100"/>
          <p14:tracePt t="27908" x="1663700" y="787400"/>
          <p14:tracePt t="27928" x="1695450" y="781050"/>
          <p14:tracePt t="27948" x="1733550" y="768350"/>
          <p14:tracePt t="27968" x="1778000" y="768350"/>
          <p14:tracePt t="27988" x="1797050" y="762000"/>
          <p14:tracePt t="28008" x="1828800" y="762000"/>
          <p14:tracePt t="28028" x="1854200" y="768350"/>
          <p14:tracePt t="28048" x="1873250" y="768350"/>
          <p14:tracePt t="28068" x="1898650" y="768350"/>
          <p14:tracePt t="28088" x="1924050" y="768350"/>
          <p14:tracePt t="28108" x="1936750" y="774700"/>
          <p14:tracePt t="28128" x="1962150" y="781050"/>
          <p14:tracePt t="28148" x="1981200" y="787400"/>
          <p14:tracePt t="28168" x="2000250" y="793750"/>
          <p14:tracePt t="28188" x="2019300" y="800100"/>
          <p14:tracePt t="28208" x="2038350" y="806450"/>
          <p14:tracePt t="28228" x="2057400" y="819150"/>
          <p14:tracePt t="28248" x="2076450" y="831850"/>
          <p14:tracePt t="28268" x="2095500" y="850900"/>
          <p14:tracePt t="28288" x="2101850" y="863600"/>
          <p14:tracePt t="28308" x="2120900" y="876300"/>
          <p14:tracePt t="28328" x="2127250" y="882650"/>
          <p14:tracePt t="28348" x="2139950" y="901700"/>
          <p14:tracePt t="28368" x="2146300" y="914400"/>
          <p14:tracePt t="28388" x="2152650" y="927100"/>
          <p14:tracePt t="28408" x="2165350" y="946150"/>
          <p14:tracePt t="28428" x="2171700" y="965200"/>
          <p14:tracePt t="28447" x="2178050" y="977900"/>
          <p14:tracePt t="28467" x="2184400" y="996950"/>
          <p14:tracePt t="28488" x="2197100" y="1016000"/>
          <p14:tracePt t="28507" x="2197100" y="1022350"/>
          <p14:tracePt t="28528" x="2203450" y="1041400"/>
          <p14:tracePt t="28548" x="2209800" y="1054100"/>
          <p14:tracePt t="28568" x="2209800" y="1060450"/>
          <p14:tracePt t="28588" x="2209800" y="1079500"/>
          <p14:tracePt t="28608" x="2216150" y="1092200"/>
          <p14:tracePt t="28627" x="2209800" y="1104900"/>
          <p14:tracePt t="28648" x="2209800" y="1117600"/>
          <p14:tracePt t="28668" x="2209800" y="1130300"/>
          <p14:tracePt t="28688" x="2209800" y="1143000"/>
          <p14:tracePt t="28707" x="2209800" y="1155700"/>
          <p14:tracePt t="28728" x="2209800" y="1162050"/>
          <p14:tracePt t="28748" x="2209800" y="1168400"/>
          <p14:tracePt t="28768" x="2209800" y="1174750"/>
          <p14:tracePt t="28788" x="2216150" y="1174750"/>
          <p14:tracePt t="28828" x="2222500" y="1187450"/>
          <p14:tracePt t="28848" x="2228850" y="1193800"/>
          <p14:tracePt t="28867" x="2235200" y="1193800"/>
          <p14:tracePt t="28887" x="2241550" y="1200150"/>
          <p14:tracePt t="28908" x="2247900" y="1206500"/>
          <p14:tracePt t="28948" x="2254250" y="1206500"/>
          <p14:tracePt t="28968" x="2260600" y="1206500"/>
          <p14:tracePt t="29012" x="2266950" y="1206500"/>
          <p14:tracePt t="29233" x="2266950" y="1200150"/>
          <p14:tracePt t="29250" x="2260600" y="1193800"/>
          <p14:tracePt t="29257" x="2260600" y="1187450"/>
          <p14:tracePt t="29268" x="2247900" y="1181100"/>
          <p14:tracePt t="29287" x="2235200" y="1181100"/>
          <p14:tracePt t="29308" x="2228850" y="1187450"/>
          <p14:tracePt t="35202" x="2432050" y="4159250"/>
          <p14:tracePt t="35211" x="2419350" y="4159250"/>
          <p14:tracePt t="35227" x="2400300" y="4159250"/>
          <p14:tracePt t="35247" x="2362200" y="4184650"/>
          <p14:tracePt t="35267" x="2336800" y="4229100"/>
          <p14:tracePt t="35286" x="2305050" y="4330700"/>
          <p14:tracePt t="35306" x="2273300" y="4470400"/>
          <p14:tracePt t="35326" x="2260600" y="4552950"/>
          <p14:tracePt t="35347" x="2247900" y="4667250"/>
          <p14:tracePt t="35366" x="2241550" y="4756150"/>
          <p14:tracePt t="35387" x="2235200" y="4806950"/>
          <p14:tracePt t="35406" x="2235200" y="4870450"/>
          <p14:tracePt t="35426" x="2235200" y="4921250"/>
          <p14:tracePt t="35446" x="2235200" y="4940300"/>
          <p14:tracePt t="35466" x="2241550" y="4965700"/>
          <p14:tracePt t="35486" x="2247900" y="4984750"/>
          <p14:tracePt t="35527" x="2266950" y="4997450"/>
          <p14:tracePt t="35546" x="2286000" y="4997450"/>
          <p14:tracePt t="35567" x="2298700" y="4997450"/>
          <p14:tracePt t="35586" x="2324100" y="4984750"/>
          <p14:tracePt t="35606" x="2336800" y="4978400"/>
          <p14:tracePt t="35626" x="2362200" y="4959350"/>
          <p14:tracePt t="35646" x="2374900" y="4940300"/>
          <p14:tracePt t="35666" x="2387600" y="4927600"/>
          <p14:tracePt t="35686" x="2387600" y="4921250"/>
          <p14:tracePt t="35706" x="2393950" y="4921250"/>
          <p14:tracePt t="35726" x="2393950" y="4927600"/>
          <p14:tracePt t="35746" x="2393950" y="4933950"/>
          <p14:tracePt t="35767" x="2393950" y="4946650"/>
          <p14:tracePt t="35786" x="2387600" y="4953000"/>
          <p14:tracePt t="35827" x="2381250" y="4959350"/>
          <p14:tracePt t="35851" x="2381250" y="4965700"/>
          <p14:tracePt t="35871" x="2381250" y="4972050"/>
          <p14:tracePt t="35887" x="2387600" y="4978400"/>
          <p14:tracePt t="35906" x="2387600" y="4984750"/>
          <p14:tracePt t="35926" x="2393950" y="4984750"/>
          <p14:tracePt t="35947" x="2400300" y="4991100"/>
          <p14:tracePt t="35966" x="2406650" y="4997450"/>
          <p14:tracePt t="35986" x="2413000" y="4997450"/>
          <p14:tracePt t="36007" x="2425700" y="4997450"/>
          <p14:tracePt t="36026" x="2432050" y="4997450"/>
          <p14:tracePt t="36047" x="2438400" y="4997450"/>
          <p14:tracePt t="36066" x="2444750" y="4991100"/>
          <p14:tracePt t="36091" x="2451100" y="4984750"/>
          <p14:tracePt t="36106" x="2451100" y="4978400"/>
          <p14:tracePt t="36127" x="2451100" y="4972050"/>
          <p14:tracePt t="36279" x="2279650" y="4908550"/>
          <p14:tracePt t="36287" x="2273300" y="4908550"/>
          <p14:tracePt t="36291" x="2260600" y="4914900"/>
          <p14:tracePt t="36307" x="2241550" y="4927600"/>
          <p14:tracePt t="36326" x="2228850" y="4940300"/>
          <p14:tracePt t="36347" x="2216150" y="4965700"/>
          <p14:tracePt t="36367" x="2216150" y="5003800"/>
          <p14:tracePt t="36387" x="2228850" y="5029200"/>
          <p14:tracePt t="36407" x="2254250" y="5060950"/>
          <p14:tracePt t="36427" x="2292350" y="5080000"/>
          <p14:tracePt t="36446" x="2324100" y="5086350"/>
          <p14:tracePt t="36467" x="2368550" y="5086350"/>
          <p14:tracePt t="36487" x="2413000" y="5073650"/>
          <p14:tracePt t="36506" x="2438400" y="5060950"/>
          <p14:tracePt t="36527" x="2463800" y="5035550"/>
          <p14:tracePt t="36547" x="2470150" y="5003800"/>
          <p14:tracePt t="36567" x="2470150" y="4984750"/>
          <p14:tracePt t="36587" x="2457450" y="4953000"/>
          <p14:tracePt t="36607" x="2444750" y="4921250"/>
          <p14:tracePt t="36626" x="2432050" y="4902200"/>
          <p14:tracePt t="36647" x="2406650" y="4883150"/>
          <p14:tracePt t="36667" x="2374900" y="4876800"/>
          <p14:tracePt t="36686" x="2349500" y="4870450"/>
          <p14:tracePt t="36706" x="2330450" y="4870450"/>
          <p14:tracePt t="36727" x="2298700" y="4883150"/>
          <p14:tracePt t="36746" x="2286000" y="4895850"/>
          <p14:tracePt t="36767" x="2279650" y="4914900"/>
          <p14:tracePt t="36787" x="2273300" y="4927600"/>
          <p14:tracePt t="36806" x="2273300" y="4953000"/>
          <p14:tracePt t="36826" x="2273300" y="4972050"/>
          <p14:tracePt t="36846" x="2286000" y="5003800"/>
          <p14:tracePt t="36866" x="2305050" y="5029200"/>
          <p14:tracePt t="36886" x="2324100" y="5048250"/>
          <p14:tracePt t="36907" x="2368550" y="5060950"/>
          <p14:tracePt t="36926" x="2387600" y="5060950"/>
          <p14:tracePt t="36946" x="2406650" y="5060950"/>
          <p14:tracePt t="36966" x="2432050" y="5048250"/>
          <p14:tracePt t="36986" x="2451100" y="5029200"/>
          <p14:tracePt t="37006" x="2463800" y="5016500"/>
          <p14:tracePt t="37026" x="2470150" y="4997450"/>
          <p14:tracePt t="37046" x="2470150" y="4984750"/>
          <p14:tracePt t="37066" x="2463800" y="4965700"/>
          <p14:tracePt t="37086" x="2451100" y="4946650"/>
          <p14:tracePt t="37106" x="2425700" y="4933950"/>
          <p14:tracePt t="37126" x="2406650" y="4927600"/>
          <p14:tracePt t="37146" x="2374900" y="4927600"/>
          <p14:tracePt t="37166" x="2343150" y="4933950"/>
          <p14:tracePt t="37186" x="2324100" y="4940300"/>
          <p14:tracePt t="37206" x="2305050" y="4959350"/>
          <p14:tracePt t="37226" x="2286000" y="4972050"/>
          <p14:tracePt t="37247" x="2286000" y="4978400"/>
          <p14:tracePt t="37266" x="2279650" y="4984750"/>
          <p14:tracePt t="37286" x="2279650" y="4991100"/>
          <p14:tracePt t="37308" x="2286000" y="4997450"/>
          <p14:tracePt t="37326" x="2292350" y="5003800"/>
          <p14:tracePt t="37346" x="2305050" y="5003800"/>
          <p14:tracePt t="37366" x="2311400" y="5010150"/>
          <p14:tracePt t="37386" x="2330450" y="5010150"/>
          <p14:tracePt t="37406" x="2336800" y="5016500"/>
          <p14:tracePt t="37426" x="2343150" y="5016500"/>
          <p14:tracePt t="37446" x="2355850" y="5029200"/>
          <p14:tracePt t="37466" x="2362200" y="5029200"/>
          <p14:tracePt t="37486" x="2368550" y="5035550"/>
          <p14:tracePt t="37506" x="2374900" y="5041900"/>
          <p14:tracePt t="37526" x="2374900" y="5048250"/>
          <p14:tracePt t="37566" x="2387600" y="5041900"/>
          <p14:tracePt t="37586" x="2387600" y="5035550"/>
          <p14:tracePt t="37606" x="2387600" y="5029200"/>
          <p14:tracePt t="37626" x="2387600" y="5016500"/>
          <p14:tracePt t="37646" x="2387600" y="5010150"/>
          <p14:tracePt t="37666" x="2393950" y="4997450"/>
          <p14:tracePt t="37686" x="2387600" y="4978400"/>
          <p14:tracePt t="37706" x="2387600" y="4959350"/>
          <p14:tracePt t="37726" x="2387600" y="4946650"/>
          <p14:tracePt t="37746" x="2387600" y="4933950"/>
          <p14:tracePt t="37766" x="2387600" y="4914900"/>
          <p14:tracePt t="37786" x="2381250" y="4895850"/>
          <p14:tracePt t="37806" x="2374900" y="4876800"/>
          <p14:tracePt t="37826" x="2381250" y="4870450"/>
          <p14:tracePt t="37846" x="2374900" y="4857750"/>
          <p14:tracePt t="37866" x="2374900" y="4838700"/>
          <p14:tracePt t="37886" x="2374900" y="4832350"/>
          <p14:tracePt t="37906" x="2362200" y="4813300"/>
          <p14:tracePt t="37946" x="2349500" y="4806950"/>
          <p14:tracePt t="37966" x="2343150" y="4806950"/>
          <p14:tracePt t="42434" x="2463800" y="4514850"/>
          <p14:tracePt t="42437" x="2463800" y="4521200"/>
          <p14:tracePt t="42453" x="2451100" y="4527550"/>
          <p14:tracePt t="42465" x="2438400" y="4533900"/>
          <p14:tracePt t="42485" x="2393950" y="4546600"/>
          <p14:tracePt t="42505" x="2324100" y="4533900"/>
          <p14:tracePt t="42525" x="2286000" y="4521200"/>
          <p14:tracePt t="42545" x="2241550" y="4502150"/>
          <p14:tracePt t="42565" x="2216150" y="4495800"/>
          <p14:tracePt t="42585" x="2209800" y="4495800"/>
          <p14:tracePt t="42605" x="2209800" y="4521200"/>
          <p14:tracePt t="42625" x="2241550" y="4565650"/>
          <p14:tracePt t="42645" x="2273300" y="4591050"/>
          <p14:tracePt t="42665" x="2324100" y="4635500"/>
          <p14:tracePt t="42685" x="2368550" y="4673600"/>
          <p14:tracePt t="42705" x="2393950" y="4699000"/>
          <p14:tracePt t="42725" x="2425700" y="4743450"/>
          <p14:tracePt t="42745" x="2457450" y="4775200"/>
          <p14:tracePt t="42765" x="2470150" y="4794250"/>
          <p14:tracePt t="42785" x="2495550" y="4813300"/>
          <p14:tracePt t="42805" x="2508250" y="4838700"/>
          <p14:tracePt t="42825" x="2514600" y="4851400"/>
          <p14:tracePt t="42845" x="2520950" y="4857750"/>
          <p14:tracePt t="42865" x="2520950" y="4870450"/>
          <p14:tracePt t="42885" x="2514600" y="4876800"/>
          <p14:tracePt t="42905" x="2495550" y="4889500"/>
          <p14:tracePt t="42925" x="2482850" y="4902200"/>
          <p14:tracePt t="42945" x="2470150" y="4908550"/>
          <p14:tracePt t="42965" x="2463800" y="4908550"/>
          <p14:tracePt t="42985" x="2457450" y="4914900"/>
          <p14:tracePt t="43005" x="2444750" y="4921250"/>
          <p14:tracePt t="43025" x="2438400" y="4927600"/>
          <p14:tracePt t="43069" x="2432050" y="4927600"/>
          <p14:tracePt t="43085" x="2425700" y="4927600"/>
          <p14:tracePt t="43109" x="2419350" y="4927600"/>
          <p14:tracePt t="43154" x="2413000" y="4927600"/>
          <p14:tracePt t="43173" x="2406650" y="4927600"/>
          <p14:tracePt t="43197" x="2406650" y="4921250"/>
          <p14:tracePt t="43221" x="2400300" y="4921250"/>
          <p14:tracePt t="43233" x="2400300" y="4914900"/>
          <p14:tracePt t="43285" x="2400300" y="4908550"/>
          <p14:tracePt t="43309" x="2393950" y="4908550"/>
          <p14:tracePt t="43342" x="2387600" y="4914900"/>
          <p14:tracePt t="43357" x="2387600" y="4921250"/>
          <p14:tracePt t="43369" x="2381250" y="4927600"/>
          <p14:tracePt t="43386" x="2381250" y="4933950"/>
          <p14:tracePt t="43421" x="2374900" y="4933950"/>
          <p14:tracePt t="43454" x="2374900" y="4927600"/>
          <p14:tracePt t="43581" x="2381250" y="4933950"/>
          <p14:tracePt t="43650" x="2381250" y="4927600"/>
          <p14:tracePt t="43754" x="2374900" y="4927600"/>
          <p14:tracePt t="43995" x="2317750" y="4991100"/>
          <p14:tracePt t="44010" x="2317750" y="4997450"/>
          <p14:tracePt t="44017" x="2324100" y="5003800"/>
          <p14:tracePt t="44026" x="2324100" y="5010150"/>
          <p14:tracePt t="44045" x="2336800" y="5029200"/>
          <p14:tracePt t="44065" x="2349500" y="5041900"/>
          <p14:tracePt t="44085" x="2368550" y="5054600"/>
          <p14:tracePt t="44105" x="2387600" y="5054600"/>
          <p14:tracePt t="44125" x="2400300" y="5048250"/>
          <p14:tracePt t="44145" x="2413000" y="5029200"/>
          <p14:tracePt t="44166" x="2425700" y="5010150"/>
          <p14:tracePt t="44185" x="2432050" y="4997450"/>
          <p14:tracePt t="44205" x="2432050" y="4978400"/>
          <p14:tracePt t="44225" x="2432050" y="4959350"/>
          <p14:tracePt t="44245" x="2425700" y="4933950"/>
          <p14:tracePt t="44266" x="2406650" y="4914900"/>
          <p14:tracePt t="44285" x="2387600" y="4902200"/>
          <p14:tracePt t="44305" x="2362200" y="4889500"/>
          <p14:tracePt t="44325" x="2330450" y="4883150"/>
          <p14:tracePt t="44345" x="2311400" y="4889500"/>
          <p14:tracePt t="44365" x="2286000" y="4895850"/>
          <p14:tracePt t="44385" x="2273300" y="4908550"/>
          <p14:tracePt t="44406" x="2247900" y="4940300"/>
          <p14:tracePt t="44425" x="2241550" y="4953000"/>
          <p14:tracePt t="44445" x="2235200" y="4972050"/>
          <p14:tracePt t="44465" x="2241550" y="5003800"/>
          <p14:tracePt t="44485" x="2254250" y="5029200"/>
          <p14:tracePt t="44505" x="2273300" y="5048250"/>
          <p14:tracePt t="44525" x="2298700" y="5067300"/>
          <p14:tracePt t="44544" x="2324100" y="5073650"/>
          <p14:tracePt t="44565" x="2336800" y="5080000"/>
          <p14:tracePt t="44584" x="2362200" y="5073650"/>
          <p14:tracePt t="44605" x="2381250" y="5073650"/>
          <p14:tracePt t="44625" x="2393950" y="5067300"/>
          <p14:tracePt t="44645" x="2406650" y="5054600"/>
          <p14:tracePt t="44665" x="2419350" y="5041900"/>
          <p14:tracePt t="44685" x="2425700" y="5029200"/>
          <p14:tracePt t="44705" x="2432050" y="5003800"/>
          <p14:tracePt t="44725" x="2438400" y="4978400"/>
          <p14:tracePt t="44745" x="2438400" y="4965700"/>
          <p14:tracePt t="44764" x="2438400" y="4946650"/>
          <p14:tracePt t="44785" x="2438400" y="4927600"/>
          <p14:tracePt t="44805" x="2432050" y="4914900"/>
          <p14:tracePt t="44825" x="2425700" y="4908550"/>
          <p14:tracePt t="44845" x="2419350" y="4902200"/>
          <p14:tracePt t="44865" x="2413000" y="4902200"/>
          <p14:tracePt t="44885" x="2393950" y="4902200"/>
          <p14:tracePt t="44904" x="2387600" y="4902200"/>
          <p14:tracePt t="44925" x="2381250" y="4902200"/>
          <p14:tracePt t="44945" x="2362200" y="4902200"/>
          <p14:tracePt t="44965" x="2355850" y="4902200"/>
          <p14:tracePt t="44985" x="2349500" y="4902200"/>
          <p14:tracePt t="45005" x="2336800" y="4902200"/>
          <p14:tracePt t="45025" x="2330450" y="4908550"/>
          <p14:tracePt t="45045" x="2324100" y="4908550"/>
          <p14:tracePt t="45064" x="2317750" y="4908550"/>
          <p14:tracePt t="45084" x="2311400" y="4914900"/>
          <p14:tracePt t="45106" x="2305050" y="4914900"/>
          <p14:tracePt t="45130" x="2298700" y="4921250"/>
          <p14:tracePt t="45174" x="2292350" y="4927600"/>
          <p14:tracePt t="45190" x="2286000" y="4927600"/>
          <p14:tracePt t="45210" x="2279650" y="4933950"/>
          <p14:tracePt t="45234" x="2273300" y="4940300"/>
          <p14:tracePt t="45258" x="2273300" y="4946650"/>
          <p14:tracePt t="45286" x="2273300" y="4953000"/>
          <p14:tracePt t="45454" x="2273300" y="4946650"/>
          <p14:tracePt t="45490" x="2279650" y="4946650"/>
          <p14:tracePt t="45518" x="2286000" y="4946650"/>
          <p14:tracePt t="45730" x="2292350" y="4946650"/>
          <p14:tracePt t="45822" x="2298700" y="4940300"/>
          <p14:tracePt t="45942" x="2305050" y="4940300"/>
          <p14:tracePt t="45962" x="2311400" y="4940300"/>
          <p14:tracePt t="45987" x="2317750" y="4940300"/>
          <p14:tracePt t="46002" x="2324100" y="4940300"/>
          <p14:tracePt t="46014" x="2330450" y="4940300"/>
          <p14:tracePt t="46030" x="2336800" y="4933950"/>
          <p14:tracePt t="46047" x="2343150" y="4933950"/>
          <p14:tracePt t="46064" x="2349500" y="4933950"/>
          <p14:tracePt t="46084" x="2362200" y="4927600"/>
          <p14:tracePt t="46104" x="2374900" y="4927600"/>
          <p14:tracePt t="46124" x="2393950" y="4921250"/>
          <p14:tracePt t="46144" x="2413000" y="4914900"/>
          <p14:tracePt t="46164" x="2432050" y="4914900"/>
          <p14:tracePt t="46184" x="2457450" y="4908550"/>
          <p14:tracePt t="46204" x="2495550" y="4902200"/>
          <p14:tracePt t="46224" x="2520950" y="4902200"/>
          <p14:tracePt t="46245" x="2565400" y="4895850"/>
          <p14:tracePt t="46265" x="2609850" y="4895850"/>
          <p14:tracePt t="46285" x="2635250" y="4895850"/>
          <p14:tracePt t="46304" x="2686050" y="4895850"/>
          <p14:tracePt t="46324" x="2724150" y="4895850"/>
          <p14:tracePt t="46344" x="2755900" y="4902200"/>
          <p14:tracePt t="46365" x="2800350" y="4908550"/>
          <p14:tracePt t="46384" x="2844800" y="4908550"/>
          <p14:tracePt t="46405" x="2876550" y="4908550"/>
          <p14:tracePt t="46424" x="2914650" y="4908550"/>
          <p14:tracePt t="46444" x="2959100" y="4908550"/>
          <p14:tracePt t="46464" x="2984500" y="4908550"/>
          <p14:tracePt t="46484" x="3035300" y="4902200"/>
          <p14:tracePt t="46504" x="3079750" y="4895850"/>
          <p14:tracePt t="46524" x="3111500" y="4889500"/>
          <p14:tracePt t="46544" x="3155950" y="4876800"/>
          <p14:tracePt t="46565" x="3200400" y="4870450"/>
          <p14:tracePt t="46584" x="3238500" y="4864100"/>
          <p14:tracePt t="46604" x="3289300" y="4857750"/>
          <p14:tracePt t="46624" x="3346450" y="4845050"/>
          <p14:tracePt t="46644" x="3378200" y="4845050"/>
          <p14:tracePt t="46664" x="3429000" y="4838700"/>
          <p14:tracePt t="46684" x="3454400" y="4838700"/>
          <p14:tracePt t="46704" x="3498850" y="4845050"/>
          <p14:tracePt t="46724" x="3536950" y="4845050"/>
          <p14:tracePt t="46744" x="3556000" y="4851400"/>
          <p14:tracePt t="46764" x="3587750" y="4851400"/>
          <p14:tracePt t="46785" x="3619500" y="4851400"/>
          <p14:tracePt t="46804" x="3638550" y="4851400"/>
          <p14:tracePt t="46824" x="3663950" y="4851400"/>
          <p14:tracePt t="46844" x="3689350" y="4851400"/>
          <p14:tracePt t="46864" x="3708400" y="4851400"/>
          <p14:tracePt t="46884" x="3733800" y="4845050"/>
          <p14:tracePt t="46904" x="3759200" y="4845050"/>
          <p14:tracePt t="46925" x="3771900" y="4845050"/>
          <p14:tracePt t="46944" x="3797300" y="4845050"/>
          <p14:tracePt t="46964" x="3816350" y="4845050"/>
          <p14:tracePt t="46984" x="3829050" y="4845050"/>
          <p14:tracePt t="47004" x="3848100" y="4845050"/>
          <p14:tracePt t="47024" x="3867150" y="4845050"/>
          <p14:tracePt t="47044" x="3879850" y="4851400"/>
          <p14:tracePt t="47064" x="3892550" y="4851400"/>
          <p14:tracePt t="47084" x="3911600" y="4851400"/>
          <p14:tracePt t="47104" x="3924300" y="4851400"/>
          <p14:tracePt t="47124" x="3937000" y="4851400"/>
          <p14:tracePt t="47144" x="3949700" y="4851400"/>
          <p14:tracePt t="47184" x="3956050" y="4857750"/>
          <p14:tracePt t="47204" x="3968750" y="4857750"/>
          <p14:tracePt t="47245" x="3975100" y="4857750"/>
          <p14:tracePt t="47265" x="3981450" y="4857750"/>
          <p14:tracePt t="47285" x="3987800" y="4857750"/>
          <p14:tracePt t="47304" x="3994150" y="4851400"/>
          <p14:tracePt t="47367" x="4000500" y="4851400"/>
          <p14:tracePt t="47407" x="4006850" y="4851400"/>
          <p14:tracePt t="47527" x="4013200" y="4851400"/>
          <p14:tracePt t="47547" x="4019550" y="4857750"/>
          <p14:tracePt t="47563" x="4025900" y="4857750"/>
          <p14:tracePt t="47603" x="4032250" y="4857750"/>
          <p14:tracePt t="47623" x="4038600" y="4857750"/>
          <p14:tracePt t="47663" x="4044950" y="4857750"/>
          <p14:tracePt t="47879" x="4044950" y="4864100"/>
          <p14:tracePt t="47983" x="4051300" y="4864100"/>
          <p14:tracePt t="48059" x="4051300" y="4857750"/>
          <p14:tracePt t="48119" x="4057650" y="4857750"/>
          <p14:tracePt t="48211" x="4064000" y="4864100"/>
          <p14:tracePt t="48315" x="4057650" y="4864100"/>
          <p14:tracePt t="48467" x="4057650" y="4870450"/>
          <p14:tracePt t="48487" x="4057650" y="4876800"/>
          <p14:tracePt t="48511" x="4057650" y="4883150"/>
          <p14:tracePt t="48535" x="4051300" y="4889500"/>
          <p14:tracePt t="48588" x="4044950" y="4895850"/>
          <p14:tracePt t="48607" x="4038600" y="4895850"/>
          <p14:tracePt t="48639" x="4032250" y="4895850"/>
          <p14:tracePt t="48675" x="4032250" y="4902200"/>
          <p14:tracePt t="48743" x="4032250" y="4895850"/>
          <p14:tracePt t="48767" x="4038600" y="4889500"/>
          <p14:tracePt t="48787" x="4044950" y="4889500"/>
          <p14:tracePt t="48811" x="4044950" y="4883150"/>
          <p14:tracePt t="48835" x="4051300" y="4883150"/>
          <p14:tracePt t="48863" x="4057650" y="4876800"/>
          <p14:tracePt t="48887" x="4064000" y="4870450"/>
          <p14:tracePt t="48915" x="4070350" y="4870450"/>
          <p14:tracePt t="48947" x="4070350" y="4864100"/>
          <p14:tracePt t="48983" x="4076700" y="4864100"/>
          <p14:tracePt t="49411" x="4083050" y="4864100"/>
          <p14:tracePt t="49640" x="4076700" y="4864100"/>
          <p14:tracePt t="49812" x="4083050" y="4857750"/>
          <p14:tracePt t="49840" x="4089400" y="4851400"/>
          <p14:tracePt t="50000" x="4089400" y="4857750"/>
          <p14:tracePt t="50036" x="4083050" y="4857750"/>
          <p14:tracePt t="50156" x="4076700" y="4864100"/>
          <p14:tracePt t="50444" x="4083050" y="4864100"/>
          <p14:tracePt t="50684" x="4083050" y="4857750"/>
          <p14:tracePt t="50720" x="4089400" y="4857750"/>
          <p14:tracePt t="50744" x="4089400" y="4851400"/>
          <p14:tracePt t="50796" x="4083050" y="4845050"/>
          <p14:tracePt t="50812" x="4076700" y="4845050"/>
          <p14:tracePt t="50824" x="4070350" y="4838700"/>
          <p14:tracePt t="50841" x="4064000" y="4832350"/>
          <p14:tracePt t="50848" x="4057650" y="4832350"/>
          <p14:tracePt t="50864" x="4051300" y="4826000"/>
          <p14:tracePt t="50884" x="4032250" y="4826000"/>
          <p14:tracePt t="50903" x="4019550" y="4826000"/>
          <p14:tracePt t="50924" x="3994150" y="4826000"/>
          <p14:tracePt t="50944" x="3968750" y="4826000"/>
          <p14:tracePt t="50964" x="3956050" y="4819650"/>
          <p14:tracePt t="50984" x="3924300" y="4813300"/>
          <p14:tracePt t="51004" x="3898900" y="4806950"/>
          <p14:tracePt t="51023" x="3879850" y="4813300"/>
          <p14:tracePt t="51044" x="3860800" y="4819650"/>
          <p14:tracePt t="51064" x="3841750" y="4832350"/>
          <p14:tracePt t="51083" x="3829050" y="4845050"/>
          <p14:tracePt t="51104" x="3816350" y="4864100"/>
          <p14:tracePt t="51124" x="3803650" y="4902200"/>
          <p14:tracePt t="51144" x="3790950" y="4927600"/>
          <p14:tracePt t="51164" x="3784600" y="4984750"/>
          <p14:tracePt t="53673" x="3962400" y="4572000"/>
          <p14:tracePt t="53683" x="3962400" y="4565650"/>
          <p14:tracePt t="53703" x="3968750" y="4552950"/>
          <p14:tracePt t="53724" x="3981450" y="4514850"/>
          <p14:tracePt t="53743" x="3987800" y="4470400"/>
          <p14:tracePt t="53763" x="3994150" y="4451350"/>
          <p14:tracePt t="53783" x="3994150" y="4445000"/>
          <p14:tracePt t="53803" x="3981450" y="4464050"/>
          <p14:tracePt t="53823" x="3975100" y="4476750"/>
          <p14:tracePt t="53843" x="3962400" y="4521200"/>
          <p14:tracePt t="53863" x="3937000" y="4572000"/>
          <p14:tracePt t="53883" x="3911600" y="4597400"/>
          <p14:tracePt t="53903" x="3867150" y="4622800"/>
          <p14:tracePt t="53923" x="3841750" y="4572000"/>
          <p14:tracePt t="53943" x="3841750" y="4521200"/>
          <p14:tracePt t="53963" x="3841750" y="4489450"/>
          <p14:tracePt t="53983" x="3860800" y="4540250"/>
          <p14:tracePt t="54003" x="3867150" y="4597400"/>
          <p14:tracePt t="54023" x="3886200" y="4667250"/>
          <p14:tracePt t="54043" x="3892550" y="4679950"/>
          <p14:tracePt t="54063" x="3892550" y="4667250"/>
          <p14:tracePt t="54083" x="3886200" y="4597400"/>
          <p14:tracePt t="54103" x="3873500" y="4489450"/>
          <p14:tracePt t="54123" x="3867150" y="4413250"/>
          <p14:tracePt t="54143" x="3867150" y="4311650"/>
          <p14:tracePt t="54163" x="3873500" y="4260850"/>
          <p14:tracePt t="54183" x="3879850" y="4254500"/>
          <p14:tracePt t="54203" x="3898900" y="4286250"/>
          <p14:tracePt t="54223" x="3924300" y="4330700"/>
          <p14:tracePt t="54243" x="3943350" y="4362450"/>
          <p14:tracePt t="54263" x="3956050" y="4413250"/>
          <p14:tracePt t="54283" x="3956050" y="4470400"/>
          <p14:tracePt t="54303" x="3956050" y="4508500"/>
          <p14:tracePt t="54323" x="3949700" y="4565650"/>
          <p14:tracePt t="54343" x="3937000" y="4616450"/>
          <p14:tracePt t="54363" x="3937000" y="4641850"/>
          <p14:tracePt t="54383" x="3937000" y="4654550"/>
          <p14:tracePt t="54404" x="3943350" y="4641850"/>
          <p14:tracePt t="54443" x="3943350" y="4635500"/>
          <p14:tracePt t="54469" x="3949700" y="4635500"/>
          <p14:tracePt t="54486" x="3956050" y="4648200"/>
          <p14:tracePt t="54503" x="3968750" y="4660900"/>
          <p14:tracePt t="54523" x="3987800" y="4686300"/>
          <p14:tracePt t="54543" x="4000500" y="4692650"/>
          <p14:tracePt t="54563" x="4025900" y="4699000"/>
          <p14:tracePt t="54583" x="4044950" y="4686300"/>
          <p14:tracePt t="54603" x="4057650" y="4679950"/>
          <p14:tracePt t="54623" x="4076700" y="4667250"/>
          <p14:tracePt t="54643" x="4089400" y="4667250"/>
          <p14:tracePt t="54663" x="4102100" y="4667250"/>
          <p14:tracePt t="54683" x="4114800" y="4673600"/>
          <p14:tracePt t="54703" x="4127500" y="4686300"/>
          <p14:tracePt t="54723" x="4127500" y="4692650"/>
          <p14:tracePt t="54743" x="4140200" y="4705350"/>
          <p14:tracePt t="54783" x="4133850" y="4718050"/>
          <p14:tracePt t="54803" x="4121150" y="4737100"/>
          <p14:tracePt t="54823" x="4102100" y="4749800"/>
          <p14:tracePt t="54843" x="4083050" y="4756150"/>
          <p14:tracePt t="54863" x="4064000" y="4756150"/>
          <p14:tracePt t="54883" x="4038600" y="4749800"/>
          <p14:tracePt t="54903" x="4019550" y="4730750"/>
          <p14:tracePt t="54923" x="3994150" y="4718050"/>
          <p14:tracePt t="54943" x="3956050" y="4724400"/>
          <p14:tracePt t="54963" x="3924300" y="4730750"/>
          <p14:tracePt t="54983" x="3873500" y="4749800"/>
          <p14:tracePt t="55003" x="3829050" y="4756150"/>
          <p14:tracePt t="55023" x="3803650" y="4762500"/>
          <p14:tracePt t="55043" x="3765550" y="4762500"/>
          <p14:tracePt t="55063" x="3733800" y="4749800"/>
          <p14:tracePt t="55083" x="3714750" y="4743450"/>
          <p14:tracePt t="55103" x="3695700" y="4724400"/>
          <p14:tracePt t="55123" x="3683000" y="4705350"/>
          <p14:tracePt t="55143" x="3676650" y="4699000"/>
          <p14:tracePt t="55163" x="3676650" y="4692650"/>
          <p14:tracePt t="55183" x="3670300" y="4686300"/>
          <p14:tracePt t="55203" x="3670300" y="4699000"/>
          <p14:tracePt t="55223" x="3670300" y="4705350"/>
          <p14:tracePt t="55243" x="3670300" y="4711700"/>
          <p14:tracePt t="55283" x="3670300" y="4705350"/>
          <p14:tracePt t="55303" x="3663950" y="4699000"/>
          <p14:tracePt t="55323" x="3663950" y="4679950"/>
          <p14:tracePt t="55343" x="3657600" y="4660900"/>
          <p14:tracePt t="55363" x="3651250" y="4648200"/>
          <p14:tracePt t="55383" x="3644900" y="4629150"/>
          <p14:tracePt t="55403" x="3638550" y="4616450"/>
          <p14:tracePt t="55443" x="3632200" y="4622800"/>
          <p14:tracePt t="55463" x="3625850" y="4635500"/>
          <p14:tracePt t="55483" x="3619500" y="4635500"/>
          <p14:tracePt t="55503" x="3619500" y="4641850"/>
          <p14:tracePt t="55523" x="3613150" y="4654550"/>
          <p14:tracePt t="55543" x="3613150" y="4660900"/>
          <p14:tracePt t="55563" x="3613150" y="4667250"/>
          <p14:tracePt t="55583" x="3606800" y="4673600"/>
          <p14:tracePt t="55603" x="3606800" y="4679950"/>
          <p14:tracePt t="55622" x="3606800" y="4686300"/>
          <p14:tracePt t="55642" x="3606800" y="4692650"/>
          <p14:tracePt t="55855" x="3581400" y="4622800"/>
          <p14:tracePt t="55862" x="3581400" y="4616450"/>
          <p14:tracePt t="55866" x="3575050" y="4610100"/>
          <p14:tracePt t="55883" x="3575050" y="4597400"/>
          <p14:tracePt t="55903" x="3575050" y="4584700"/>
          <p14:tracePt t="55922" x="3575050" y="4552950"/>
          <p14:tracePt t="55943" x="3568700" y="4514850"/>
          <p14:tracePt t="55963" x="3568700" y="4483100"/>
          <p14:tracePt t="55982" x="3562350" y="4445000"/>
          <p14:tracePt t="56003" x="3556000" y="4406900"/>
          <p14:tracePt t="56023" x="3556000" y="4375150"/>
          <p14:tracePt t="56042" x="3549650" y="4330700"/>
          <p14:tracePt t="56062" x="3543300" y="4279900"/>
          <p14:tracePt t="56082" x="3543300" y="4248150"/>
          <p14:tracePt t="56102" x="3543300" y="4203700"/>
          <p14:tracePt t="56122" x="3549650" y="4159250"/>
          <p14:tracePt t="56142" x="3549650" y="4127500"/>
          <p14:tracePt t="56163" x="3562350" y="4076700"/>
          <p14:tracePt t="56182" x="3568700" y="4038600"/>
          <p14:tracePt t="56202" x="3575050" y="4006850"/>
          <p14:tracePt t="56222" x="3587750" y="3968750"/>
          <p14:tracePt t="56242" x="3594100" y="3924300"/>
          <p14:tracePt t="56263" x="3600450" y="3886200"/>
          <p14:tracePt t="56282" x="3606800" y="3841750"/>
          <p14:tracePt t="56303" x="3613150" y="3784600"/>
          <p14:tracePt t="56322" x="3619500" y="3746500"/>
          <p14:tracePt t="56342" x="3625850" y="3683000"/>
          <p14:tracePt t="56362" x="3625850" y="3619500"/>
          <p14:tracePt t="56383" x="3632200" y="3581400"/>
          <p14:tracePt t="56403" x="3632200" y="3524250"/>
          <p14:tracePt t="56422" x="3638550" y="3467100"/>
          <p14:tracePt t="56443" x="3638550" y="3429000"/>
          <p14:tracePt t="56462" x="3644900" y="3371850"/>
          <p14:tracePt t="56483" x="3644900" y="3321050"/>
          <p14:tracePt t="56503" x="3644900" y="3282950"/>
          <p14:tracePt t="56522" x="3644900" y="3238500"/>
          <p14:tracePt t="56542" x="3644900" y="3187700"/>
          <p14:tracePt t="56563" x="3644900" y="3162300"/>
          <p14:tracePt t="56582" x="3638550" y="3124200"/>
          <p14:tracePt t="56602" x="3638550" y="3079750"/>
          <p14:tracePt t="56622" x="3638550" y="3054350"/>
          <p14:tracePt t="56642" x="3638550" y="3009900"/>
          <p14:tracePt t="56662" x="3638550" y="2965450"/>
          <p14:tracePt t="56682" x="3638550" y="2933700"/>
          <p14:tracePt t="56702" x="3638550" y="2882900"/>
          <p14:tracePt t="56722" x="3638550" y="2844800"/>
          <p14:tracePt t="56742" x="3638550" y="2787650"/>
          <p14:tracePt t="56763" x="3638550" y="2730500"/>
          <p14:tracePt t="56782" x="3638550" y="2698750"/>
          <p14:tracePt t="56803" x="3638550" y="2647950"/>
          <p14:tracePt t="56822" x="3638550" y="2603500"/>
          <p14:tracePt t="56842" x="3632200" y="2565400"/>
          <p14:tracePt t="56862" x="3625850" y="2514600"/>
          <p14:tracePt t="56882" x="3625850" y="2457450"/>
          <p14:tracePt t="56902" x="3625850" y="2419350"/>
          <p14:tracePt t="56923" x="3619500" y="2355850"/>
          <p14:tracePt t="56942" x="3613150" y="2273300"/>
          <p14:tracePt t="56962" x="3613150" y="2216150"/>
          <p14:tracePt t="56982" x="3606800" y="2133600"/>
          <p14:tracePt t="57002" x="3606800" y="2063750"/>
          <p14:tracePt t="57022" x="3613150" y="2019300"/>
          <p14:tracePt t="57043" x="3625850" y="1955800"/>
          <p14:tracePt t="57062" x="3632200" y="1905000"/>
          <p14:tracePt t="57082" x="3638550" y="1866900"/>
          <p14:tracePt t="57102" x="3651250" y="1816100"/>
          <p14:tracePt t="57122" x="3670300" y="1771650"/>
          <p14:tracePt t="57142" x="3676650" y="1739900"/>
          <p14:tracePt t="57162" x="3689350" y="1701800"/>
          <p14:tracePt t="57182" x="3695700" y="1657350"/>
          <p14:tracePt t="57203" x="3702050" y="1631950"/>
          <p14:tracePt t="57222" x="3708400" y="1587500"/>
          <p14:tracePt t="57243" x="3714750" y="1549400"/>
          <p14:tracePt t="57263" x="3714750" y="1524000"/>
          <p14:tracePt t="57282" x="3714750" y="1492250"/>
          <p14:tracePt t="57303" x="3708400" y="1466850"/>
          <p14:tracePt t="57323" x="3708400" y="1447800"/>
          <p14:tracePt t="57342" x="3702050" y="1428750"/>
          <p14:tracePt t="57362" x="3695700" y="1403350"/>
          <p14:tracePt t="57382" x="3689350" y="1390650"/>
          <p14:tracePt t="57403" x="3683000" y="1371600"/>
          <p14:tracePt t="57422" x="3670300" y="1352550"/>
          <p14:tracePt t="57442" x="3670300" y="1346200"/>
          <p14:tracePt t="57462" x="3657600" y="1333500"/>
          <p14:tracePt t="57482" x="3651250" y="1320800"/>
          <p14:tracePt t="57502" x="3644900" y="1314450"/>
          <p14:tracePt t="57522" x="3644900" y="1308100"/>
          <p14:tracePt t="57542" x="3638550" y="1301750"/>
          <p14:tracePt t="57574" x="3632200" y="1301750"/>
          <p14:tracePt t="57587" x="3625850" y="1308100"/>
          <p14:tracePt t="57602" x="3625850" y="1314450"/>
          <p14:tracePt t="57622" x="3619500" y="1327150"/>
          <p14:tracePt t="57642" x="3619500" y="1352550"/>
          <p14:tracePt t="57662" x="3613150" y="1384300"/>
          <p14:tracePt t="57682" x="3613150" y="1409700"/>
          <p14:tracePt t="57703" x="3613150" y="1460500"/>
          <p14:tracePt t="57722" x="3613150" y="1524000"/>
          <p14:tracePt t="57742" x="3606800" y="1574800"/>
          <p14:tracePt t="57762" x="3606800" y="1657350"/>
          <p14:tracePt t="57782" x="3600450" y="1746250"/>
          <p14:tracePt t="57803" x="3600450" y="1803400"/>
          <p14:tracePt t="57823" x="3600450" y="1892300"/>
          <p14:tracePt t="57842" x="3600450" y="1981200"/>
          <p14:tracePt t="57862" x="3594100" y="2044700"/>
          <p14:tracePt t="57882" x="3594100" y="2133600"/>
          <p14:tracePt t="57902" x="3600450" y="2228850"/>
          <p14:tracePt t="57922" x="3600450" y="2292350"/>
          <p14:tracePt t="57942" x="3606800" y="2381250"/>
          <p14:tracePt t="57963" x="3606800" y="2470150"/>
          <p14:tracePt t="57982" x="3613150" y="2520950"/>
          <p14:tracePt t="58002" x="3613150" y="2603500"/>
          <p14:tracePt t="58022" x="3619500" y="2686050"/>
          <p14:tracePt t="58042" x="3619500" y="2743200"/>
          <p14:tracePt t="58062" x="3619500" y="2838450"/>
          <p14:tracePt t="58082" x="3625850" y="2933700"/>
          <p14:tracePt t="58102" x="3625850" y="2997200"/>
          <p14:tracePt t="58122" x="3625850" y="3092450"/>
          <p14:tracePt t="58142" x="3619500" y="3194050"/>
          <p14:tracePt t="58162" x="3619500" y="3263900"/>
          <p14:tracePt t="58182" x="3613150" y="3371850"/>
          <p14:tracePt t="58202" x="3606800" y="3473450"/>
          <p14:tracePt t="58222" x="3600450" y="3536950"/>
          <p14:tracePt t="58242" x="3594100" y="3632200"/>
          <p14:tracePt t="58263" x="3594100" y="3689350"/>
          <p14:tracePt t="58282" x="3594100" y="3771900"/>
          <p14:tracePt t="58303" x="3600450" y="3848100"/>
          <p14:tracePt t="58322" x="3600450" y="3898900"/>
          <p14:tracePt t="58342" x="3606800" y="3962400"/>
          <p14:tracePt t="58362" x="3613150" y="4019550"/>
          <p14:tracePt t="58382" x="3619500" y="4057650"/>
          <p14:tracePt t="58403" x="3632200" y="4121150"/>
          <p14:tracePt t="58422" x="3644900" y="4178300"/>
          <p14:tracePt t="58442" x="3651250" y="4216400"/>
          <p14:tracePt t="58462" x="3657600" y="4267200"/>
          <p14:tracePt t="58482" x="3663950" y="4311650"/>
          <p14:tracePt t="58502" x="3663950" y="4337050"/>
          <p14:tracePt t="58522" x="3670300" y="4381500"/>
          <p14:tracePt t="58543" x="3676650" y="4425950"/>
          <p14:tracePt t="58562" x="3683000" y="4451350"/>
          <p14:tracePt t="58582" x="3689350" y="4495800"/>
          <p14:tracePt t="58602" x="3689350" y="4533900"/>
          <p14:tracePt t="58622" x="3689350" y="4552950"/>
          <p14:tracePt t="58642" x="3689350" y="4584700"/>
          <p14:tracePt t="58663" x="3689350" y="4610100"/>
          <p14:tracePt t="58682" x="3689350" y="4629150"/>
          <p14:tracePt t="58702" x="3689350" y="4654550"/>
          <p14:tracePt t="58723" x="3683000" y="4686300"/>
          <p14:tracePt t="58742" x="3683000" y="4699000"/>
          <p14:tracePt t="58762" x="3683000" y="4730750"/>
          <p14:tracePt t="58783" x="3683000" y="4756150"/>
          <p14:tracePt t="58802" x="3676650" y="4775200"/>
          <p14:tracePt t="58822" x="3676650" y="4794250"/>
          <p14:tracePt t="58843" x="3676650" y="4813300"/>
          <p14:tracePt t="58862" x="3676650" y="4826000"/>
          <p14:tracePt t="58883" x="3676650" y="4838700"/>
          <p14:tracePt t="58903" x="3676650" y="4845050"/>
          <p14:tracePt t="58922" x="3676650" y="4851400"/>
          <p14:tracePt t="58942" x="3676650" y="4857750"/>
          <p14:tracePt t="58962" x="3676650" y="4864100"/>
          <p14:tracePt t="59003" x="3676650" y="4870450"/>
          <p14:tracePt t="59023" x="3676650" y="4876800"/>
          <p14:tracePt t="59055" x="3683000" y="4876800"/>
          <p14:tracePt t="59159" x="3689350" y="4876800"/>
          <p14:tracePt t="59315" x="3683000" y="4876800"/>
          <p14:tracePt t="59347" x="3676650" y="4876800"/>
          <p14:tracePt t="59375" x="3670300" y="4876800"/>
          <p14:tracePt t="59392" x="3663950" y="4876800"/>
          <p14:tracePt t="59407" x="3657600" y="4876800"/>
          <p14:tracePt t="59435" x="3651250" y="4876800"/>
          <p14:tracePt t="59451" x="3644900" y="4876800"/>
          <p14:tracePt t="59467" x="3638550" y="4876800"/>
          <p14:tracePt t="59503" x="3632200" y="4870450"/>
          <p14:tracePt t="59527" x="3625850" y="4864100"/>
          <p14:tracePt t="59559" x="3619500" y="4851400"/>
          <p14:tracePt t="59571" x="3619500" y="4845050"/>
          <p14:tracePt t="59587" x="3619500" y="4838700"/>
          <p14:tracePt t="59603" x="3619500" y="4832350"/>
          <p14:tracePt t="59699" x="3613150" y="4832350"/>
          <p14:tracePt t="59799" x="3619500" y="4826000"/>
          <p14:tracePt t="59843" x="3619500" y="4819650"/>
          <p14:tracePt t="59859" x="3619500" y="4813300"/>
          <p14:tracePt t="59871" x="3619500" y="4806950"/>
          <p14:tracePt t="59887" x="3625850" y="4800600"/>
          <p14:tracePt t="59931" x="3632200" y="4794250"/>
          <p14:tracePt t="59955" x="3638550" y="4794250"/>
          <p14:tracePt t="59987" x="3644900" y="4787900"/>
          <p14:tracePt t="60083" x="3651250" y="4787900"/>
          <p14:tracePt t="60107" x="3651250" y="4781550"/>
          <p14:tracePt t="60119" x="3651250" y="4775200"/>
          <p14:tracePt t="60135" x="3657600" y="4768850"/>
          <p14:tracePt t="60151" x="3651250" y="4762500"/>
          <p14:tracePt t="60167" x="3657600" y="4756150"/>
          <p14:tracePt t="60182" x="3657600" y="4749800"/>
          <p14:tracePt t="60202" x="3657600" y="4743450"/>
          <p14:tracePt t="60222" x="3657600" y="4730750"/>
          <p14:tracePt t="60242" x="3663950" y="4724400"/>
          <p14:tracePt t="60262" x="3663950" y="4718050"/>
          <p14:tracePt t="60282" x="3663950" y="4711700"/>
          <p14:tracePt t="60322" x="3663950" y="4699000"/>
          <p14:tracePt t="60342" x="3670300" y="4667250"/>
          <p14:tracePt t="60362" x="3670300" y="4616450"/>
          <p14:tracePt t="60382" x="3670300" y="4572000"/>
          <p14:tracePt t="60402" x="3670300" y="4483100"/>
          <p14:tracePt t="60422" x="3670300" y="4381500"/>
          <p14:tracePt t="60442" x="3663950" y="4311650"/>
          <p14:tracePt t="60462" x="3657600" y="4210050"/>
          <p14:tracePt t="60482" x="3644900" y="4133850"/>
          <p14:tracePt t="60502" x="3632200" y="4019550"/>
          <p14:tracePt t="60522" x="3625850" y="3886200"/>
          <p14:tracePt t="60542" x="3619500" y="3790950"/>
          <p14:tracePt t="60562" x="3613150" y="3638550"/>
          <p14:tracePt t="60563" x="3606800" y="3575050"/>
          <p14:tracePt t="60582" x="3606800" y="3448050"/>
          <p14:tracePt t="60602" x="3600450" y="3308350"/>
          <p14:tracePt t="60622" x="3600450" y="3086100"/>
          <p14:tracePt t="60642" x="3594100" y="2870200"/>
          <p14:tracePt t="60662" x="3594100" y="2736850"/>
          <p14:tracePt t="60682" x="3594100" y="2552700"/>
          <p14:tracePt t="60702" x="3594100" y="2381250"/>
          <p14:tracePt t="60722" x="3600450" y="2273300"/>
          <p14:tracePt t="60742" x="3613150" y="2133600"/>
          <p14:tracePt t="60762" x="3625850" y="2025650"/>
          <p14:tracePt t="60782" x="3632200" y="1962150"/>
          <p14:tracePt t="60802" x="3632200" y="1892300"/>
          <p14:tracePt t="60822" x="3632200" y="1835150"/>
          <p14:tracePt t="60842" x="3638550" y="1797050"/>
          <p14:tracePt t="60862" x="3638550" y="1758950"/>
          <p14:tracePt t="60882" x="3638550" y="1720850"/>
          <p14:tracePt t="60902" x="3638550" y="1695450"/>
          <p14:tracePt t="60922" x="3638550" y="1663700"/>
          <p14:tracePt t="60942" x="3638550" y="1619250"/>
          <p14:tracePt t="60962" x="3638550" y="1593850"/>
          <p14:tracePt t="60982" x="3638550" y="1555750"/>
          <p14:tracePt t="61002" x="3638550" y="1530350"/>
          <p14:tracePt t="61022" x="3638550" y="1517650"/>
          <p14:tracePt t="61042" x="3638550" y="1504950"/>
          <p14:tracePt t="61062" x="3638550" y="1492250"/>
          <p14:tracePt t="61082" x="3638550" y="1485900"/>
          <p14:tracePt t="61102" x="3632200" y="1479550"/>
          <p14:tracePt t="61122" x="3625850" y="1479550"/>
          <p14:tracePt t="61152" x="3625850" y="1473200"/>
          <p14:tracePt t="61172" x="3619500" y="1473200"/>
          <p14:tracePt t="61195" x="3613150" y="1466850"/>
          <p14:tracePt t="61212" x="3613150" y="1460500"/>
          <p14:tracePt t="61232" x="3606800" y="1454150"/>
          <p14:tracePt t="61307" x="3600450" y="1447800"/>
          <p14:tracePt t="61344" x="3594100" y="1447800"/>
          <p14:tracePt t="61376" x="3587750" y="1447800"/>
          <p14:tracePt t="61436" x="3581400" y="1441450"/>
          <p14:tracePt t="61452" x="3581400" y="1435100"/>
          <p14:tracePt t="61468" x="3575050" y="1428750"/>
          <p14:tracePt t="61471" x="3575050" y="1422400"/>
          <p14:tracePt t="61482" x="3575050" y="1416050"/>
          <p14:tracePt t="61502" x="3568700" y="1397000"/>
          <p14:tracePt t="61521" x="3556000" y="1358900"/>
          <p14:tracePt t="61542" x="3543300" y="1314450"/>
          <p14:tracePt t="61562" x="3530600" y="1282700"/>
          <p14:tracePt t="61581" x="3498850" y="1244600"/>
          <p14:tracePt t="61601" x="3467100" y="1212850"/>
          <p14:tracePt t="61622" x="3435350" y="1206500"/>
          <p14:tracePt t="61642" x="3390900" y="1219200"/>
          <p14:tracePt t="61661" x="3340100" y="1257300"/>
          <p14:tracePt t="61682" x="3314700" y="1301750"/>
          <p14:tracePt t="61701" x="3282950" y="1371600"/>
          <p14:tracePt t="61721" x="3257550" y="1435100"/>
          <p14:tracePt t="61742" x="3251200" y="1460500"/>
          <p14:tracePt t="61761" x="3251200" y="1492250"/>
          <p14:tracePt t="61781" x="3251200" y="1511300"/>
          <p14:tracePt t="61802" x="3257550" y="1517650"/>
          <p14:tracePt t="61821" x="3270250" y="1524000"/>
          <p14:tracePt t="61841" x="3289300" y="1524000"/>
          <p14:tracePt t="61861" x="3302000" y="1524000"/>
          <p14:tracePt t="61882" x="3314700" y="1517650"/>
          <p14:tracePt t="61902" x="3327400" y="1511300"/>
          <p14:tracePt t="61922" x="3333750" y="1511300"/>
          <p14:tracePt t="61942" x="3346450" y="1504950"/>
          <p14:tracePt t="61961" x="3352800" y="1504950"/>
          <p14:tracePt t="61982" x="3359150" y="1498600"/>
          <p14:tracePt t="62001" x="3365500" y="1498600"/>
          <p14:tracePt t="62036" x="3371850" y="1492250"/>
          <p14:tracePt t="62068" x="3378200" y="1485900"/>
          <p14:tracePt t="62096" x="3384550" y="1485900"/>
          <p14:tracePt t="62120" x="3384550" y="1479550"/>
          <p14:tracePt t="62144" x="3390900" y="1473200"/>
          <p14:tracePt t="62156" x="3390900" y="1466850"/>
          <p14:tracePt t="62172" x="3397250" y="1460500"/>
          <p14:tracePt t="62188" x="3397250" y="1454150"/>
          <p14:tracePt t="62204" x="3403600" y="1447800"/>
          <p14:tracePt t="62221" x="3409950" y="1441450"/>
          <p14:tracePt t="62264" x="3416300" y="1435100"/>
          <p14:tracePt t="62292" x="3422650" y="1435100"/>
          <p14:tracePt t="62396" x="3422650" y="1441450"/>
          <p14:tracePt t="62436" x="3416300" y="1441450"/>
          <p14:tracePt t="62532" x="3416300" y="1447800"/>
          <p14:tracePt t="62572" x="3416300" y="1441450"/>
          <p14:tracePt t="62584" x="3409950" y="1428750"/>
          <p14:tracePt t="62592" x="3409950" y="1422400"/>
          <p14:tracePt t="62601" x="3403600" y="1416050"/>
          <p14:tracePt t="62621" x="3384550" y="1397000"/>
          <p14:tracePt t="62641" x="3352800" y="1371600"/>
          <p14:tracePt t="62661" x="3327400" y="1339850"/>
          <p14:tracePt t="62682" x="3314700" y="1333500"/>
          <p14:tracePt t="67898" x="3371850" y="1441450"/>
          <p14:tracePt t="67922" x="3378200" y="1447800"/>
          <p14:tracePt t="67926" x="3384550" y="1441450"/>
          <p14:tracePt t="67940" x="3390900" y="1441450"/>
          <p14:tracePt t="67960" x="3422650" y="1422400"/>
          <p14:tracePt t="67981" x="3448050" y="1409700"/>
          <p14:tracePt t="68000" x="3492500" y="1390650"/>
          <p14:tracePt t="68020" x="3543300" y="1384300"/>
          <p14:tracePt t="68040" x="3568700" y="1397000"/>
          <p14:tracePt t="68060" x="3594100" y="1428750"/>
          <p14:tracePt t="68062" x="3594100" y="1441450"/>
          <p14:tracePt t="68081" x="3594100" y="1466850"/>
          <p14:tracePt t="68100" x="3587750" y="1485900"/>
          <p14:tracePt t="68120" x="3568700" y="1524000"/>
          <p14:tracePt t="68140" x="3530600" y="1562100"/>
          <p14:tracePt t="68160" x="3505200" y="1593850"/>
          <p14:tracePt t="68180" x="3460750" y="1625600"/>
          <p14:tracePt t="68200" x="3441700" y="1631950"/>
          <p14:tracePt t="68220" x="3435350" y="1625600"/>
          <p14:tracePt t="68241" x="3422650" y="1593850"/>
          <p14:tracePt t="68261" x="3429000" y="1555750"/>
          <p14:tracePt t="68281" x="3429000" y="1530350"/>
          <p14:tracePt t="68301" x="3435350" y="1485900"/>
          <p14:tracePt t="68320" x="3448050" y="1447800"/>
          <p14:tracePt t="68340" x="3448050" y="1435100"/>
          <p14:tracePt t="68360" x="3454400" y="1428750"/>
          <p14:tracePt t="68380" x="3454400" y="1422400"/>
          <p14:tracePt t="68401" x="3454400" y="1416050"/>
          <p14:tracePt t="68420" x="3441700" y="1409700"/>
          <p14:tracePt t="68440" x="3435350" y="1409700"/>
          <p14:tracePt t="68460" x="3429000" y="1409700"/>
          <p14:tracePt t="68480" x="3416300" y="1403350"/>
          <p14:tracePt t="68500" x="3409950" y="1397000"/>
          <p14:tracePt t="68520" x="3403600" y="1397000"/>
          <p14:tracePt t="68540" x="3390900" y="1397000"/>
          <p14:tracePt t="68560" x="3384550" y="1397000"/>
          <p14:tracePt t="68590" x="3378200" y="1403350"/>
          <p14:tracePt t="68610" x="3378200" y="1409700"/>
          <p14:tracePt t="68650" x="3384550" y="1409700"/>
          <p14:tracePt t="68658" x="3390900" y="1409700"/>
          <p14:tracePt t="68662" x="3397250" y="1409700"/>
          <p14:tracePt t="68680" x="3409950" y="1409700"/>
          <p14:tracePt t="68700" x="3416300" y="1409700"/>
          <p14:tracePt t="68720" x="3435350" y="1403350"/>
          <p14:tracePt t="68740" x="3454400" y="1397000"/>
          <p14:tracePt t="68760" x="3467100" y="1390650"/>
          <p14:tracePt t="68780" x="3473450" y="1384300"/>
          <p14:tracePt t="68820" x="3479800" y="1377950"/>
          <p14:tracePt t="68846" x="3473450" y="1371600"/>
          <p14:tracePt t="68890" x="3467100" y="1365250"/>
          <p14:tracePt t="68918" x="3473450" y="1358900"/>
          <p14:tracePt t="68950" x="3479800" y="1358900"/>
          <p14:tracePt t="68970" x="3486150" y="1352550"/>
          <p14:tracePt t="68986" x="3492500" y="1352550"/>
          <p14:tracePt t="69010" x="3492500" y="1358900"/>
          <p14:tracePt t="69027" x="3498850" y="1358900"/>
          <p14:tracePt t="69038" x="3498850" y="1365250"/>
          <p14:tracePt t="69054" x="3498850" y="1371600"/>
          <p14:tracePt t="69070" x="3498850" y="1377950"/>
          <p14:tracePt t="69086" x="3498850" y="1384300"/>
          <p14:tracePt t="69100" x="3492500" y="1390650"/>
          <p14:tracePt t="69120" x="3486150" y="1397000"/>
          <p14:tracePt t="69140" x="3479800" y="1409700"/>
          <p14:tracePt t="69160" x="3467100" y="1416050"/>
          <p14:tracePt t="69396" x="3384550" y="1441450"/>
          <p14:tracePt t="69402" x="3378200" y="1441450"/>
          <p14:tracePt t="69415" x="3371850" y="1441450"/>
          <p14:tracePt t="69423" x="3365500" y="1441450"/>
          <p14:tracePt t="69440" x="3352800" y="1435100"/>
          <p14:tracePt t="69460" x="3333750" y="1435100"/>
          <p14:tracePt t="69480" x="3314700" y="1435100"/>
          <p14:tracePt t="69500" x="3282950" y="1435100"/>
          <p14:tracePt t="69520" x="3263900" y="1435100"/>
          <p14:tracePt t="69540" x="3232150" y="1435100"/>
          <p14:tracePt t="69560" x="3200400" y="1441450"/>
          <p14:tracePt t="69581" x="3181350" y="1441450"/>
          <p14:tracePt t="69601" x="3155950" y="1441450"/>
          <p14:tracePt t="69620" x="3124200" y="1447800"/>
          <p14:tracePt t="69640" x="3105150" y="1447800"/>
          <p14:tracePt t="69660" x="3073400" y="1447800"/>
          <p14:tracePt t="69680" x="3035300" y="1447800"/>
          <p14:tracePt t="69700" x="3009900" y="1447800"/>
          <p14:tracePt t="69720" x="2971800" y="1454150"/>
          <p14:tracePt t="69740" x="2933700" y="1454150"/>
          <p14:tracePt t="69760" x="2901950" y="1454150"/>
          <p14:tracePt t="69780" x="2857500" y="1454150"/>
          <p14:tracePt t="69800" x="2813050" y="1454150"/>
          <p14:tracePt t="69820" x="2781300" y="1460500"/>
          <p14:tracePt t="69840" x="2736850" y="1460500"/>
          <p14:tracePt t="69860" x="2692400" y="1466850"/>
          <p14:tracePt t="69880" x="2667000" y="1466850"/>
          <p14:tracePt t="69900" x="2622550" y="1473200"/>
          <p14:tracePt t="69920" x="2584450" y="1479550"/>
          <p14:tracePt t="69940" x="2559050" y="1479550"/>
          <p14:tracePt t="69960" x="2520950" y="1479550"/>
          <p14:tracePt t="69980" x="2482850" y="1479550"/>
          <p14:tracePt t="70000" x="2463800" y="1479550"/>
          <p14:tracePt t="70020" x="2432050" y="1479550"/>
          <p14:tracePt t="70040" x="2406650" y="1485900"/>
          <p14:tracePt t="70060" x="2387600" y="1485900"/>
          <p14:tracePt t="70080" x="2368550" y="1485900"/>
          <p14:tracePt t="70100" x="2355850" y="1485900"/>
          <p14:tracePt t="70120" x="2343150" y="1485900"/>
          <p14:tracePt t="70140" x="2336800" y="1485900"/>
          <p14:tracePt t="70160" x="2330450" y="1485900"/>
          <p14:tracePt t="70180" x="2324100" y="1485900"/>
          <p14:tracePt t="70243" x="2330450" y="1479550"/>
          <p14:tracePt t="70259" x="2336800" y="1479550"/>
          <p14:tracePt t="70267" x="2343150" y="1479550"/>
          <p14:tracePt t="70280" x="2355850" y="1479550"/>
          <p14:tracePt t="70300" x="2374900" y="1479550"/>
          <p14:tracePt t="70320" x="2400300" y="1479550"/>
          <p14:tracePt t="70340" x="2432050" y="1479550"/>
          <p14:tracePt t="70360" x="2451100" y="1479550"/>
          <p14:tracePt t="70380" x="2482850" y="1473200"/>
          <p14:tracePt t="70400" x="2520950" y="1473200"/>
          <p14:tracePt t="70420" x="2540000" y="1473200"/>
          <p14:tracePt t="70440" x="2578100" y="1466850"/>
          <p14:tracePt t="70460" x="2616200" y="1460500"/>
          <p14:tracePt t="70480" x="2635250" y="1460500"/>
          <p14:tracePt t="70500" x="2673350" y="1460500"/>
          <p14:tracePt t="70520" x="2705100" y="1460500"/>
          <p14:tracePt t="70540" x="2730500" y="1460500"/>
          <p14:tracePt t="70560" x="2762250" y="1460500"/>
          <p14:tracePt t="70580" x="2794000" y="1460500"/>
          <p14:tracePt t="70600" x="2813050" y="1460500"/>
          <p14:tracePt t="70620" x="2851150" y="1454150"/>
          <p14:tracePt t="70640" x="2882900" y="1454150"/>
          <p14:tracePt t="70660" x="2908300" y="1447800"/>
          <p14:tracePt t="70680" x="2933700" y="1447800"/>
          <p14:tracePt t="70700" x="2959100" y="1447800"/>
          <p14:tracePt t="70720" x="2978150" y="1447800"/>
          <p14:tracePt t="70740" x="3003550" y="1441450"/>
          <p14:tracePt t="70760" x="3028950" y="1435100"/>
          <p14:tracePt t="70780" x="3048000" y="1428750"/>
          <p14:tracePt t="70800" x="3067050" y="1428750"/>
          <p14:tracePt t="70820" x="3086100" y="1422400"/>
          <p14:tracePt t="70840" x="3098800" y="1422400"/>
          <p14:tracePt t="70860" x="3117850" y="1416050"/>
          <p14:tracePt t="70880" x="3124200" y="1416050"/>
          <p14:tracePt t="70900" x="3143250" y="1409700"/>
          <p14:tracePt t="70920" x="3162300" y="1409700"/>
          <p14:tracePt t="70940" x="3168650" y="1409700"/>
          <p14:tracePt t="70960" x="3187700" y="1403350"/>
          <p14:tracePt t="70980" x="3206750" y="1403350"/>
          <p14:tracePt t="71000" x="3219450" y="1397000"/>
          <p14:tracePt t="71020" x="3238500" y="1397000"/>
          <p14:tracePt t="71040" x="3257550" y="1397000"/>
          <p14:tracePt t="71060" x="3263900" y="1390650"/>
          <p14:tracePt t="71080" x="3276600" y="1390650"/>
          <p14:tracePt t="71100" x="3289300" y="1390650"/>
          <p14:tracePt t="71120" x="3302000" y="1390650"/>
          <p14:tracePt t="71140" x="3314700" y="1390650"/>
          <p14:tracePt t="71160" x="3327400" y="1390650"/>
          <p14:tracePt t="71180" x="3340100" y="1390650"/>
          <p14:tracePt t="71200" x="3352800" y="1390650"/>
          <p14:tracePt t="71220" x="3365500" y="1390650"/>
          <p14:tracePt t="71240" x="3371850" y="1390650"/>
          <p14:tracePt t="71261" x="3384550" y="1390650"/>
          <p14:tracePt t="71280" x="3390900" y="1397000"/>
          <p14:tracePt t="71300" x="3403600" y="1397000"/>
          <p14:tracePt t="71320" x="3416300" y="1390650"/>
          <p14:tracePt t="71340" x="3422650" y="1390650"/>
          <p14:tracePt t="71360" x="3429000" y="1397000"/>
          <p14:tracePt t="71400" x="3435350" y="1397000"/>
          <p14:tracePt t="71511" x="3429000" y="1397000"/>
          <p14:tracePt t="71527" x="3422650" y="1397000"/>
          <p14:tracePt t="71535" x="3416300" y="1397000"/>
          <p14:tracePt t="71543" x="3409950" y="1397000"/>
          <p14:tracePt t="71560" x="3397250" y="1397000"/>
          <p14:tracePt t="71580" x="3371850" y="1403350"/>
          <p14:tracePt t="71600" x="3346450" y="1403350"/>
          <p14:tracePt t="71620" x="3295650" y="1403350"/>
          <p14:tracePt t="71640" x="3238500" y="1397000"/>
          <p14:tracePt t="71660" x="3194050" y="1397000"/>
          <p14:tracePt t="71680" x="3130550" y="1397000"/>
          <p14:tracePt t="71699" x="3060700" y="1403350"/>
          <p14:tracePt t="71720" x="3016250" y="1409700"/>
          <p14:tracePt t="71740" x="2952750" y="1422400"/>
          <p14:tracePt t="71760" x="2895600" y="1435100"/>
          <p14:tracePt t="71780" x="2857500" y="1441450"/>
          <p14:tracePt t="71800" x="2806700" y="1454150"/>
          <p14:tracePt t="71820" x="2755900" y="1460500"/>
          <p14:tracePt t="71840" x="2730500" y="1460500"/>
          <p14:tracePt t="71860" x="2686050" y="1460500"/>
          <p14:tracePt t="71880" x="2654300" y="1460500"/>
          <p14:tracePt t="71900" x="2628900" y="1454150"/>
          <p14:tracePt t="71920" x="2603500" y="1447800"/>
          <p14:tracePt t="71940" x="2571750" y="1441450"/>
          <p14:tracePt t="71960" x="2559050" y="1435100"/>
          <p14:tracePt t="71980" x="2527300" y="1435100"/>
          <p14:tracePt t="72000" x="2508250" y="1428750"/>
          <p14:tracePt t="72020" x="2489200" y="1422400"/>
          <p14:tracePt t="72040" x="2470150" y="1422400"/>
          <p14:tracePt t="72060" x="2444750" y="1422400"/>
          <p14:tracePt t="72080" x="2432050" y="1416050"/>
          <p14:tracePt t="72100" x="2413000" y="1422400"/>
          <p14:tracePt t="72120" x="2393950" y="1422400"/>
          <p14:tracePt t="72140" x="2387600" y="1422400"/>
          <p14:tracePt t="72160" x="2381250" y="1422400"/>
          <p14:tracePt t="72180" x="2374900" y="1422400"/>
          <p14:tracePt t="72200" x="2368550" y="1422400"/>
          <p14:tracePt t="72220" x="2362200" y="1422400"/>
          <p14:tracePt t="72376" x="2368550" y="1416050"/>
          <p14:tracePt t="72399" x="2374900" y="1422400"/>
          <p14:tracePt t="72416" x="2381250" y="1422400"/>
          <p14:tracePt t="72428" x="2387600" y="1422400"/>
          <p14:tracePt t="72444" x="2393950" y="1422400"/>
          <p14:tracePt t="72459" x="2400300" y="1422400"/>
          <p14:tracePt t="72479" x="2413000" y="1422400"/>
          <p14:tracePt t="72500" x="2438400" y="1422400"/>
          <p14:tracePt t="72520" x="2470150" y="1428750"/>
          <p14:tracePt t="72539" x="2495550" y="1428750"/>
          <p14:tracePt t="72559" x="2533650" y="1428750"/>
          <p14:tracePt t="72580" x="2571750" y="1428750"/>
          <p14:tracePt t="72599" x="2597150" y="1428750"/>
          <p14:tracePt t="72619" x="2635250" y="1428750"/>
          <p14:tracePt t="72640" x="2673350" y="1422400"/>
          <p14:tracePt t="72659" x="2705100" y="1422400"/>
          <p14:tracePt t="72679" x="2736850" y="1416050"/>
          <p14:tracePt t="72700" x="2774950" y="1416050"/>
          <p14:tracePt t="72719" x="2794000" y="1409700"/>
          <p14:tracePt t="72739" x="2832100" y="1403350"/>
          <p14:tracePt t="72760" x="2857500" y="1403350"/>
          <p14:tracePt t="72779" x="2876550" y="1403350"/>
          <p14:tracePt t="72800" x="2901950" y="1403350"/>
          <p14:tracePt t="72820" x="2927350" y="1403350"/>
          <p14:tracePt t="72840" x="2946400" y="1403350"/>
          <p14:tracePt t="72860" x="2971800" y="1403350"/>
          <p14:tracePt t="72880" x="2990850" y="1403350"/>
          <p14:tracePt t="72900" x="3003550" y="1403350"/>
          <p14:tracePt t="72919" x="3028950" y="1403350"/>
          <p14:tracePt t="72940" x="3054350" y="1403350"/>
          <p14:tracePt t="72959" x="3073400" y="1403350"/>
          <p14:tracePt t="72979" x="3105150" y="1403350"/>
          <p14:tracePt t="73000" x="3130550" y="1403350"/>
          <p14:tracePt t="73019" x="3143250" y="1403350"/>
          <p14:tracePt t="73040" x="3168650" y="1403350"/>
          <p14:tracePt t="73060" x="3187700" y="1397000"/>
          <p14:tracePt t="73080" x="3200400" y="1397000"/>
          <p14:tracePt t="73100" x="3219450" y="1397000"/>
          <p14:tracePt t="73120" x="3238500" y="1397000"/>
          <p14:tracePt t="73140" x="3257550" y="1397000"/>
          <p14:tracePt t="73160" x="3276600" y="1397000"/>
          <p14:tracePt t="73179" x="3302000" y="1390650"/>
          <p14:tracePt t="73199" x="3314700" y="1390650"/>
          <p14:tracePt t="73220" x="3333750" y="1390650"/>
          <p14:tracePt t="73240" x="3346450" y="1384300"/>
          <p14:tracePt t="73260" x="3359150" y="1384300"/>
          <p14:tracePt t="73280" x="3371850" y="1384300"/>
          <p14:tracePt t="73300" x="3384550" y="1384300"/>
          <p14:tracePt t="73320" x="3390900" y="1384300"/>
          <p14:tracePt t="73340" x="3403600" y="1377950"/>
          <p14:tracePt t="73360" x="3416300" y="1377950"/>
          <p14:tracePt t="73380" x="3422650" y="1377950"/>
          <p14:tracePt t="73400" x="3429000" y="1377950"/>
          <p14:tracePt t="73420" x="3435350" y="1377950"/>
          <p14:tracePt t="73439" x="3441700" y="1377950"/>
          <p14:tracePt t="73459" x="3448050" y="1377950"/>
          <p14:tracePt t="73479" x="3454400" y="1377950"/>
          <p14:tracePt t="73499" x="3460750" y="1377950"/>
          <p14:tracePt t="73519" x="3467100" y="1377950"/>
          <p14:tracePt t="73632" x="3460750" y="1377950"/>
          <p14:tracePt t="73649" x="3454400" y="1377950"/>
          <p14:tracePt t="73660" x="3448050" y="1377950"/>
          <p14:tracePt t="73668" x="3441700" y="1377950"/>
          <p14:tracePt t="73679" x="3435350" y="1377950"/>
          <p14:tracePt t="73700" x="3422650" y="1377950"/>
          <p14:tracePt t="73720" x="3397250" y="1377950"/>
          <p14:tracePt t="73739" x="3378200" y="1377950"/>
          <p14:tracePt t="73760" x="3346450" y="1377950"/>
          <p14:tracePt t="73780" x="3308350" y="1384300"/>
          <p14:tracePt t="73800" x="3276600" y="1384300"/>
          <p14:tracePt t="73820" x="3225800" y="1390650"/>
          <p14:tracePt t="73840" x="3181350" y="1397000"/>
          <p14:tracePt t="73859" x="3149600" y="1403350"/>
          <p14:tracePt t="73880" x="3098800" y="1409700"/>
          <p14:tracePt t="73900" x="3048000" y="1416050"/>
          <p14:tracePt t="73919" x="3009900" y="1422400"/>
          <p14:tracePt t="73940" x="2946400" y="1428750"/>
          <p14:tracePt t="73959" x="2908300" y="1428750"/>
          <p14:tracePt t="73979" x="2851150" y="1428750"/>
          <p14:tracePt t="74000" x="2787650" y="1428750"/>
          <p14:tracePt t="74019" x="2755900" y="1435100"/>
          <p14:tracePt t="74039" x="2705100" y="1435100"/>
          <p14:tracePt t="74060" x="2654300" y="1435100"/>
          <p14:tracePt t="74079" x="2616200" y="1441450"/>
          <p14:tracePt t="74099" x="2552700" y="1441450"/>
          <p14:tracePt t="74120" x="2495550" y="1447800"/>
          <p14:tracePt t="74139" x="2463800" y="1447800"/>
          <p14:tracePt t="74159" x="2413000" y="1454150"/>
          <p14:tracePt t="74180" x="2368550" y="1460500"/>
          <p14:tracePt t="74199" x="2343150" y="1466850"/>
          <p14:tracePt t="74219" x="2292350" y="1473200"/>
          <p14:tracePt t="74240" x="2247900" y="1479550"/>
          <p14:tracePt t="74260" x="2222500" y="1479550"/>
          <p14:tracePt t="74279" x="2184400" y="1485900"/>
          <p14:tracePt t="74300" x="2165350" y="1485900"/>
          <p14:tracePt t="74319" x="2159000" y="1485900"/>
          <p14:tracePt t="74359" x="2165350" y="1479550"/>
          <p14:tracePt t="74380" x="2184400" y="1473200"/>
          <p14:tracePt t="74400" x="2222500" y="1460500"/>
          <p14:tracePt t="74420" x="2273300" y="1447800"/>
          <p14:tracePt t="74439" x="2317750" y="1441450"/>
          <p14:tracePt t="74459" x="2393950" y="1428750"/>
          <p14:tracePt t="74479" x="2451100" y="1422400"/>
          <p14:tracePt t="74499" x="2540000" y="1422400"/>
          <p14:tracePt t="74519" x="2622550" y="1416050"/>
          <p14:tracePt t="74539" x="2679700" y="1416050"/>
          <p14:tracePt t="74559" x="2762250" y="1403350"/>
          <p14:tracePt t="74579" x="2825750" y="1390650"/>
          <p14:tracePt t="74599" x="2870200" y="1384300"/>
          <p14:tracePt t="74619" x="2921000" y="1371600"/>
          <p14:tracePt t="74639" x="2946400" y="1371600"/>
          <p14:tracePt t="74659" x="2978150" y="1365250"/>
          <p14:tracePt t="74679" x="3009900" y="1365250"/>
          <p14:tracePt t="74699" x="3022600" y="1365250"/>
          <p14:tracePt t="74719" x="3035300" y="1371600"/>
          <p14:tracePt t="74739" x="3048000" y="1371600"/>
          <p14:tracePt t="74779" x="3054350" y="1371600"/>
          <p14:tracePt t="74800" x="3060700" y="1377950"/>
          <p14:tracePt t="74833" x="3067050" y="1377950"/>
          <p14:tracePt t="74865" x="3073400" y="1384300"/>
          <p14:tracePt t="74884" x="3079750" y="1384300"/>
          <p14:tracePt t="74941" x="3086100" y="1390650"/>
          <p14:tracePt t="75241" x="3079750" y="1384300"/>
          <p14:tracePt t="75261" x="3073400" y="1384300"/>
          <p14:tracePt t="75277" x="3067050" y="1377950"/>
          <p14:tracePt t="75293" x="3060700" y="1377950"/>
          <p14:tracePt t="75301" x="3054350" y="1377950"/>
          <p14:tracePt t="75319" x="3048000" y="1377950"/>
          <p14:tracePt t="75339" x="3028950" y="1377950"/>
          <p14:tracePt t="75359" x="3016250" y="1377950"/>
          <p14:tracePt t="75379" x="2990850" y="1371600"/>
          <p14:tracePt t="75399" x="2965450" y="1371600"/>
          <p14:tracePt t="75419" x="2940050" y="1371600"/>
          <p14:tracePt t="75439" x="2908300" y="1365250"/>
          <p14:tracePt t="75459" x="2863850" y="1365250"/>
          <p14:tracePt t="75479" x="2825750" y="1365250"/>
          <p14:tracePt t="75499" x="2755900" y="1371600"/>
          <p14:tracePt t="75519" x="2654300" y="1384300"/>
          <p14:tracePt t="75539" x="2578100" y="1397000"/>
          <p14:tracePt t="75559" x="2457450" y="1447800"/>
          <p14:tracePt t="75579" x="2343150" y="1555750"/>
          <p14:tracePt t="75599" x="2279650" y="1676400"/>
          <p14:tracePt t="75619" x="2197100" y="1936750"/>
          <p14:tracePt t="75639" x="2152650" y="2266950"/>
          <p14:tracePt t="75659" x="2133600" y="2508250"/>
          <p14:tracePt t="75679" x="2114550" y="2889250"/>
          <p14:tracePt t="75699" x="2114550" y="3314700"/>
          <p14:tracePt t="75719" x="2114550" y="3606800"/>
          <p14:tracePt t="75739" x="2127250" y="4006850"/>
          <p14:tracePt t="75759" x="2139950" y="4324350"/>
          <p14:tracePt t="75779" x="2139950" y="4495800"/>
          <p14:tracePt t="75799" x="2133600" y="4711700"/>
          <p14:tracePt t="75819" x="2133600" y="4883150"/>
          <p14:tracePt t="75839" x="2133600" y="4978400"/>
          <p14:tracePt t="75859" x="2133600" y="5067300"/>
          <p14:tracePt t="75879" x="2120900" y="5130800"/>
          <p14:tracePt t="75899" x="2114550" y="5149850"/>
          <p14:tracePt t="75919" x="2114550" y="5162550"/>
          <p14:tracePt t="75939" x="2114550" y="5168900"/>
          <p14:tracePt t="76021" x="2108200" y="5175250"/>
          <p14:tracePt t="76045" x="2108200" y="5181600"/>
          <p14:tracePt t="76073" x="2108200" y="5187950"/>
          <p14:tracePt t="76125" x="2101850" y="5187950"/>
          <p14:tracePt t="76157" x="2101850" y="5181600"/>
          <p14:tracePt t="76173" x="2095500" y="5168900"/>
          <p14:tracePt t="76181" x="2095500" y="5162550"/>
          <p14:tracePt t="76199" x="2089150" y="5137150"/>
          <p14:tracePt t="76219" x="2070100" y="5054600"/>
          <p14:tracePt t="76239" x="2057400" y="4953000"/>
          <p14:tracePt t="76259" x="2019300" y="4686300"/>
          <p14:tracePt t="76279" x="1968500" y="4305300"/>
          <p14:tracePt t="76299" x="1943100" y="4019550"/>
          <p14:tracePt t="76319" x="1911350" y="3568700"/>
          <p14:tracePt t="76339" x="1905000" y="3149600"/>
          <p14:tracePt t="76359" x="1911350" y="2889250"/>
          <p14:tracePt t="76379" x="1943100" y="2559050"/>
          <p14:tracePt t="76399" x="1987550" y="2292350"/>
          <p14:tracePt t="76419" x="2012950" y="2139950"/>
          <p14:tracePt t="76439" x="2057400" y="1974850"/>
          <p14:tracePt t="76459" x="2082800" y="1866900"/>
          <p14:tracePt t="76479" x="2095500" y="1822450"/>
          <p14:tracePt t="76499" x="2095500" y="1784350"/>
          <p14:tracePt t="76519" x="2095500" y="1765300"/>
          <p14:tracePt t="76539" x="2095500" y="1752600"/>
          <p14:tracePt t="76559" x="2089150" y="1733550"/>
          <p14:tracePt t="76562" x="2089150" y="1727200"/>
          <p14:tracePt t="76579" x="2082800" y="1720850"/>
          <p14:tracePt t="76599" x="2076450" y="1714500"/>
          <p14:tracePt t="76619" x="2070100" y="1701800"/>
          <p14:tracePt t="76639" x="2057400" y="1689100"/>
          <p14:tracePt t="76679" x="2051050" y="1682750"/>
          <p14:tracePt t="76699" x="2044700" y="1670050"/>
          <p14:tracePt t="76719" x="2044700" y="1663700"/>
          <p14:tracePt t="76739" x="2044700" y="1644650"/>
          <p14:tracePt t="76759" x="2038350" y="1631950"/>
          <p14:tracePt t="76779" x="2038350" y="1619250"/>
          <p14:tracePt t="76799" x="2032000" y="1606550"/>
          <p14:tracePt t="76819" x="2032000" y="1600200"/>
          <p14:tracePt t="76839" x="2025650" y="1593850"/>
          <p14:tracePt t="76859" x="2012950" y="1587500"/>
          <p14:tracePt t="76879" x="2006600" y="1581150"/>
          <p14:tracePt t="76899" x="1993900" y="1574800"/>
          <p14:tracePt t="76919" x="1981200" y="1574800"/>
          <p14:tracePt t="76939" x="1962150" y="1568450"/>
          <p14:tracePt t="76959" x="1949450" y="1562100"/>
          <p14:tracePt t="76979" x="1930400" y="1562100"/>
          <p14:tracePt t="76999" x="1898650" y="1562100"/>
          <p14:tracePt t="77019" x="1879600" y="1562100"/>
          <p14:tracePt t="77039" x="1854200" y="1568450"/>
          <p14:tracePt t="77059" x="1828800" y="1574800"/>
          <p14:tracePt t="77079" x="1809750" y="1581150"/>
          <p14:tracePt t="77099" x="1778000" y="1587500"/>
          <p14:tracePt t="77119" x="1739900" y="1606550"/>
          <p14:tracePt t="77139" x="1708150" y="1612900"/>
          <p14:tracePt t="77159" x="1663700" y="1631950"/>
          <p14:tracePt t="77179" x="1619250" y="1651000"/>
          <p14:tracePt t="77199" x="1587500" y="1663700"/>
          <p14:tracePt t="77219" x="1543050" y="1689100"/>
          <p14:tracePt t="77239" x="1498600" y="1714500"/>
          <p14:tracePt t="77259" x="1466850" y="1733550"/>
          <p14:tracePt t="77279" x="1422400" y="1765300"/>
          <p14:tracePt t="77299" x="1384300" y="1790700"/>
          <p14:tracePt t="77319" x="1358900" y="1809750"/>
          <p14:tracePt t="77339" x="1327150" y="1835150"/>
          <p14:tracePt t="77358" x="1295400" y="1860550"/>
          <p14:tracePt t="77379" x="1276350" y="1879600"/>
          <p14:tracePt t="77399" x="1250950" y="1905000"/>
          <p14:tracePt t="77419" x="1231900" y="1924050"/>
          <p14:tracePt t="77439" x="1219200" y="1936750"/>
          <p14:tracePt t="77459" x="1200150" y="1962150"/>
          <p14:tracePt t="77479" x="1174750" y="1993900"/>
          <p14:tracePt t="77499" x="1162050" y="2019300"/>
          <p14:tracePt t="77519" x="1136650" y="2063750"/>
          <p14:tracePt t="77539" x="1111250" y="2108200"/>
          <p14:tracePt t="77559" x="1092200" y="2133600"/>
          <p14:tracePt t="77579" x="1066800" y="2171700"/>
          <p14:tracePt t="77599" x="1035050" y="2209800"/>
          <p14:tracePt t="77619" x="1022350" y="2228850"/>
          <p14:tracePt t="77639" x="996950" y="2266950"/>
          <p14:tracePt t="77659" x="977900" y="2305050"/>
          <p14:tracePt t="77679" x="971550" y="2330450"/>
          <p14:tracePt t="77699" x="958850" y="2368550"/>
          <p14:tracePt t="77719" x="952500" y="2387600"/>
          <p14:tracePt t="77739" x="939800" y="2425700"/>
          <p14:tracePt t="77759" x="933450" y="2457450"/>
          <p14:tracePt t="77778" x="920750" y="2482850"/>
          <p14:tracePt t="77799" x="914400" y="2520950"/>
          <p14:tracePt t="77819" x="901700" y="2565400"/>
          <p14:tracePt t="77839" x="895350" y="2590800"/>
          <p14:tracePt t="77859" x="889000" y="2641600"/>
          <p14:tracePt t="77878" x="876300" y="2686050"/>
          <p14:tracePt t="77899" x="869950" y="2717800"/>
          <p14:tracePt t="77919" x="863600" y="2762250"/>
          <p14:tracePt t="77939" x="857250" y="2806700"/>
          <p14:tracePt t="77959" x="857250" y="2838450"/>
          <p14:tracePt t="77979" x="850900" y="2901950"/>
          <p14:tracePt t="77998" x="838200" y="2971800"/>
          <p14:tracePt t="78019" x="825500" y="3022600"/>
          <p14:tracePt t="78038" x="812800" y="3079750"/>
          <p14:tracePt t="78058" x="800100" y="3124200"/>
          <p14:tracePt t="78079" x="787400" y="3130550"/>
          <p14:tracePt t="78099" x="787400" y="3136900"/>
          <p14:tracePt t="78118" x="774700" y="3124200"/>
          <p14:tracePt t="78138" x="774700" y="3105150"/>
          <p14:tracePt t="78158" x="774700" y="3041650"/>
          <p14:tracePt t="78178" x="781050" y="2965450"/>
          <p14:tracePt t="78199" x="787400" y="2901950"/>
          <p14:tracePt t="78218" x="812800" y="2794000"/>
          <p14:tracePt t="78238" x="838200" y="2673350"/>
          <p14:tracePt t="78259" x="863600" y="2590800"/>
          <p14:tracePt t="78279" x="908050" y="2470150"/>
          <p14:tracePt t="78298" x="958850" y="2349500"/>
          <p14:tracePt t="78319" x="1003300" y="2273300"/>
          <p14:tracePt t="78338" x="1066800" y="2171700"/>
          <p14:tracePt t="78358" x="1136650" y="2082800"/>
          <p14:tracePt t="78379" x="1187450" y="2025650"/>
          <p14:tracePt t="78399" x="1270000" y="1955800"/>
          <p14:tracePt t="78418" x="1358900" y="1892300"/>
          <p14:tracePt t="78438" x="1416050" y="1854200"/>
          <p14:tracePt t="78458" x="1492250" y="1803400"/>
          <p14:tracePt t="78478" x="1568450" y="1752600"/>
          <p14:tracePt t="78498" x="1625600" y="1720850"/>
          <p14:tracePt t="78518" x="1695450" y="1676400"/>
          <p14:tracePt t="78538" x="1765300" y="1644650"/>
          <p14:tracePt t="78558" x="1803400" y="1625600"/>
          <p14:tracePt t="78578" x="1866900" y="1606550"/>
          <p14:tracePt t="78598" x="1924050" y="1600200"/>
          <p14:tracePt t="78618" x="1955800" y="1593850"/>
          <p14:tracePt t="78638" x="2000250" y="1593850"/>
          <p14:tracePt t="78659" x="2032000" y="1593850"/>
          <p14:tracePt t="78678" x="2051050" y="1593850"/>
          <p14:tracePt t="78698" x="2057400" y="1593850"/>
          <p14:tracePt t="78718" x="2070100" y="1587500"/>
          <p14:tracePt t="78758" x="2051050" y="1581150"/>
          <p14:tracePt t="78778" x="2006600" y="1581150"/>
          <p14:tracePt t="78799" x="1968500" y="1581150"/>
          <p14:tracePt t="78818" x="1898650" y="1593850"/>
          <p14:tracePt t="78838" x="1809750" y="1619250"/>
          <p14:tracePt t="78858" x="1752600" y="1644650"/>
          <p14:tracePt t="78878" x="1657350" y="1695450"/>
          <p14:tracePt t="78898" x="1555750" y="1758950"/>
          <p14:tracePt t="78919" x="1492250" y="1809750"/>
          <p14:tracePt t="78938" x="1390650" y="1898650"/>
          <p14:tracePt t="78958" x="1289050" y="2006600"/>
          <p14:tracePt t="78978" x="1225550" y="2082800"/>
          <p14:tracePt t="78998" x="1143000" y="2203450"/>
          <p14:tracePt t="79018" x="1073150" y="2324100"/>
          <p14:tracePt t="79038" x="1028700" y="2400300"/>
          <p14:tracePt t="79058" x="971550" y="2501900"/>
          <p14:tracePt t="79079" x="927100" y="2584450"/>
          <p14:tracePt t="79099" x="908050" y="2641600"/>
          <p14:tracePt t="79118" x="876300" y="2717800"/>
          <p14:tracePt t="79138" x="850900" y="2794000"/>
          <p14:tracePt t="79158" x="831850" y="2838450"/>
          <p14:tracePt t="79178" x="812800" y="2908300"/>
          <p14:tracePt t="79198" x="793750" y="2978150"/>
          <p14:tracePt t="79218" x="787400" y="3022600"/>
          <p14:tracePt t="79238" x="768350" y="3086100"/>
          <p14:tracePt t="79259" x="755650" y="3117850"/>
          <p14:tracePt t="79279" x="749300" y="3155950"/>
          <p14:tracePt t="79298" x="736600" y="3181350"/>
          <p14:tracePt t="79319" x="736600" y="3187700"/>
          <p14:tracePt t="79358" x="736600" y="3162300"/>
          <p14:tracePt t="79378" x="730250" y="3136900"/>
          <p14:tracePt t="79398" x="730250" y="3079750"/>
          <p14:tracePt t="79419" x="736600" y="3003550"/>
          <p14:tracePt t="79438" x="742950" y="2940050"/>
          <p14:tracePt t="79458" x="768350" y="2838450"/>
          <p14:tracePt t="79478" x="800100" y="2711450"/>
          <p14:tracePt t="79498" x="831850" y="2616200"/>
          <p14:tracePt t="79518" x="882650" y="2470150"/>
          <p14:tracePt t="79538" x="946150" y="2336800"/>
          <p14:tracePt t="79558" x="996950" y="2260600"/>
          <p14:tracePt t="79578" x="1079500" y="2146300"/>
          <p14:tracePt t="79598" x="1174750" y="2051050"/>
          <p14:tracePt t="79618" x="1238250" y="1987550"/>
          <p14:tracePt t="79638" x="1352550" y="1898650"/>
          <p14:tracePt t="79658" x="1466850" y="1809750"/>
          <p14:tracePt t="79678" x="1536700" y="1752600"/>
          <p14:tracePt t="79698" x="1638300" y="1676400"/>
          <p14:tracePt t="79718" x="1727200" y="1612900"/>
          <p14:tracePt t="79738" x="1778000" y="1581150"/>
          <p14:tracePt t="79758" x="1847850" y="1536700"/>
          <p14:tracePt t="79778" x="1905000" y="1504950"/>
          <p14:tracePt t="79798" x="1930400" y="1492250"/>
          <p14:tracePt t="79819" x="1962150" y="1473200"/>
          <p14:tracePt t="79838" x="1974850" y="1466850"/>
          <p14:tracePt t="79878" x="1962150" y="1466850"/>
          <p14:tracePt t="79898" x="1930400" y="1479550"/>
          <p14:tracePt t="79918" x="1905000" y="1485900"/>
          <p14:tracePt t="79939" x="1860550" y="1511300"/>
          <p14:tracePt t="79959" x="1809750" y="1549400"/>
          <p14:tracePt t="79978" x="1771650" y="1574800"/>
          <p14:tracePt t="79998" x="1701800" y="1625600"/>
          <p14:tracePt t="80019" x="1625600" y="1689100"/>
          <p14:tracePt t="80038" x="1568450" y="1739900"/>
          <p14:tracePt t="80058" x="1479550" y="1809750"/>
          <p14:tracePt t="80079" x="1384300" y="1885950"/>
          <p14:tracePt t="80098" x="1320800" y="1943100"/>
          <p14:tracePt t="80118" x="1219200" y="2032000"/>
          <p14:tracePt t="80138" x="1123950" y="2139950"/>
          <p14:tracePt t="80158" x="1066800" y="2222500"/>
          <p14:tracePt t="80178" x="990600" y="2343150"/>
          <p14:tracePt t="80198" x="920750" y="2463800"/>
          <p14:tracePt t="80218" x="876300" y="2533650"/>
          <p14:tracePt t="80238" x="819150" y="2635250"/>
          <p14:tracePt t="80258" x="762000" y="2724150"/>
          <p14:tracePt t="80278" x="730250" y="2774950"/>
          <p14:tracePt t="80298" x="685800" y="2838450"/>
          <p14:tracePt t="80319" x="654050" y="2882900"/>
          <p14:tracePt t="80338" x="647700" y="2901950"/>
          <p14:tracePt t="80358" x="641350" y="2914650"/>
          <p14:tracePt t="80378" x="666750" y="2914650"/>
          <p14:tracePt t="80398" x="685800" y="2895600"/>
          <p14:tracePt t="80419" x="730250" y="2857500"/>
          <p14:tracePt t="80438" x="787400" y="2800350"/>
          <p14:tracePt t="80458" x="831850" y="2755900"/>
          <p14:tracePt t="80478" x="895350" y="2686050"/>
          <p14:tracePt t="80498" x="971550" y="2590800"/>
          <p14:tracePt t="80518" x="1022350" y="2520950"/>
          <p14:tracePt t="80538" x="1098550" y="2400300"/>
          <p14:tracePt t="80558" x="1123950" y="2362200"/>
          <p14:tracePt t="80615" x="1377950" y="2063750"/>
          <p14:tracePt t="80618" x="1403350" y="2032000"/>
          <p14:tracePt t="80638" x="1454150" y="1981200"/>
          <p14:tracePt t="80658" x="1530350" y="1911350"/>
          <p14:tracePt t="80678" x="1612900" y="1847850"/>
          <p14:tracePt t="80698" x="1663700" y="1809750"/>
          <p14:tracePt t="80719" x="1708150" y="1771650"/>
          <p14:tracePt t="80738" x="1790700" y="1708150"/>
          <p14:tracePt t="80758" x="1816100" y="1676400"/>
          <p14:tracePt t="80778" x="1841500" y="1651000"/>
          <p14:tracePt t="80916" x="1765300" y="1638300"/>
          <p14:tracePt t="80923" x="1752600" y="1644650"/>
          <p14:tracePt t="80938" x="1708150" y="1676400"/>
          <p14:tracePt t="80958" x="1644650" y="1720850"/>
          <p14:tracePt t="80978" x="1593850" y="1758950"/>
          <p14:tracePt t="80998" x="1530350" y="1816100"/>
          <p14:tracePt t="81018" x="1460500" y="1879600"/>
          <p14:tracePt t="81038" x="1409700" y="1924050"/>
          <p14:tracePt t="81058" x="1339850" y="1987550"/>
          <p14:tracePt t="81078" x="1263650" y="2070100"/>
          <p14:tracePt t="81098" x="1212850" y="2127250"/>
          <p14:tracePt t="81118" x="1130300" y="2222500"/>
          <p14:tracePt t="81138" x="1054100" y="2317750"/>
          <p14:tracePt t="81158" x="1003300" y="2381250"/>
          <p14:tracePt t="81178" x="939800" y="2470150"/>
          <p14:tracePt t="81198" x="895350" y="2552700"/>
          <p14:tracePt t="81218" x="869950" y="2609850"/>
          <p14:tracePt t="81238" x="838200" y="2686050"/>
          <p14:tracePt t="81259" x="806450" y="2762250"/>
          <p14:tracePt t="81278" x="793750" y="2813050"/>
          <p14:tracePt t="81298" x="774700" y="2895600"/>
          <p14:tracePt t="81319" x="768350" y="3009900"/>
          <p14:tracePt t="81338" x="762000" y="3098800"/>
          <p14:tracePt t="81358" x="755650" y="3225800"/>
          <p14:tracePt t="81379" x="755650" y="3327400"/>
          <p14:tracePt t="81398" x="749300" y="3371850"/>
          <p14:tracePt t="81419" x="749300" y="3403600"/>
          <p14:tracePt t="81439" x="736600" y="3409950"/>
          <p14:tracePt t="81458" x="730250" y="3397250"/>
          <p14:tracePt t="81478" x="723900" y="3352800"/>
          <p14:tracePt t="81499" x="730250" y="3257550"/>
          <p14:tracePt t="81518" x="749300" y="3175000"/>
          <p14:tracePt t="81538" x="793750" y="3016250"/>
          <p14:tracePt t="81559" x="850900" y="2825750"/>
          <p14:tracePt t="81578" x="908050" y="2692400"/>
          <p14:tracePt t="81598" x="1003300" y="2501900"/>
          <p14:tracePt t="81619" x="1123950" y="2311400"/>
          <p14:tracePt t="81638" x="1212850" y="2190750"/>
          <p14:tracePt t="81658" x="1352550" y="2038350"/>
          <p14:tracePt t="81678" x="1441450" y="1955800"/>
          <p14:tracePt t="81698" x="1574800" y="1854200"/>
          <p14:tracePt t="81718" x="1644650" y="1790700"/>
          <p14:tracePt t="81738" x="1746250" y="1714500"/>
          <p14:tracePt t="81758" x="1822450" y="1651000"/>
          <p14:tracePt t="81778" x="1860550" y="1612900"/>
          <p14:tracePt t="81798" x="1898650" y="1574800"/>
          <p14:tracePt t="81818" x="1911350" y="1568450"/>
          <p14:tracePt t="81838" x="1892300" y="1574800"/>
          <p14:tracePt t="81859" x="1803400" y="1651000"/>
          <p14:tracePt t="81878" x="1727200" y="1720850"/>
          <p14:tracePt t="81898" x="1631950" y="1816100"/>
          <p14:tracePt t="81918" x="1460500" y="1993900"/>
          <p14:tracePt t="81938" x="1282700" y="2209800"/>
          <p14:tracePt t="81958" x="1162050" y="2374900"/>
          <p14:tracePt t="81978" x="1003300" y="2641600"/>
          <p14:tracePt t="81998" x="889000" y="2863850"/>
          <p14:tracePt t="82018" x="844550" y="2978150"/>
          <p14:tracePt t="82039" x="819150" y="3048000"/>
          <p14:tracePt t="82058" x="812800" y="3067050"/>
          <p14:tracePt t="82078" x="825500" y="3022600"/>
          <p14:tracePt t="86369" x="2952750" y="5619750"/>
          <p14:tracePt t="86389" x="2959100" y="5626100"/>
          <p14:tracePt t="86392" x="2959100" y="5632450"/>
          <p14:tracePt t="86401" x="2965450" y="5632450"/>
          <p14:tracePt t="86417" x="2965450" y="5651500"/>
          <p14:tracePt t="86437" x="2959100" y="5676900"/>
          <p14:tracePt t="86457" x="2940050" y="5727700"/>
          <p14:tracePt t="86477" x="2914650" y="5765800"/>
          <p14:tracePt t="86497" x="2895600" y="5784850"/>
          <p14:tracePt t="86517" x="2857500" y="5810250"/>
          <p14:tracePt t="86537" x="2819400" y="5861050"/>
          <p14:tracePt t="86557" x="2787650" y="5886450"/>
          <p14:tracePt t="86577" x="2736850" y="5943600"/>
          <p14:tracePt t="86597" x="2686050" y="5988050"/>
          <p14:tracePt t="86617" x="2647950" y="6019800"/>
          <p14:tracePt t="86637" x="2597150" y="6057900"/>
          <p14:tracePt t="86657" x="2546350" y="6096000"/>
          <p14:tracePt t="86677" x="2508250" y="6121400"/>
          <p14:tracePt t="86697" x="2451100" y="6165850"/>
          <p14:tracePt t="86717" x="2406650" y="6210300"/>
          <p14:tracePt t="86737" x="2374900" y="6223000"/>
          <p14:tracePt t="86757" x="2336800" y="6223000"/>
          <p14:tracePt t="86777" x="2286000" y="6210300"/>
          <p14:tracePt t="86797" x="2247900" y="6203950"/>
          <p14:tracePt t="86817" x="2197100" y="6197600"/>
          <p14:tracePt t="86837" x="2152650" y="6197600"/>
          <p14:tracePt t="86857" x="2127250" y="6197600"/>
          <p14:tracePt t="86877" x="2095500" y="6197600"/>
          <p14:tracePt t="86897" x="2063750" y="6197600"/>
          <p14:tracePt t="86917" x="2051050" y="6191250"/>
          <p14:tracePt t="86937" x="2032000" y="6178550"/>
          <p14:tracePt t="86957" x="2025650" y="6165850"/>
          <p14:tracePt t="86977" x="2019300" y="6159500"/>
          <p14:tracePt t="86997" x="2012950" y="6153150"/>
          <p14:tracePt t="87017" x="2006600" y="6146800"/>
          <p14:tracePt t="87037" x="2006600" y="6140450"/>
          <p14:tracePt t="87057" x="2006600" y="6134100"/>
          <p14:tracePt t="87077" x="2006600" y="6127750"/>
          <p14:tracePt t="87097" x="2012950" y="6121400"/>
          <p14:tracePt t="87117" x="2012950" y="6115050"/>
          <p14:tracePt t="87137" x="2000250" y="6102350"/>
          <p14:tracePt t="87157" x="1987550" y="6096000"/>
          <p14:tracePt t="87177" x="1968500" y="6083300"/>
          <p14:tracePt t="87197" x="1943100" y="6070600"/>
          <p14:tracePt t="87217" x="1924050" y="6057900"/>
          <p14:tracePt t="87237" x="1892300" y="6045200"/>
          <p14:tracePt t="87257" x="1854200" y="6045200"/>
          <p14:tracePt t="87277" x="1828800" y="6045200"/>
          <p14:tracePt t="87297" x="1784350" y="6057900"/>
          <p14:tracePt t="87317" x="1752600" y="6076950"/>
          <p14:tracePt t="87337" x="1727200" y="6083300"/>
          <p14:tracePt t="87357" x="1689100" y="6096000"/>
          <p14:tracePt t="87377" x="1644650" y="6108700"/>
          <p14:tracePt t="87397" x="1619250" y="6115050"/>
          <p14:tracePt t="87417" x="1581150" y="6127750"/>
          <p14:tracePt t="87437" x="1562100" y="6140450"/>
          <p14:tracePt t="87457" x="1530350" y="6165850"/>
          <p14:tracePt t="87477" x="1504950" y="6184900"/>
          <p14:tracePt t="87497" x="1492250" y="6203950"/>
          <p14:tracePt t="87517" x="1473200" y="6216650"/>
          <p14:tracePt t="87537" x="1447800" y="6235700"/>
          <p14:tracePt t="87557" x="1435100" y="6242050"/>
          <p14:tracePt t="87577" x="1416050" y="6254750"/>
          <p14:tracePt t="87597" x="1397000" y="6267450"/>
          <p14:tracePt t="87617" x="1377950" y="6273800"/>
          <p14:tracePt t="87637" x="1352550" y="6286500"/>
          <p14:tracePt t="87657" x="1327150" y="6299200"/>
          <p14:tracePt t="87677" x="1308100" y="6311900"/>
          <p14:tracePt t="87697" x="1282700" y="6318250"/>
          <p14:tracePt t="87717" x="1257300" y="6330950"/>
          <p14:tracePt t="87737" x="1244600" y="6330950"/>
          <p14:tracePt t="87757" x="1225550" y="6330950"/>
          <p14:tracePt t="87777" x="1206500" y="6324600"/>
          <p14:tracePt t="87797" x="1193800" y="6324600"/>
          <p14:tracePt t="87817" x="1181100" y="6330950"/>
          <p14:tracePt t="87837" x="1174750" y="6330950"/>
          <p14:tracePt t="87857" x="1168400" y="6324600"/>
          <p14:tracePt t="87877" x="1155700" y="6318250"/>
          <p14:tracePt t="87897" x="1149350" y="6318250"/>
          <p14:tracePt t="87949" x="1155700" y="6318250"/>
          <p14:tracePt t="87965" x="1162050" y="6318250"/>
          <p14:tracePt t="87981" x="1168400" y="6324600"/>
          <p14:tracePt t="87997" x="1174750" y="6318250"/>
          <p14:tracePt t="88017" x="1181100" y="6318250"/>
          <p14:tracePt t="88037" x="1181100" y="6311900"/>
          <p14:tracePt t="88057" x="1187450" y="6305550"/>
          <p14:tracePt t="88077" x="1193800" y="6292850"/>
          <p14:tracePt t="88161" x="1187450" y="6292850"/>
          <p14:tracePt t="88181" x="1187450" y="6299200"/>
          <p14:tracePt t="88197" x="1181100" y="6305550"/>
          <p14:tracePt t="88213" x="1174750" y="6305550"/>
          <p14:tracePt t="88229" x="1174750" y="6311900"/>
          <p14:tracePt t="88249" x="1168400" y="6318250"/>
          <p14:tracePt t="88273" x="1162050" y="6318250"/>
          <p14:tracePt t="88297" x="1155700" y="6318250"/>
          <p14:tracePt t="88317" x="1143000" y="6318250"/>
          <p14:tracePt t="88337" x="1136650" y="6318250"/>
          <p14:tracePt t="88357" x="1117600" y="6318250"/>
          <p14:tracePt t="88377" x="1104900" y="6324600"/>
          <p14:tracePt t="88397" x="1092200" y="6318250"/>
          <p14:tracePt t="88417" x="1073150" y="6318250"/>
          <p14:tracePt t="88437" x="1047750" y="6311900"/>
          <p14:tracePt t="88457" x="1035050" y="6305550"/>
          <p14:tracePt t="88477" x="1028700" y="6299200"/>
          <p14:tracePt t="88497" x="1022350" y="6292850"/>
          <p14:tracePt t="88517" x="1016000" y="6292850"/>
          <p14:tracePt t="88537" x="1028700" y="6280150"/>
          <p14:tracePt t="88557" x="1041400" y="6280150"/>
          <p14:tracePt t="88577" x="1047750" y="6280150"/>
          <p14:tracePt t="88597" x="1060450" y="6273800"/>
          <p14:tracePt t="88617" x="1079500" y="6267450"/>
          <p14:tracePt t="88637" x="1085850" y="6261100"/>
          <p14:tracePt t="88657" x="1092200" y="6261100"/>
          <p14:tracePt t="88677" x="1104900" y="6254750"/>
          <p14:tracePt t="88717" x="1111250" y="6267450"/>
          <p14:tracePt t="88737" x="1104900" y="6286500"/>
          <p14:tracePt t="88757" x="1104900" y="6299200"/>
          <p14:tracePt t="88777" x="1098550" y="6311900"/>
          <p14:tracePt t="88797" x="1092200" y="6318250"/>
          <p14:tracePt t="88817" x="1092200" y="6324600"/>
          <p14:tracePt t="88837" x="1092200" y="6330950"/>
          <p14:tracePt t="88857" x="1098550" y="6337300"/>
          <p14:tracePt t="88897" x="1104900" y="6330950"/>
          <p14:tracePt t="88917" x="1111250" y="6324600"/>
          <p14:tracePt t="88937" x="1111250" y="6311900"/>
          <p14:tracePt t="88957" x="1117600" y="6299200"/>
          <p14:tracePt t="88976" x="1123950" y="6299200"/>
          <p14:tracePt t="89016" x="1130300" y="6292850"/>
          <p14:tracePt t="89053" x="1136650" y="6292850"/>
          <p14:tracePt t="89070" x="1143000" y="6299200"/>
          <p14:tracePt t="89085" x="1149350" y="6299200"/>
          <p14:tracePt t="89101" x="1155700" y="6299200"/>
          <p14:tracePt t="89146" x="1155700" y="6292850"/>
          <p14:tracePt t="89205" x="1155700" y="6286500"/>
          <p14:tracePt t="89250" x="1149350" y="6286500"/>
          <p14:tracePt t="89341" x="1143000" y="6286500"/>
          <p14:tracePt t="89910" x="1193800" y="6305550"/>
          <p14:tracePt t="89918" x="1206500" y="6305550"/>
          <p14:tracePt t="89926" x="1212850" y="6305550"/>
          <p14:tracePt t="89936" x="1225550" y="6305550"/>
          <p14:tracePt t="89957" x="1257300" y="6305550"/>
          <p14:tracePt t="89976" x="1301750" y="6311900"/>
          <p14:tracePt t="89996" x="1346200" y="6318250"/>
          <p14:tracePt t="90016" x="1371600" y="6318250"/>
          <p14:tracePt t="90036" x="1422400" y="6324600"/>
          <p14:tracePt t="90056" x="1473200" y="6330950"/>
          <p14:tracePt t="90076" x="1504950" y="6337300"/>
          <p14:tracePt t="90096" x="1562100" y="6337300"/>
          <p14:tracePt t="90117" x="1612900" y="6337300"/>
          <p14:tracePt t="90136" x="1651000" y="6337300"/>
          <p14:tracePt t="90156" x="1701800" y="6337300"/>
          <p14:tracePt t="90176" x="1752600" y="6330950"/>
          <p14:tracePt t="90196" x="1784350" y="6324600"/>
          <p14:tracePt t="90216" x="1835150" y="6305550"/>
          <p14:tracePt t="90236" x="1885950" y="6280150"/>
          <p14:tracePt t="90257" x="1917700" y="6254750"/>
          <p14:tracePt t="90277" x="1955800" y="6223000"/>
          <p14:tracePt t="90279" x="1968500" y="6210300"/>
          <p14:tracePt t="90297" x="1993900" y="6191250"/>
          <p14:tracePt t="90317" x="2019300" y="6165850"/>
          <p14:tracePt t="90336" x="2057400" y="6134100"/>
          <p14:tracePt t="90356" x="2082800" y="6102350"/>
          <p14:tracePt t="90376" x="2095500" y="6083300"/>
          <p14:tracePt t="90399" x="2114550" y="6026150"/>
          <p14:tracePt t="90417" x="2120900" y="5994400"/>
          <p14:tracePt t="90436" x="2114550" y="5969000"/>
          <p14:tracePt t="90456" x="2108200" y="5930900"/>
          <p14:tracePt t="90476" x="2089150" y="5899150"/>
          <p14:tracePt t="90496" x="2076450" y="5886450"/>
          <p14:tracePt t="90516" x="2057400" y="5873750"/>
          <p14:tracePt t="90536" x="2038350" y="5867400"/>
          <p14:tracePt t="90556" x="2025650" y="5867400"/>
          <p14:tracePt t="90558" x="2019300" y="5867400"/>
          <p14:tracePt t="90576" x="2006600" y="5873750"/>
          <p14:tracePt t="90596" x="2000250" y="5899150"/>
          <p14:tracePt t="90616" x="2000250" y="5924550"/>
          <p14:tracePt t="90636" x="2006600" y="5956300"/>
          <p14:tracePt t="90656" x="2025650" y="5988050"/>
          <p14:tracePt t="90676" x="2038350" y="6000750"/>
          <p14:tracePt t="90696" x="2057400" y="6013450"/>
          <p14:tracePt t="90716" x="2063750" y="6013450"/>
          <p14:tracePt t="90736" x="2070100" y="6013450"/>
          <p14:tracePt t="90756" x="2076450" y="6007100"/>
          <p14:tracePt t="90776" x="2070100" y="6000750"/>
          <p14:tracePt t="90816" x="2057400" y="5994400"/>
          <p14:tracePt t="90836" x="2051050" y="5988050"/>
          <p14:tracePt t="90876" x="2044700" y="5994400"/>
          <p14:tracePt t="91210" x="2051050" y="6000750"/>
          <p14:tracePt t="91262" x="2057400" y="5994400"/>
          <p14:tracePt t="91534" x="2057400" y="6000750"/>
          <p14:tracePt t="91570" x="2063750" y="6000750"/>
          <p14:tracePt t="91594" x="2063750" y="6007100"/>
          <p14:tracePt t="91610" x="2063750" y="6013450"/>
          <p14:tracePt t="91626" x="2063750" y="6019800"/>
          <p14:tracePt t="91639" x="2063750" y="6026150"/>
          <p14:tracePt t="91687" x="2070100" y="6032500"/>
          <p14:tracePt t="91730" x="2076450" y="6038850"/>
          <p14:tracePt t="91799" x="2076450" y="6045200"/>
          <p14:tracePt t="91887" x="2082800" y="6045200"/>
          <p14:tracePt t="91978" x="2082800" y="6051550"/>
          <p14:tracePt t="92054" x="2089150" y="6051550"/>
          <p14:tracePt t="92098" x="2095500" y="6057900"/>
          <p14:tracePt t="92135" x="2101850" y="6051550"/>
          <p14:tracePt t="92143" x="2108200" y="6051550"/>
          <p14:tracePt t="92156" x="2114550" y="6045200"/>
          <p14:tracePt t="92176" x="2133600" y="6032500"/>
          <p14:tracePt t="92196" x="2159000" y="6007100"/>
          <p14:tracePt t="92216" x="2184400" y="5981700"/>
          <p14:tracePt t="92236" x="2235200" y="5937250"/>
          <p14:tracePt t="92256" x="2292350" y="5886450"/>
          <p14:tracePt t="92276" x="2336800" y="5854700"/>
          <p14:tracePt t="92296" x="2413000" y="5810250"/>
          <p14:tracePt t="92316" x="2501900" y="5765800"/>
          <p14:tracePt t="92336" x="2559050" y="5734050"/>
          <p14:tracePt t="92356" x="2641600" y="5689600"/>
          <p14:tracePt t="92376" x="2730500" y="5645150"/>
          <p14:tracePt t="92396" x="2787650" y="5619750"/>
          <p14:tracePt t="92416" x="2876550" y="5568950"/>
          <p14:tracePt t="92436" x="2959100" y="5511800"/>
          <p14:tracePt t="92456" x="3016250" y="5473700"/>
          <p14:tracePt t="92476" x="3098800" y="5410200"/>
          <p14:tracePt t="92496" x="3181350" y="5359400"/>
          <p14:tracePt t="92516" x="3232150" y="5321300"/>
          <p14:tracePt t="92536" x="3314700" y="5276850"/>
          <p14:tracePt t="92556" x="3397250" y="5238750"/>
          <p14:tracePt t="92576" x="3454400" y="5219700"/>
          <p14:tracePt t="92596" x="3536950" y="5194300"/>
          <p14:tracePt t="92616" x="3619500" y="5162550"/>
          <p14:tracePt t="92636" x="3670300" y="5143500"/>
          <p14:tracePt t="92656" x="3733800" y="5111750"/>
          <p14:tracePt t="92676" x="3778250" y="5092700"/>
          <p14:tracePt t="92696" x="3829050" y="5054600"/>
          <p14:tracePt t="92716" x="3873500" y="5016500"/>
          <p14:tracePt t="92736" x="3898900" y="4991100"/>
          <p14:tracePt t="92756" x="3924300" y="4953000"/>
          <p14:tracePt t="92776" x="3949700" y="4921250"/>
          <p14:tracePt t="92796" x="3962400" y="4902200"/>
          <p14:tracePt t="92816" x="3968750" y="4876800"/>
          <p14:tracePt t="92836" x="3981450" y="4851400"/>
          <p14:tracePt t="92856" x="3981450" y="4838700"/>
          <p14:tracePt t="92876" x="3987800" y="4813300"/>
          <p14:tracePt t="92896" x="4000500" y="4794250"/>
          <p14:tracePt t="92916" x="4000500" y="4775200"/>
          <p14:tracePt t="92936" x="4006850" y="4749800"/>
          <p14:tracePt t="92956" x="4006850" y="4724400"/>
          <p14:tracePt t="92976" x="4006850" y="4705350"/>
          <p14:tracePt t="92996" x="4000500" y="4679950"/>
          <p14:tracePt t="93016" x="3987800" y="4654550"/>
          <p14:tracePt t="93036" x="3975100" y="4641850"/>
          <p14:tracePt t="93056" x="3956050" y="4622800"/>
          <p14:tracePt t="93076" x="3943350" y="4616450"/>
          <p14:tracePt t="93096" x="3930650" y="4616450"/>
          <p14:tracePt t="93116" x="3917950" y="4616450"/>
          <p14:tracePt t="93136" x="3905250" y="4616450"/>
          <p14:tracePt t="93156" x="3892550" y="4616450"/>
          <p14:tracePt t="93176" x="3879850" y="4622800"/>
          <p14:tracePt t="93196" x="3860800" y="4635500"/>
          <p14:tracePt t="93216" x="3848100" y="4648200"/>
          <p14:tracePt t="93236" x="3829050" y="4660900"/>
          <p14:tracePt t="93256" x="3803650" y="4679950"/>
          <p14:tracePt t="93277" x="3790950" y="4692650"/>
          <p14:tracePt t="93296" x="3771900" y="4718050"/>
          <p14:tracePt t="93316" x="3752850" y="4743450"/>
          <p14:tracePt t="93336" x="3740150" y="4762500"/>
          <p14:tracePt t="93356" x="3727450" y="4787900"/>
          <p14:tracePt t="93376" x="3714750" y="4813300"/>
          <p14:tracePt t="93396" x="3708400" y="4826000"/>
          <p14:tracePt t="93416" x="3702050" y="4845050"/>
          <p14:tracePt t="93436" x="3702050" y="4864100"/>
          <p14:tracePt t="93456" x="3702050" y="4876800"/>
          <p14:tracePt t="93476" x="3702050" y="4883150"/>
          <p14:tracePt t="93496" x="3714750" y="4895850"/>
          <p14:tracePt t="93516" x="3721100" y="4908550"/>
          <p14:tracePt t="93536" x="3727450" y="4921250"/>
          <p14:tracePt t="93556" x="3740150" y="4933950"/>
          <p14:tracePt t="93576" x="3752850" y="4940300"/>
          <p14:tracePt t="93596" x="3765550" y="4946650"/>
          <p14:tracePt t="93616" x="3778250" y="4953000"/>
          <p14:tracePt t="93636" x="3790950" y="4959350"/>
          <p14:tracePt t="93656" x="3810000" y="4965700"/>
          <p14:tracePt t="93676" x="3822700" y="4972050"/>
          <p14:tracePt t="93696" x="3835400" y="4972050"/>
          <p14:tracePt t="93716" x="3854450" y="4978400"/>
          <p14:tracePt t="93736" x="3867150" y="4978400"/>
          <p14:tracePt t="93756" x="3879850" y="4978400"/>
          <p14:tracePt t="93776" x="3892550" y="4984750"/>
          <p14:tracePt t="93795" x="3905250" y="4984750"/>
          <p14:tracePt t="93816" x="3911600" y="4984750"/>
          <p14:tracePt t="93835" x="3924300" y="4978400"/>
          <p14:tracePt t="93856" x="3930650" y="4978400"/>
          <p14:tracePt t="93876" x="3943350" y="4978400"/>
          <p14:tracePt t="93896" x="3956050" y="4972050"/>
          <p14:tracePt t="93916" x="3968750" y="4965700"/>
          <p14:tracePt t="93936" x="3981450" y="4959350"/>
          <p14:tracePt t="93956" x="4000500" y="4953000"/>
          <p14:tracePt t="93976" x="4013200" y="4940300"/>
          <p14:tracePt t="93996" x="4025900" y="4927600"/>
          <p14:tracePt t="94015" x="4044950" y="4908550"/>
          <p14:tracePt t="94036" x="4057650" y="4889500"/>
          <p14:tracePt t="94056" x="4064000" y="4876800"/>
          <p14:tracePt t="94076" x="4076700" y="4857750"/>
          <p14:tracePt t="94096" x="4076700" y="4838700"/>
          <p14:tracePt t="94115" x="4076700" y="4826000"/>
          <p14:tracePt t="94136" x="4076700" y="4813300"/>
          <p14:tracePt t="94155" x="4070350" y="4800600"/>
          <p14:tracePt t="94176" x="4064000" y="4794250"/>
          <p14:tracePt t="94195" x="4057650" y="4781550"/>
          <p14:tracePt t="94216" x="4051300" y="4775200"/>
          <p14:tracePt t="94236" x="4051300" y="4768850"/>
          <p14:tracePt t="94256" x="4038600" y="4749800"/>
          <p14:tracePt t="94276" x="4025900" y="4743450"/>
          <p14:tracePt t="94296" x="4013200" y="4730750"/>
          <p14:tracePt t="94316" x="3994150" y="4718050"/>
          <p14:tracePt t="94336" x="3981450" y="4711700"/>
          <p14:tracePt t="94356" x="3962400" y="4705350"/>
          <p14:tracePt t="94376" x="3937000" y="4699000"/>
          <p14:tracePt t="94396" x="3924300" y="4699000"/>
          <p14:tracePt t="94416" x="3905250" y="4705350"/>
          <p14:tracePt t="94436" x="3879850" y="4705350"/>
          <p14:tracePt t="94456" x="3867150" y="4711700"/>
          <p14:tracePt t="94476" x="3848100" y="4724400"/>
          <p14:tracePt t="94495" x="3829050" y="4737100"/>
          <p14:tracePt t="94515" x="3816350" y="4743450"/>
          <p14:tracePt t="94535" x="3797300" y="4756150"/>
          <p14:tracePt t="94556" x="3778250" y="4768850"/>
          <p14:tracePt t="94576" x="3771900" y="4781550"/>
          <p14:tracePt t="94595" x="3759200" y="4794250"/>
          <p14:tracePt t="94615" x="3746500" y="4806950"/>
          <p14:tracePt t="94636" x="3740150" y="4819650"/>
          <p14:tracePt t="94655" x="3733800" y="4838700"/>
          <p14:tracePt t="94676" x="3733800" y="4851400"/>
          <p14:tracePt t="94695" x="3733800" y="4857750"/>
          <p14:tracePt t="94715" x="3733800" y="4870450"/>
          <p14:tracePt t="94736" x="3733800" y="4876800"/>
          <p14:tracePt t="94776" x="3740150" y="4876800"/>
          <p14:tracePt t="94795" x="3752850" y="4876800"/>
          <p14:tracePt t="94816" x="3759200" y="4876800"/>
          <p14:tracePt t="94856" x="3765550" y="4876800"/>
          <p14:tracePt t="94879" x="3771900" y="4876800"/>
          <p14:tracePt t="94900" x="3778250" y="4883150"/>
          <p14:tracePt t="94915" x="3784600" y="4883150"/>
          <p14:tracePt t="94935" x="3790950" y="4883150"/>
          <p14:tracePt t="94955" x="3797300" y="4889500"/>
          <p14:tracePt t="94975" x="3810000" y="4895850"/>
          <p14:tracePt t="94995" x="3822700" y="4895850"/>
          <p14:tracePt t="95015" x="3835400" y="4902200"/>
          <p14:tracePt t="95035" x="3854450" y="4902200"/>
          <p14:tracePt t="95055" x="3867150" y="4902200"/>
          <p14:tracePt t="95075" x="3886200" y="4902200"/>
          <p14:tracePt t="95095" x="3905250" y="4902200"/>
          <p14:tracePt t="95115" x="3917950" y="4895850"/>
          <p14:tracePt t="95135" x="3937000" y="4895850"/>
          <p14:tracePt t="95156" x="3949700" y="4895850"/>
          <p14:tracePt t="95175" x="3962400" y="4895850"/>
          <p14:tracePt t="95196" x="3975100" y="4895850"/>
          <p14:tracePt t="95215" x="3981450" y="4895850"/>
          <p14:tracePt t="95235" x="3987800" y="4895850"/>
          <p14:tracePt t="95255" x="4000500" y="4895850"/>
          <p14:tracePt t="95276" x="4006850" y="4895850"/>
          <p14:tracePt t="95296" x="4013200" y="4895850"/>
          <p14:tracePt t="95336" x="4013200" y="4902200"/>
          <p14:tracePt t="95436" x="4019550" y="4908550"/>
          <p14:tracePt t="95464" x="4025900" y="4908550"/>
          <p14:tracePt t="95736" x="4025900" y="4902200"/>
          <p14:tracePt t="95772" x="4019550" y="4902200"/>
          <p14:tracePt t="95820" x="4013200" y="4895850"/>
          <p14:tracePt t="95848" x="4006850" y="4895850"/>
          <p14:tracePt t="95872" x="4000500" y="4895850"/>
          <p14:tracePt t="95892" x="3994150" y="4895850"/>
          <p14:tracePt t="95908" x="3987800" y="4895850"/>
          <p14:tracePt t="95924" x="3981450" y="4895850"/>
          <p14:tracePt t="95935" x="3975100" y="4889500"/>
          <p14:tracePt t="95955" x="3956050" y="4889500"/>
          <p14:tracePt t="95975" x="3937000" y="4883150"/>
          <p14:tracePt t="95995" x="3911600" y="4883150"/>
          <p14:tracePt t="96015" x="3879850" y="4876800"/>
          <p14:tracePt t="96036" x="3841750" y="4876800"/>
          <p14:tracePt t="96055" x="3810000" y="4876800"/>
          <p14:tracePt t="96075" x="3765550" y="4876800"/>
          <p14:tracePt t="96096" x="3721100" y="4883150"/>
          <p14:tracePt t="96115" x="3689350" y="4889500"/>
          <p14:tracePt t="96135" x="3638550" y="4895850"/>
          <p14:tracePt t="96156" x="3600450" y="4908550"/>
          <p14:tracePt t="96175" x="3575050" y="4914900"/>
          <p14:tracePt t="96195" x="3536950" y="4921250"/>
          <p14:tracePt t="96216" x="3498850" y="4921250"/>
          <p14:tracePt t="96235" x="3479800" y="4921250"/>
          <p14:tracePt t="96255" x="3441700" y="4914900"/>
          <p14:tracePt t="96276" x="3409950" y="4914900"/>
          <p14:tracePt t="96296" x="3384550" y="4908550"/>
          <p14:tracePt t="96316" x="3352800" y="4902200"/>
          <p14:tracePt t="96336" x="3321050" y="4895850"/>
          <p14:tracePt t="96355" x="3295650" y="4895850"/>
          <p14:tracePt t="96375" x="3257550" y="4889500"/>
          <p14:tracePt t="96396" x="3213100" y="4889500"/>
          <p14:tracePt t="96415" x="3187700" y="4889500"/>
          <p14:tracePt t="96436" x="3143250" y="4889500"/>
          <p14:tracePt t="96456" x="3098800" y="4889500"/>
          <p14:tracePt t="96475" x="3067050" y="4889500"/>
          <p14:tracePt t="96496" x="3016250" y="4895850"/>
          <p14:tracePt t="96516" x="2971800" y="4895850"/>
          <p14:tracePt t="96535" x="2940050" y="4902200"/>
          <p14:tracePt t="96556" x="2895600" y="4902200"/>
          <p14:tracePt t="96576" x="2851150" y="4902200"/>
          <p14:tracePt t="96595" x="2819400" y="4902200"/>
          <p14:tracePt t="96616" x="2781300" y="4902200"/>
          <p14:tracePt t="96635" x="2755900" y="4902200"/>
          <p14:tracePt t="96655" x="2717800" y="4908550"/>
          <p14:tracePt t="96675" x="2698750" y="4908550"/>
          <p14:tracePt t="96695" x="2667000" y="4914900"/>
          <p14:tracePt t="96715" x="2635250" y="4921250"/>
          <p14:tracePt t="96735" x="2616200" y="4921250"/>
          <p14:tracePt t="96755" x="2584450" y="4921250"/>
          <p14:tracePt t="96775" x="2552700" y="4927600"/>
          <p14:tracePt t="96795" x="2533650" y="4927600"/>
          <p14:tracePt t="96816" x="2495550" y="4927600"/>
          <p14:tracePt t="96835" x="2482850" y="4933950"/>
          <p14:tracePt t="96855" x="2463800" y="4933950"/>
          <p14:tracePt t="96875" x="2444750" y="4933950"/>
          <p14:tracePt t="96895" x="2419350" y="4933950"/>
          <p14:tracePt t="96915" x="2406650" y="4933950"/>
          <p14:tracePt t="96936" x="2393950" y="4940300"/>
          <p14:tracePt t="96955" x="2387600" y="4940300"/>
          <p14:tracePt t="96975" x="2381250" y="4940300"/>
          <p14:tracePt t="96995" x="2374900" y="4940300"/>
          <p14:tracePt t="97015" x="2374900" y="4946650"/>
          <p14:tracePt t="97044" x="2368550" y="4946650"/>
          <p14:tracePt t="97104" x="2362200" y="4953000"/>
          <p14:tracePt t="97284" x="2355850" y="4959350"/>
          <p14:tracePt t="97432" x="2355850" y="4953000"/>
          <p14:tracePt t="97652" x="2362200" y="4953000"/>
          <p14:tracePt t="97921" x="2368550" y="4946650"/>
          <p14:tracePt t="98149" x="2362200" y="4953000"/>
          <p14:tracePt t="98201" x="2355850" y="4959350"/>
          <p14:tracePt t="98397" x="2355850" y="4965700"/>
          <p14:tracePt t="98409" x="2349500" y="4965700"/>
          <p14:tracePt t="98425" x="2349500" y="4978400"/>
          <p14:tracePt t="98435" x="2343150" y="4984750"/>
          <p14:tracePt t="98455" x="2330450" y="5003800"/>
          <p14:tracePt t="98475" x="2317750" y="5054600"/>
          <p14:tracePt t="98495" x="2298700" y="5137150"/>
          <p14:tracePt t="98515" x="2286000" y="5207000"/>
          <p14:tracePt t="98535" x="2266950" y="5334000"/>
          <p14:tracePt t="98555" x="2235200" y="5480050"/>
          <p14:tracePt t="98575" x="2216150" y="5581650"/>
          <p14:tracePt t="98577" x="2203450" y="5632450"/>
          <p14:tracePt t="98595" x="2190750" y="5721350"/>
          <p14:tracePt t="98615" x="2171700" y="5816600"/>
          <p14:tracePt t="98635" x="2165350" y="5848350"/>
          <p14:tracePt t="98655" x="2159000" y="5867400"/>
          <p14:tracePt t="98705" x="2159000" y="5873750"/>
          <p14:tracePt t="98725" x="2159000" y="5880100"/>
          <p14:tracePt t="98749" x="2159000" y="5886450"/>
          <p14:tracePt t="98773" x="2159000" y="5892800"/>
          <p14:tracePt t="98825" x="2159000" y="5899150"/>
          <p14:tracePt t="98853" x="2165350" y="5905500"/>
          <p14:tracePt t="98893" x="2171700" y="5905500"/>
          <p14:tracePt t="98937" x="2178050" y="5911850"/>
          <p14:tracePt t="98961" x="2184400" y="5911850"/>
          <p14:tracePt t="98981" x="2190750" y="5911850"/>
          <p14:tracePt t="99005" x="2190750" y="5905500"/>
          <p14:tracePt t="99013" x="2197100" y="5899150"/>
          <p14:tracePt t="99021" x="2197100" y="5892800"/>
          <p14:tracePt t="99035" x="2209800" y="5873750"/>
          <p14:tracePt t="99055" x="2222500" y="5835650"/>
          <p14:tracePt t="99075" x="2254250" y="5734050"/>
          <p14:tracePt t="99095" x="2292350" y="5568950"/>
          <p14:tracePt t="99115" x="2324100" y="5435600"/>
          <p14:tracePt t="99135" x="2381250" y="5251450"/>
          <p14:tracePt t="99155" x="2444750" y="5130800"/>
          <p14:tracePt t="99175" x="2476500" y="5086350"/>
          <p14:tracePt t="99195" x="2514600" y="5060950"/>
          <p14:tracePt t="99215" x="2540000" y="5054600"/>
          <p14:tracePt t="99235" x="2552700" y="5060950"/>
          <p14:tracePt t="99255" x="2565400" y="5067300"/>
          <p14:tracePt t="99275" x="2597150" y="5080000"/>
          <p14:tracePt t="99295" x="2635250" y="5099050"/>
          <p14:tracePt t="99315" x="2736850" y="5124450"/>
          <p14:tracePt t="99335" x="2901950" y="5162550"/>
          <p14:tracePt t="99355" x="3048000" y="5181600"/>
          <p14:tracePt t="99375" x="3289300" y="5200650"/>
          <p14:tracePt t="99395" x="3536950" y="5219700"/>
          <p14:tracePt t="99415" x="3689350" y="5219700"/>
          <p14:tracePt t="99435" x="3886200" y="5200650"/>
          <p14:tracePt t="99455" x="4032250" y="5156200"/>
          <p14:tracePt t="99475" x="4102100" y="5130800"/>
          <p14:tracePt t="99495" x="4165600" y="5105400"/>
          <p14:tracePt t="99515" x="4184650" y="5092700"/>
          <p14:tracePt t="99535" x="4191000" y="5086350"/>
          <p14:tracePt t="99581" x="4184650" y="5086350"/>
          <p14:tracePt t="99598" x="4171950" y="5092700"/>
          <p14:tracePt t="99615" x="4171950" y="5099050"/>
          <p14:tracePt t="99635" x="4165600" y="5099050"/>
          <p14:tracePt t="99655" x="4159250" y="5105400"/>
          <p14:tracePt t="100290" x="4165600" y="5105400"/>
          <p14:tracePt t="100313" x="4165600" y="5099050"/>
          <p14:tracePt t="100333" x="4171950" y="5092700"/>
          <p14:tracePt t="100365" x="4178300" y="5092700"/>
          <p14:tracePt t="100394" x="4184650" y="5092700"/>
          <p14:tracePt t="100409" x="4184650" y="5086350"/>
          <p14:tracePt t="100425" x="4191000" y="5080000"/>
          <p14:tracePt t="100442" x="4191000" y="5073650"/>
          <p14:tracePt t="100454" x="4197350" y="5060950"/>
          <p14:tracePt t="100475" x="4197350" y="5048250"/>
          <p14:tracePt t="100494" x="4191000" y="5022850"/>
          <p14:tracePt t="100514" x="4171950" y="4984750"/>
          <p14:tracePt t="100534" x="4152900" y="4953000"/>
          <p14:tracePt t="100554" x="4102100" y="4902200"/>
          <p14:tracePt t="100575" x="4044950" y="4870450"/>
          <p14:tracePt t="100594" x="4019550" y="4864100"/>
          <p14:tracePt t="100614" x="3987800" y="4864100"/>
          <p14:tracePt t="100634" x="3975100" y="4883150"/>
          <p14:tracePt t="100654" x="3968750" y="4902200"/>
          <p14:tracePt t="100674" x="3975100" y="4921250"/>
          <p14:tracePt t="100694" x="3994150" y="4933950"/>
          <p14:tracePt t="100714" x="4013200" y="4940300"/>
          <p14:tracePt t="100734" x="4038600" y="4946650"/>
          <p14:tracePt t="100754" x="4057650" y="4946650"/>
          <p14:tracePt t="100774" x="4064000" y="4940300"/>
          <p14:tracePt t="100794" x="4070350" y="4933950"/>
          <p14:tracePt t="100815" x="4076700" y="4921250"/>
          <p14:tracePt t="100834" x="4083050" y="4921250"/>
          <p14:tracePt t="100854" x="4083050" y="4914900"/>
          <p14:tracePt t="100898" x="4083050" y="4908550"/>
          <p14:tracePt t="100966" x="4089400" y="4908550"/>
          <p14:tracePt t="100994" x="4095750" y="4908550"/>
          <p14:tracePt t="101017" x="4102100" y="4902200"/>
          <p14:tracePt t="101050" x="4108450" y="4902200"/>
          <p14:tracePt t="101062" x="4114800" y="4895850"/>
          <p14:tracePt t="101078" x="4114800" y="4889500"/>
          <p14:tracePt t="101094" x="4121150" y="4889500"/>
          <p14:tracePt t="101110" x="4121150" y="4883150"/>
          <p14:tracePt t="101122" x="4114800" y="4876800"/>
          <p14:tracePt t="101134" x="4108450" y="4870450"/>
          <p14:tracePt t="101154" x="4064000" y="4851400"/>
          <p14:tracePt t="101174" x="4013200" y="4838700"/>
          <p14:tracePt t="101194" x="3898900" y="4813300"/>
          <p14:tracePt t="101214" x="3759200" y="4794250"/>
          <p14:tracePt t="101234" x="3663950" y="4794250"/>
          <p14:tracePt t="101254" x="3536950" y="4800600"/>
          <p14:tracePt t="101274" x="3435350" y="4832350"/>
          <p14:tracePt t="101295" x="3384550" y="4851400"/>
          <p14:tracePt t="101315" x="3314700" y="4870450"/>
          <p14:tracePt t="101334" x="3244850" y="4883150"/>
          <p14:tracePt t="101354" x="3206750" y="4889500"/>
          <p14:tracePt t="101374" x="3168650" y="4895850"/>
          <p14:tracePt t="101394" x="3155950" y="4902200"/>
          <p14:tracePt t="101478" x="3155950" y="4908550"/>
          <p14:tracePt t="101498" x="3162300" y="4908550"/>
          <p14:tracePt t="101522" x="3168650" y="4908550"/>
          <p14:tracePt t="101538" x="3175000" y="4908550"/>
          <p14:tracePt t="101566" x="3181350" y="4908550"/>
          <p14:tracePt t="101574" x="3187700" y="4908550"/>
          <p14:tracePt t="101590" x="3194050" y="4908550"/>
          <p14:tracePt t="101606" x="3200400" y="4908550"/>
          <p14:tracePt t="101614" x="3206750" y="4908550"/>
          <p14:tracePt t="101634" x="3219450" y="4902200"/>
          <p14:tracePt t="101654" x="3225800" y="4902200"/>
          <p14:tracePt t="101674" x="3244850" y="4895850"/>
          <p14:tracePt t="101694" x="3251200" y="4895850"/>
          <p14:tracePt t="101714" x="3251200" y="4889500"/>
          <p14:tracePt t="101734" x="3257550" y="4889500"/>
          <p14:tracePt t="101754" x="3263900" y="4883150"/>
          <p14:tracePt t="101774" x="3270250" y="4876800"/>
          <p14:tracePt t="101794" x="3276600" y="4876800"/>
          <p14:tracePt t="101814" x="3295650" y="4870450"/>
          <p14:tracePt t="101834" x="3314700" y="4870450"/>
          <p14:tracePt t="101854" x="3340100" y="4870450"/>
          <p14:tracePt t="101874" x="3365500" y="4876800"/>
          <p14:tracePt t="101894" x="3378200" y="4876800"/>
          <p14:tracePt t="101914" x="3384550" y="4876800"/>
          <p14:tracePt t="101935" x="3384550" y="4883150"/>
          <p14:tracePt t="101955" x="3378200" y="4895850"/>
          <p14:tracePt t="101974" x="3365500" y="4914900"/>
          <p14:tracePt t="101994" x="3352800" y="4927600"/>
          <p14:tracePt t="102014" x="3340100" y="4933950"/>
          <p14:tracePt t="102034" x="3340100" y="4940300"/>
          <p14:tracePt t="102086" x="3346450" y="4933950"/>
          <p14:tracePt t="102102" x="3352800" y="4933950"/>
          <p14:tracePt t="102114" x="3365500" y="4927600"/>
          <p14:tracePt t="102134" x="3371850" y="4921250"/>
          <p14:tracePt t="102154" x="3390900" y="4902200"/>
          <p14:tracePt t="102174" x="3403600" y="4870450"/>
          <p14:tracePt t="102194" x="3409950" y="4838700"/>
          <p14:tracePt t="102214" x="3416300" y="4787900"/>
          <p14:tracePt t="102234" x="3422650" y="4724400"/>
          <p14:tracePt t="102254" x="3422650" y="4679950"/>
          <p14:tracePt t="102274" x="3422650" y="4660900"/>
          <p14:tracePt t="105023" x="3632200" y="4654550"/>
          <p14:tracePt t="105039" x="3638550" y="4648200"/>
          <p14:tracePt t="105043" x="3632200" y="4648200"/>
          <p14:tracePt t="105054" x="3632200" y="4641850"/>
          <p14:tracePt t="105074" x="3619500" y="4622800"/>
          <p14:tracePt t="105093" x="3594100" y="4578350"/>
          <p14:tracePt t="105114" x="3568700" y="4508500"/>
          <p14:tracePt t="105134" x="3549650" y="4464050"/>
          <p14:tracePt t="105154" x="3524250" y="4413250"/>
          <p14:tracePt t="105174" x="3505200" y="4394200"/>
          <p14:tracePt t="105214" x="3505200" y="4419600"/>
          <p14:tracePt t="105234" x="3511550" y="4445000"/>
          <p14:tracePt t="105254" x="3505200" y="4476750"/>
          <p14:tracePt t="105274" x="3505200" y="4521200"/>
          <p14:tracePt t="105294" x="3505200" y="4572000"/>
          <p14:tracePt t="105314" x="3511550" y="4610100"/>
          <p14:tracePt t="105334" x="3524250" y="4667250"/>
          <p14:tracePt t="105354" x="3524250" y="4724400"/>
          <p14:tracePt t="105374" x="3524250" y="4749800"/>
          <p14:tracePt t="105394" x="3511550" y="4787900"/>
          <p14:tracePt t="105414" x="3498850" y="4813300"/>
          <p14:tracePt t="105434" x="3486150" y="4826000"/>
          <p14:tracePt t="105453" x="3467100" y="4838700"/>
          <p14:tracePt t="105473" x="3448050" y="4857750"/>
          <p14:tracePt t="105494" x="3441700" y="4870450"/>
          <p14:tracePt t="105513" x="3435350" y="4876800"/>
          <p14:tracePt t="105534" x="3435350" y="4883150"/>
          <p14:tracePt t="105554" x="3441700" y="4883150"/>
          <p14:tracePt t="105573" x="3448050" y="4883150"/>
          <p14:tracePt t="105593" x="3460750" y="4876800"/>
          <p14:tracePt t="105614" x="3473450" y="4864100"/>
          <p14:tracePt t="105633" x="3486150" y="4857750"/>
          <p14:tracePt t="105654" x="3498850" y="4845050"/>
          <p14:tracePt t="105674" x="3511550" y="4832350"/>
          <p14:tracePt t="105694" x="3524250" y="4819650"/>
          <p14:tracePt t="105713" x="3530600" y="4813300"/>
          <p14:tracePt t="105733" x="3543300" y="4800600"/>
          <p14:tracePt t="105753" x="3556000" y="4800600"/>
          <p14:tracePt t="105773" x="3562350" y="4800600"/>
          <p14:tracePt t="105793" x="3575050" y="4800600"/>
          <p14:tracePt t="105813" x="3581400" y="4800600"/>
          <p14:tracePt t="105949" x="3409950" y="4794250"/>
          <p14:tracePt t="105955" x="3384550" y="4794250"/>
          <p14:tracePt t="105964" x="3359150" y="4787900"/>
          <p14:tracePt t="105974" x="3327400" y="4787900"/>
          <p14:tracePt t="105993" x="3244850" y="4787900"/>
          <p14:tracePt t="106014" x="3187700" y="4787900"/>
          <p14:tracePt t="106033" x="3098800" y="4787900"/>
          <p14:tracePt t="106054" x="3003550" y="4787900"/>
          <p14:tracePt t="106073" x="2940050" y="4787900"/>
          <p14:tracePt t="106075" x="2908300" y="4787900"/>
          <p14:tracePt t="106094" x="2838450" y="4787900"/>
          <p14:tracePt t="106113" x="2743200" y="4787900"/>
          <p14:tracePt t="106134" x="2686050" y="4787900"/>
          <p14:tracePt t="106153" x="2609850" y="4794250"/>
          <p14:tracePt t="106174" x="2533650" y="4806950"/>
          <p14:tracePt t="106194" x="2489200" y="4819650"/>
          <p14:tracePt t="106213" x="2432050" y="4832350"/>
          <p14:tracePt t="106233" x="2393950" y="4851400"/>
          <p14:tracePt t="106254" x="2368550" y="4857750"/>
          <p14:tracePt t="106273" x="2355850" y="4864100"/>
          <p14:tracePt t="106314" x="2362200" y="4870450"/>
          <p14:tracePt t="106334" x="2393950" y="4864100"/>
          <p14:tracePt t="106353" x="2451100" y="4864100"/>
          <p14:tracePt t="106373" x="2501900" y="4857750"/>
          <p14:tracePt t="106393" x="2590800" y="4857750"/>
          <p14:tracePt t="106413" x="2692400" y="4857750"/>
          <p14:tracePt t="106434" x="2768600" y="4864100"/>
          <p14:tracePt t="106453" x="2882900" y="4864100"/>
          <p14:tracePt t="106473" x="2997200" y="4870450"/>
          <p14:tracePt t="106494" x="3067050" y="4876800"/>
          <p14:tracePt t="106513" x="3155950" y="4883150"/>
          <p14:tracePt t="106533" x="3244850" y="4889500"/>
          <p14:tracePt t="106553" x="3295650" y="4895850"/>
          <p14:tracePt t="106573" x="3359150" y="4889500"/>
          <p14:tracePt t="106593" x="3416300" y="4889500"/>
          <p14:tracePt t="106613" x="3448050" y="4883150"/>
          <p14:tracePt t="106633" x="3486150" y="4876800"/>
          <p14:tracePt t="106653" x="3517900" y="4870450"/>
          <p14:tracePt t="106673" x="3530600" y="4864100"/>
          <p14:tracePt t="106693" x="3536950" y="4864100"/>
          <p14:tracePt t="106733" x="3530600" y="4857750"/>
          <p14:tracePt t="106753" x="3517900" y="4851400"/>
          <p14:tracePt t="106773" x="3486150" y="4845050"/>
          <p14:tracePt t="106793" x="3448050" y="4832350"/>
          <p14:tracePt t="106813" x="3371850" y="4819650"/>
          <p14:tracePt t="106833" x="3270250" y="4813300"/>
          <p14:tracePt t="106854" x="3200400" y="4806950"/>
          <p14:tracePt t="106873" x="3111500" y="4806950"/>
          <p14:tracePt t="106893" x="3028950" y="4819650"/>
          <p14:tracePt t="106913" x="2971800" y="4826000"/>
          <p14:tracePt t="106934" x="2876550" y="4832350"/>
          <p14:tracePt t="106953" x="2781300" y="4838700"/>
          <p14:tracePt t="106973" x="2730500" y="4838700"/>
          <p14:tracePt t="106993" x="2660650" y="4838700"/>
          <p14:tracePt t="107013" x="2597150" y="4838700"/>
          <p14:tracePt t="107034" x="2559050" y="4838700"/>
          <p14:tracePt t="107053" x="2501900" y="4838700"/>
          <p14:tracePt t="107073" x="2463800" y="4838700"/>
          <p14:tracePt t="107093" x="2419350" y="4832350"/>
          <p14:tracePt t="107113" x="2393950" y="4832350"/>
          <p14:tracePt t="107133" x="2381250" y="4826000"/>
          <p14:tracePt t="107153" x="2374900" y="4826000"/>
          <p14:tracePt t="107196" x="2381250" y="4826000"/>
          <p14:tracePt t="107213" x="2393950" y="4826000"/>
          <p14:tracePt t="107233" x="2432050" y="4819650"/>
          <p14:tracePt t="107253" x="2470150" y="4819650"/>
          <p14:tracePt t="107273" x="2540000" y="4819650"/>
          <p14:tracePt t="107294" x="2609850" y="4813300"/>
          <p14:tracePt t="107313" x="2667000" y="4806950"/>
          <p14:tracePt t="107334" x="2755900" y="4794250"/>
          <p14:tracePt t="107353" x="2844800" y="4800600"/>
          <p14:tracePt t="107373" x="2908300" y="4800600"/>
          <p14:tracePt t="107393" x="3003550" y="4806950"/>
          <p14:tracePt t="107413" x="3092450" y="4806950"/>
          <p14:tracePt t="107434" x="3143250" y="4806950"/>
          <p14:tracePt t="107453" x="3225800" y="4806950"/>
          <p14:tracePt t="107473" x="3295650" y="4819650"/>
          <p14:tracePt t="107493" x="3346450" y="4826000"/>
          <p14:tracePt t="107513" x="3409950" y="4832350"/>
          <p14:tracePt t="107533" x="3473450" y="4838700"/>
          <p14:tracePt t="107553" x="3505200" y="4845050"/>
          <p14:tracePt t="107573" x="3549650" y="4845050"/>
          <p14:tracePt t="107593" x="3587750" y="4845050"/>
          <p14:tracePt t="107613" x="3606800" y="4845050"/>
          <p14:tracePt t="107633" x="3619500" y="4845050"/>
          <p14:tracePt t="107653" x="3625850" y="4845050"/>
          <p14:tracePt t="107693" x="3619500" y="4838700"/>
          <p14:tracePt t="107713" x="3606800" y="4832350"/>
          <p14:tracePt t="107733" x="3594100" y="4832350"/>
          <p14:tracePt t="107753" x="3575050" y="4826000"/>
          <p14:tracePt t="107773" x="3536950" y="4813300"/>
          <p14:tracePt t="107793" x="3511550" y="4806950"/>
          <p14:tracePt t="107813" x="3467100" y="4800600"/>
          <p14:tracePt t="107833" x="3422650" y="4787900"/>
          <p14:tracePt t="107853" x="3390900" y="4781550"/>
          <p14:tracePt t="107873" x="3340100" y="4775200"/>
          <p14:tracePt t="107893" x="3282950" y="4768850"/>
          <p14:tracePt t="107913" x="3244850" y="4762500"/>
          <p14:tracePt t="107933" x="3181350" y="4762500"/>
          <p14:tracePt t="107953" x="3117850" y="4762500"/>
          <p14:tracePt t="107973" x="3067050" y="4762500"/>
          <p14:tracePt t="107993" x="3003550" y="4768850"/>
          <p14:tracePt t="108013" x="2940050" y="4768850"/>
          <p14:tracePt t="108033" x="2889250" y="4768850"/>
          <p14:tracePt t="108053" x="2813050" y="4775200"/>
          <p14:tracePt t="108073" x="2736850" y="4775200"/>
          <p14:tracePt t="108093" x="2686050" y="4768850"/>
          <p14:tracePt t="108113" x="2616200" y="4768850"/>
          <p14:tracePt t="108133" x="2552700" y="4768850"/>
          <p14:tracePt t="108153" x="2501900" y="4775200"/>
          <p14:tracePt t="108173" x="2438400" y="4787900"/>
          <p14:tracePt t="108193" x="2368550" y="4794250"/>
          <p14:tracePt t="108213" x="2330450" y="4800600"/>
          <p14:tracePt t="108233" x="2286000" y="4813300"/>
          <p14:tracePt t="108253" x="2254250" y="4832350"/>
          <p14:tracePt t="108273" x="2241550" y="4838700"/>
          <p14:tracePt t="108294" x="2228850" y="4845050"/>
          <p14:tracePt t="108333" x="2241550" y="4845050"/>
          <p14:tracePt t="108353" x="2266950" y="4845050"/>
          <p14:tracePt t="108373" x="2311400" y="4838700"/>
          <p14:tracePt t="108393" x="2343150" y="4838700"/>
          <p14:tracePt t="108413" x="2400300" y="4832350"/>
          <p14:tracePt t="108433" x="2457450" y="4832350"/>
          <p14:tracePt t="108453" x="2495550" y="4838700"/>
          <p14:tracePt t="108473" x="2565400" y="4838700"/>
          <p14:tracePt t="108493" x="2635250" y="4832350"/>
          <p14:tracePt t="108513" x="2679700" y="4832350"/>
          <p14:tracePt t="108533" x="2749550" y="4832350"/>
          <p14:tracePt t="108553" x="2825750" y="4832350"/>
          <p14:tracePt t="108573" x="2876550" y="4826000"/>
          <p14:tracePt t="108593" x="2946400" y="4826000"/>
          <p14:tracePt t="108613" x="2990850" y="4826000"/>
          <p14:tracePt t="108633" x="3048000" y="4826000"/>
          <p14:tracePt t="108653" x="3098800" y="4838700"/>
          <p14:tracePt t="108673" x="3130550" y="4845050"/>
          <p14:tracePt t="108693" x="3175000" y="4851400"/>
          <p14:tracePt t="108713" x="3219450" y="4857750"/>
          <p14:tracePt t="108733" x="3251200" y="4864100"/>
          <p14:tracePt t="108753" x="3289300" y="4864100"/>
          <p14:tracePt t="108773" x="3327400" y="4864100"/>
          <p14:tracePt t="108793" x="3346450" y="4864100"/>
          <p14:tracePt t="108813" x="3378200" y="4857750"/>
          <p14:tracePt t="108833" x="3403600" y="4851400"/>
          <p14:tracePt t="108853" x="3422650" y="4845050"/>
          <p14:tracePt t="108873" x="3441700" y="4845050"/>
          <p14:tracePt t="108893" x="3454400" y="4838700"/>
          <p14:tracePt t="108913" x="3467100" y="4838700"/>
          <p14:tracePt t="108933" x="3479800" y="4832350"/>
          <p14:tracePt t="108953" x="3492500" y="4832350"/>
          <p14:tracePt t="108973" x="3498850" y="4826000"/>
          <p14:tracePt t="108993" x="3505200" y="4826000"/>
          <p14:tracePt t="109013" x="3511550" y="4826000"/>
          <p14:tracePt t="109033" x="3517900" y="4819650"/>
          <p14:tracePt t="109097" x="3524250" y="4819650"/>
          <p14:tracePt t="109157" x="3530600" y="4819650"/>
          <p14:tracePt t="109217" x="3524250" y="4813300"/>
          <p14:tracePt t="109228" x="3517900" y="4806950"/>
          <p14:tracePt t="109244" x="3505200" y="4806950"/>
          <p14:tracePt t="109269" x="3505200" y="4800600"/>
          <p14:tracePt t="109277" x="3505200" y="4794250"/>
          <p14:tracePt t="109293" x="3498850" y="4781550"/>
          <p14:tracePt t="109313" x="3492500" y="4756150"/>
          <p14:tracePt t="109333" x="3486150" y="4737100"/>
          <p14:tracePt t="109353" x="3479800" y="4724400"/>
          <p14:tracePt t="120185" x="6026150" y="1060450"/>
          <p14:tracePt t="120191" x="6026150" y="1054100"/>
          <p14:tracePt t="120211" x="6045200" y="1041400"/>
          <p14:tracePt t="120231" x="6076950" y="1016000"/>
          <p14:tracePt t="120251" x="6102350" y="1003300"/>
          <p14:tracePt t="120271" x="6153150" y="984250"/>
          <p14:tracePt t="120292" x="6197600" y="965200"/>
          <p14:tracePt t="120311" x="6223000" y="946150"/>
          <p14:tracePt t="120331" x="6254750" y="927100"/>
          <p14:tracePt t="120351" x="6273800" y="914400"/>
          <p14:tracePt t="120371" x="6286500" y="908050"/>
          <p14:tracePt t="120391" x="6292850" y="908050"/>
          <p14:tracePt t="120431" x="6292850" y="914400"/>
          <p14:tracePt t="120451" x="6280150" y="927100"/>
          <p14:tracePt t="120471" x="6261100" y="939800"/>
          <p14:tracePt t="120491" x="6248400" y="946150"/>
          <p14:tracePt t="120511" x="6235700" y="965200"/>
          <p14:tracePt t="120531" x="6223000" y="977900"/>
          <p14:tracePt t="120551" x="6210300" y="984250"/>
          <p14:tracePt t="120571" x="6203950" y="990600"/>
          <p14:tracePt t="120674" x="6451600" y="1009650"/>
          <p14:tracePt t="120681" x="6502400" y="1016000"/>
          <p14:tracePt t="120691" x="6559550" y="1022350"/>
          <p14:tracePt t="120711" x="6705600" y="1028700"/>
          <p14:tracePt t="120731" x="6788150" y="1028700"/>
          <p14:tracePt t="120751" x="6889750" y="1003300"/>
          <p14:tracePt t="120771" x="6921500" y="965200"/>
          <p14:tracePt t="122385" x="8515350" y="2381250"/>
          <p14:tracePt t="122393" x="8515350" y="2368550"/>
          <p14:tracePt t="122411" x="8509000" y="2343150"/>
          <p14:tracePt t="122431" x="8515350" y="2292350"/>
          <p14:tracePt t="122451" x="8515350" y="2286000"/>
          <p14:tracePt t="122470" x="8534400" y="2324100"/>
          <p14:tracePt t="122490" x="8553450" y="2393950"/>
          <p14:tracePt t="122510" x="8566150" y="2444750"/>
          <p14:tracePt t="122531" x="8578850" y="2508250"/>
          <p14:tracePt t="122550" x="8578850" y="2571750"/>
          <p14:tracePt t="122570" x="8578850" y="2597150"/>
          <p14:tracePt t="122590" x="8572500" y="2641600"/>
          <p14:tracePt t="122610" x="8566150" y="2692400"/>
          <p14:tracePt t="122630" x="8559800" y="2730500"/>
          <p14:tracePt t="122650" x="8540750" y="2768600"/>
          <p14:tracePt t="122670" x="8521700" y="2781300"/>
          <p14:tracePt t="122690" x="8509000" y="2774950"/>
          <p14:tracePt t="122710" x="8496300" y="2762250"/>
          <p14:tracePt t="122730" x="8483600" y="2749550"/>
          <p14:tracePt t="122750" x="8477250" y="2743200"/>
          <p14:tracePt t="122770" x="8477250" y="2736850"/>
          <p14:tracePt t="122810" x="8483600" y="2736850"/>
          <p14:tracePt t="122830" x="8496300" y="2743200"/>
          <p14:tracePt t="122851" x="8515350" y="2749550"/>
          <p14:tracePt t="122870" x="8528050" y="2755900"/>
          <p14:tracePt t="122890" x="8540750" y="2774950"/>
          <p14:tracePt t="122910" x="8559800" y="2794000"/>
          <p14:tracePt t="122930" x="8566150" y="2800350"/>
          <p14:tracePt t="122950" x="8572500" y="2806700"/>
          <p14:tracePt t="123090" x="8489950" y="2755900"/>
          <p14:tracePt t="123098" x="8477250" y="2749550"/>
          <p14:tracePt t="123110" x="8464550" y="2749550"/>
          <p14:tracePt t="123130" x="8426450" y="2749550"/>
          <p14:tracePt t="123150" x="8394700" y="2755900"/>
          <p14:tracePt t="123170" x="8375650" y="2768600"/>
          <p14:tracePt t="123190" x="8343900" y="2787650"/>
          <p14:tracePt t="123210" x="8318500" y="2819400"/>
          <p14:tracePt t="123230" x="8299450" y="2838450"/>
          <p14:tracePt t="123250" x="8286750" y="2870200"/>
          <p14:tracePt t="123270" x="8274050" y="2895600"/>
          <p14:tracePt t="123291" x="8274050" y="2921000"/>
          <p14:tracePt t="123311" x="8280400" y="2952750"/>
          <p14:tracePt t="123330" x="8299450" y="2997200"/>
          <p14:tracePt t="123351" x="8318500" y="3022600"/>
          <p14:tracePt t="123370" x="8362950" y="3060700"/>
          <p14:tracePt t="123390" x="8413750" y="3092450"/>
          <p14:tracePt t="123411" x="8451850" y="3105150"/>
          <p14:tracePt t="123431" x="8509000" y="3130550"/>
          <p14:tracePt t="123450" x="8559800" y="3149600"/>
          <p14:tracePt t="123470" x="8597900" y="3155950"/>
          <p14:tracePt t="123490" x="8655050" y="3162300"/>
          <p14:tracePt t="123510" x="8718550" y="3155950"/>
          <p14:tracePt t="123530" x="8756650" y="3143250"/>
          <p14:tracePt t="123550" x="8813800" y="3111500"/>
          <p14:tracePt t="123570" x="8858250" y="3079750"/>
          <p14:tracePt t="123590" x="8877300" y="3054350"/>
          <p14:tracePt t="123610" x="8896350" y="3009900"/>
          <p14:tracePt t="123630" x="8896350" y="2978150"/>
          <p14:tracePt t="123650" x="8883650" y="2933700"/>
          <p14:tracePt t="123670" x="8858250" y="2889250"/>
          <p14:tracePt t="123690" x="8832850" y="2857500"/>
          <p14:tracePt t="123710" x="8782050" y="2813050"/>
          <p14:tracePt t="123730" x="8724900" y="2781300"/>
          <p14:tracePt t="123750" x="8680450" y="2768600"/>
          <p14:tracePt t="123770" x="8610600" y="2749550"/>
          <p14:tracePt t="123790" x="8540750" y="2749550"/>
          <p14:tracePt t="123810" x="8496300" y="2755900"/>
          <p14:tracePt t="123830" x="8439150" y="2774950"/>
          <p14:tracePt t="123850" x="8394700" y="2806700"/>
          <p14:tracePt t="123870" x="8375650" y="2825750"/>
          <p14:tracePt t="123890" x="8356600" y="2863850"/>
          <p14:tracePt t="123910" x="8356600" y="2895600"/>
          <p14:tracePt t="123931" x="8362950" y="2914650"/>
          <p14:tracePt t="123950" x="8375650" y="2940050"/>
          <p14:tracePt t="123970" x="8382000" y="2952750"/>
          <p14:tracePt t="123990" x="8394700" y="2959100"/>
          <p14:tracePt t="124010" x="8407400" y="2965450"/>
          <p14:tracePt t="124030" x="8420100" y="2965450"/>
          <p14:tracePt t="124050" x="8426450" y="2965450"/>
          <p14:tracePt t="124070" x="8432800" y="2965450"/>
          <p14:tracePt t="124090" x="8445500" y="2971800"/>
          <p14:tracePt t="124130" x="8451850" y="2978150"/>
          <p14:tracePt t="124150" x="8464550" y="2978150"/>
          <p14:tracePt t="124190" x="8470900" y="2971800"/>
          <p14:tracePt t="124218" x="8477250" y="2971800"/>
          <p14:tracePt t="124346" x="8483600" y="2965450"/>
          <p14:tracePt t="124374" x="8483600" y="2959100"/>
          <p14:tracePt t="124390" x="8483600" y="2952750"/>
          <p14:tracePt t="124398" x="8483600" y="2946400"/>
          <p14:tracePt t="124410" x="8483600" y="2940050"/>
          <p14:tracePt t="124431" x="8489950" y="2921000"/>
          <p14:tracePt t="124450" x="8489950" y="2889250"/>
          <p14:tracePt t="124470" x="8489950" y="2863850"/>
          <p14:tracePt t="124490" x="8496300" y="2813050"/>
          <p14:tracePt t="124510" x="8496300" y="2755900"/>
          <p14:tracePt t="124530" x="8496300" y="2717800"/>
          <p14:tracePt t="124550" x="8496300" y="2660650"/>
          <p14:tracePt t="124570" x="8496300" y="2603500"/>
          <p14:tracePt t="124590" x="8496300" y="2565400"/>
          <p14:tracePt t="124610" x="8496300" y="2508250"/>
          <p14:tracePt t="124630" x="8502650" y="2444750"/>
          <p14:tracePt t="124650" x="8509000" y="2400300"/>
          <p14:tracePt t="124670" x="8515350" y="2336800"/>
          <p14:tracePt t="124690" x="8528050" y="2279650"/>
          <p14:tracePt t="124710" x="8534400" y="2241550"/>
          <p14:tracePt t="124730" x="8547100" y="2178050"/>
          <p14:tracePt t="124750" x="8559800" y="2120900"/>
          <p14:tracePt t="124770" x="8566150" y="2082800"/>
          <p14:tracePt t="124790" x="8578850" y="2032000"/>
          <p14:tracePt t="124810" x="8591550" y="1987550"/>
          <p14:tracePt t="124831" x="8597900" y="1955800"/>
          <p14:tracePt t="124850" x="8604250" y="1905000"/>
          <p14:tracePt t="124870" x="8610600" y="1866900"/>
          <p14:tracePt t="124890" x="8610600" y="1841500"/>
          <p14:tracePt t="124910" x="8610600" y="1809750"/>
          <p14:tracePt t="124930" x="8610600" y="1784350"/>
          <p14:tracePt t="124950" x="8610600" y="1765300"/>
          <p14:tracePt t="124970" x="8604250" y="1739900"/>
          <p14:tracePt t="124990" x="8604250" y="1720850"/>
          <p14:tracePt t="125010" x="8604250" y="1708150"/>
          <p14:tracePt t="125030" x="8597900" y="1701800"/>
          <p14:tracePt t="125070" x="8597900" y="1695450"/>
          <p14:tracePt t="125090" x="8597900" y="1689100"/>
          <p14:tracePt t="125126" x="8597900" y="1682750"/>
          <p14:tracePt t="125166" x="8597900" y="1676400"/>
          <p14:tracePt t="125202" x="8591550" y="1676400"/>
          <p14:tracePt t="125238" x="8585200" y="1670050"/>
          <p14:tracePt t="125254" x="8578850" y="1676400"/>
          <p14:tracePt t="125262" x="8572500" y="1682750"/>
          <p14:tracePt t="125270" x="8566150" y="1689100"/>
          <p14:tracePt t="125291" x="8540750" y="1714500"/>
          <p14:tracePt t="125310" x="8483600" y="1790700"/>
          <p14:tracePt t="125330" x="8401050" y="1911350"/>
          <p14:tracePt t="125350" x="8337550" y="2006600"/>
          <p14:tracePt t="125370" x="8235950" y="2159000"/>
          <p14:tracePt t="125390" x="8134350" y="2324100"/>
          <p14:tracePt t="125410" x="8070850" y="2425700"/>
          <p14:tracePt t="125430" x="7975600" y="2559050"/>
          <p14:tracePt t="125451" x="7880350" y="2654300"/>
          <p14:tracePt t="125470" x="7823200" y="2698750"/>
          <p14:tracePt t="125490" x="7740650" y="2743200"/>
          <p14:tracePt t="125510" x="7670800" y="2774950"/>
          <p14:tracePt t="125530" x="7632700" y="2787650"/>
          <p14:tracePt t="125550" x="7581900" y="2813050"/>
          <p14:tracePt t="125570" x="7550150" y="2832100"/>
          <p14:tracePt t="125590" x="7524750" y="2844800"/>
          <p14:tracePt t="125610" x="7499350" y="2857500"/>
          <p14:tracePt t="125630" x="7480300" y="2870200"/>
          <p14:tracePt t="125650" x="7467600" y="2882900"/>
          <p14:tracePt t="125670" x="7448550" y="2889250"/>
          <p14:tracePt t="125690" x="7435850" y="2901950"/>
          <p14:tracePt t="125730" x="7423150" y="2908300"/>
          <p14:tracePt t="125750" x="7416800" y="2914650"/>
          <p14:tracePt t="125770" x="7410450" y="2914650"/>
          <p14:tracePt t="125790" x="7391400" y="2921000"/>
          <p14:tracePt t="125831" x="7385050" y="2921000"/>
          <p14:tracePt t="125850" x="7378700" y="2921000"/>
          <p14:tracePt t="125870" x="7372350" y="2921000"/>
          <p14:tracePt t="125902" x="7366000" y="2921000"/>
          <p14:tracePt t="125922" x="7359650" y="2921000"/>
          <p14:tracePt t="125974" x="7359650" y="2914650"/>
          <p14:tracePt t="125998" x="7366000" y="2914650"/>
          <p14:tracePt t="126007" x="7378700" y="2914650"/>
          <p14:tracePt t="126014" x="7385050" y="2914650"/>
          <p14:tracePt t="126030" x="7423150" y="2914650"/>
          <p14:tracePt t="126050" x="7524750" y="2914650"/>
          <p14:tracePt t="126070" x="7613650" y="2921000"/>
          <p14:tracePt t="126090" x="7766050" y="2940050"/>
          <p14:tracePt t="126110" x="7918450" y="2959100"/>
          <p14:tracePt t="126130" x="8013700" y="2965450"/>
          <p14:tracePt t="126150" x="8128000" y="2971800"/>
          <p14:tracePt t="126170" x="8210550" y="2978150"/>
          <p14:tracePt t="126190" x="8248650" y="2978150"/>
          <p14:tracePt t="126210" x="8286750" y="2984500"/>
          <p14:tracePt t="126230" x="8305800" y="2990850"/>
          <p14:tracePt t="126250" x="8312150" y="2990850"/>
          <p14:tracePt t="126290" x="8318500" y="2997200"/>
          <p14:tracePt t="126330" x="8324850" y="2997200"/>
          <p14:tracePt t="126350" x="8331200" y="2997200"/>
          <p14:tracePt t="126370" x="8337550" y="2984500"/>
          <p14:tracePt t="126391" x="8350250" y="2952750"/>
          <p14:tracePt t="126410" x="8362950" y="2901950"/>
          <p14:tracePt t="126430" x="8369300" y="2851150"/>
          <p14:tracePt t="126450" x="8382000" y="2762250"/>
          <p14:tracePt t="126470" x="8382000" y="2647950"/>
          <p14:tracePt t="126490" x="8388350" y="2559050"/>
          <p14:tracePt t="126510" x="8394700" y="2425700"/>
          <p14:tracePt t="126530" x="8401050" y="2336800"/>
          <p14:tracePt t="126550" x="8413750" y="2209800"/>
          <p14:tracePt t="126570" x="8426450" y="2133600"/>
          <p14:tracePt t="126571" x="8432800" y="2089150"/>
          <p14:tracePt t="126591" x="8451850" y="1981200"/>
          <p14:tracePt t="126610" x="8464550" y="1911350"/>
          <p14:tracePt t="126631" x="8477250" y="1828800"/>
          <p14:tracePt t="126650" x="8483600" y="1778000"/>
          <p14:tracePt t="126670" x="8489950" y="1720850"/>
          <p14:tracePt t="126690" x="8496300" y="1676400"/>
          <p14:tracePt t="126710" x="8496300" y="1651000"/>
          <p14:tracePt t="126730" x="8502650" y="1625600"/>
          <p14:tracePt t="126750" x="8502650" y="1606550"/>
          <p14:tracePt t="126770" x="8502650" y="1587500"/>
          <p14:tracePt t="126790" x="8509000" y="1568450"/>
          <p14:tracePt t="126810" x="8509000" y="1562100"/>
          <p14:tracePt t="126850" x="8502650" y="1555750"/>
          <p14:tracePt t="126870" x="8489950" y="1549400"/>
          <p14:tracePt t="126890" x="8451850" y="1543050"/>
          <p14:tracePt t="126910" x="8388350" y="1543050"/>
          <p14:tracePt t="126930" x="8331200" y="1543050"/>
          <p14:tracePt t="126950" x="8210550" y="1555750"/>
          <p14:tracePt t="126970" x="8077200" y="1568450"/>
          <p14:tracePt t="126990" x="7981950" y="1581150"/>
          <p14:tracePt t="127010" x="7835900" y="1606550"/>
          <p14:tracePt t="127030" x="7696200" y="1625600"/>
          <p14:tracePt t="127050" x="7613650" y="1638300"/>
          <p14:tracePt t="127070" x="7505700" y="1657350"/>
          <p14:tracePt t="127090" x="7435850" y="1670050"/>
          <p14:tracePt t="127110" x="7404100" y="1676400"/>
          <p14:tracePt t="127130" x="7372350" y="1682750"/>
          <p14:tracePt t="127149" x="7366000" y="1682750"/>
          <p14:tracePt t="127170" x="7359650" y="1682750"/>
          <p14:tracePt t="127223" x="7366000" y="1676400"/>
          <p14:tracePt t="127267" x="7366000" y="1670050"/>
          <p14:tracePt t="127359" x="7372350" y="1670050"/>
          <p14:tracePt t="127403" x="7366000" y="1663700"/>
          <p14:tracePt t="127451" x="7366000" y="1657350"/>
          <p14:tracePt t="127523" x="7372350" y="1670050"/>
          <p14:tracePt t="127531" x="7378700" y="1676400"/>
          <p14:tracePt t="127539" x="7385050" y="1682750"/>
          <p14:tracePt t="127550" x="7391400" y="1695450"/>
          <p14:tracePt t="127570" x="7404100" y="1727200"/>
          <p14:tracePt t="127571" x="7416800" y="1746250"/>
          <p14:tracePt t="127590" x="7435850" y="1797050"/>
          <p14:tracePt t="127609" x="7473950" y="1892300"/>
          <p14:tracePt t="127630" x="7493000" y="1962150"/>
          <p14:tracePt t="127649" x="7518400" y="2076450"/>
          <p14:tracePt t="127669" x="7537450" y="2197100"/>
          <p14:tracePt t="127690" x="7556500" y="2292350"/>
          <p14:tracePt t="127709" x="7594600" y="2438400"/>
          <p14:tracePt t="127729" x="7639050" y="2590800"/>
          <p14:tracePt t="127750" x="7670800" y="2673350"/>
          <p14:tracePt t="127769" x="7727950" y="2774950"/>
          <p14:tracePt t="127789" x="7772400" y="2851150"/>
          <p14:tracePt t="127810" x="7797800" y="2882900"/>
          <p14:tracePt t="127830" x="7823200" y="2914650"/>
          <p14:tracePt t="127850" x="7829550" y="2927350"/>
          <p14:tracePt t="127870" x="7835900" y="2933700"/>
          <p14:tracePt t="127890" x="7842250" y="2933700"/>
          <p14:tracePt t="127909" x="7829550" y="2908300"/>
          <p14:tracePt t="127929" x="7816850" y="2876550"/>
          <p14:tracePt t="127950" x="7778750" y="2800350"/>
          <p14:tracePt t="127970" x="7715250" y="2692400"/>
          <p14:tracePt t="127989" x="7670800" y="2603500"/>
          <p14:tracePt t="128008" x="7594600" y="2451100"/>
          <p14:tracePt t="128029" x="7524750" y="2286000"/>
          <p14:tracePt t="128050" x="7480300" y="2178050"/>
          <p14:tracePt t="128068" x="7423150" y="2025650"/>
          <p14:tracePt t="128071" x="7410450" y="1987550"/>
          <p14:tracePt t="128090" x="7385050" y="1924050"/>
          <p14:tracePt t="128110" x="7366000" y="1885950"/>
          <p14:tracePt t="128127" x="7353300" y="1854200"/>
          <p14:tracePt t="128169" x="7353300" y="1873250"/>
          <p14:tracePt t="128189" x="7372350" y="1930400"/>
          <p14:tracePt t="128209" x="7410450" y="2038350"/>
          <p14:tracePt t="128229" x="7435850" y="2120900"/>
          <p14:tracePt t="128249" x="7473950" y="2235200"/>
          <p14:tracePt t="128269" x="7512050" y="2349500"/>
          <p14:tracePt t="128288" x="7531100" y="2419350"/>
          <p14:tracePt t="128310" x="7562850" y="2514600"/>
          <p14:tracePt t="128329" x="7594600" y="2597150"/>
          <p14:tracePt t="128350" x="7613650" y="2641600"/>
          <p14:tracePt t="128369" x="7632700" y="2711450"/>
          <p14:tracePt t="128389" x="7651750" y="2768600"/>
          <p14:tracePt t="128410" x="7664450" y="2794000"/>
          <p14:tracePt t="128430" x="7677150" y="2825750"/>
          <p14:tracePt t="128449" x="7677150" y="2844800"/>
          <p14:tracePt t="128469" x="7677150" y="2857500"/>
          <p14:tracePt t="128489" x="7677150" y="2876550"/>
          <p14:tracePt t="128508" x="7677150" y="2895600"/>
          <p14:tracePt t="128529" x="7683500" y="2901950"/>
          <p14:tracePt t="128549" x="7683500" y="2908300"/>
          <p14:tracePt t="128568" x="7689850" y="2908300"/>
          <p14:tracePt t="128592" x="7696200" y="2908300"/>
          <p14:tracePt t="128609" x="7696200" y="2901950"/>
          <p14:tracePt t="128630" x="7683500" y="2876550"/>
          <p14:tracePt t="128649" x="7664450" y="2863850"/>
          <p14:tracePt t="128669" x="7645400" y="2851150"/>
          <p14:tracePt t="128689" x="7632700" y="2838450"/>
          <p14:tracePt t="128710" x="7632700" y="2825750"/>
          <p14:tracePt t="131148" x="5683250" y="3949700"/>
          <p14:tracePt t="131156" x="5670550" y="3956050"/>
          <p14:tracePt t="131169" x="5657850" y="3968750"/>
          <p14:tracePt t="131189" x="5613400" y="4000500"/>
          <p14:tracePt t="131209" x="5549900" y="4038600"/>
          <p14:tracePt t="131229" x="5511800" y="4051300"/>
          <p14:tracePt t="131249" x="5461000" y="4070350"/>
          <p14:tracePt t="131269" x="5422900" y="4102100"/>
          <p14:tracePt t="131289" x="5403850" y="4127500"/>
          <p14:tracePt t="131310" x="5365750" y="4146550"/>
          <p14:tracePt t="131329" x="5327650" y="4159250"/>
          <p14:tracePt t="131349" x="5302250" y="4171950"/>
          <p14:tracePt t="131369" x="5264150" y="4210050"/>
          <p14:tracePt t="131389" x="5232400" y="4254500"/>
          <p14:tracePt t="131409" x="5213350" y="4279900"/>
          <p14:tracePt t="131429" x="5194300" y="4318000"/>
          <p14:tracePt t="131449" x="5175250" y="4349750"/>
          <p14:tracePt t="131469" x="5168900" y="4375150"/>
          <p14:tracePt t="131489" x="5162550" y="4406900"/>
          <p14:tracePt t="131509" x="5162550" y="4432300"/>
          <p14:tracePt t="131529" x="5168900" y="4451350"/>
          <p14:tracePt t="131549" x="5175250" y="4464050"/>
          <p14:tracePt t="131569" x="5181600" y="4476750"/>
          <p14:tracePt t="131589" x="5187950" y="4476750"/>
          <p14:tracePt t="131609" x="5194300" y="4470400"/>
          <p14:tracePt t="131629" x="5194300" y="4464050"/>
          <p14:tracePt t="131649" x="5194300" y="4457700"/>
          <p14:tracePt t="131669" x="5194300" y="4451350"/>
          <p14:tracePt t="131689" x="5200650" y="4445000"/>
          <p14:tracePt t="131720" x="5200650" y="4451350"/>
          <p14:tracePt t="131788" x="5207000" y="4451350"/>
          <p14:tracePt t="131800" x="5207000" y="4445000"/>
          <p14:tracePt t="131817" x="5207000" y="4438650"/>
          <p14:tracePt t="131833" x="5207000" y="4425950"/>
          <p14:tracePt t="131849" x="5207000" y="4419600"/>
          <p14:tracePt t="131869" x="5207000" y="4413250"/>
          <p14:tracePt t="131889" x="5207000" y="4406900"/>
          <p14:tracePt t="131909" x="5200650" y="4406900"/>
          <p14:tracePt t="131929" x="5194300" y="4406900"/>
          <p14:tracePt t="131949" x="5187950" y="4413250"/>
          <p14:tracePt t="131969" x="5181600" y="4419600"/>
          <p14:tracePt t="131989" x="5175250" y="4425950"/>
          <p14:tracePt t="132009" x="5168900" y="4432300"/>
          <p14:tracePt t="132029" x="5149850" y="4445000"/>
          <p14:tracePt t="132049" x="5137150" y="4451350"/>
          <p14:tracePt t="132069" x="5124450" y="4457700"/>
          <p14:tracePt t="132089" x="5118100" y="4457700"/>
          <p14:tracePt t="132109" x="5105400" y="4470400"/>
          <p14:tracePt t="132149" x="5099050" y="4476750"/>
          <p14:tracePt t="132418" x="5137150" y="4432300"/>
          <p14:tracePt t="132425" x="5143500" y="4432300"/>
          <p14:tracePt t="132433" x="5156200" y="4425950"/>
          <p14:tracePt t="132449" x="5168900" y="4413250"/>
          <p14:tracePt t="132469" x="5200650" y="4394200"/>
          <p14:tracePt t="132489" x="5226050" y="4381500"/>
          <p14:tracePt t="132509" x="5270500" y="4349750"/>
          <p14:tracePt t="132529" x="5327650" y="4311650"/>
          <p14:tracePt t="132549" x="5372100" y="4286250"/>
          <p14:tracePt t="132569" x="5441950" y="4248150"/>
          <p14:tracePt t="132588" x="5486400" y="4222750"/>
          <p14:tracePt t="132609" x="5562600" y="4191000"/>
          <p14:tracePt t="132629" x="5645150" y="4159250"/>
          <p14:tracePt t="132649" x="5689600" y="4133850"/>
          <p14:tracePt t="132668" x="5765800" y="4102100"/>
          <p14:tracePt t="132689" x="5829300" y="4070350"/>
          <p14:tracePt t="132709" x="5873750" y="4051300"/>
          <p14:tracePt t="132729" x="5937250" y="4019550"/>
          <p14:tracePt t="132749" x="6000750" y="3987800"/>
          <p14:tracePt t="132768" x="6045200" y="3968750"/>
          <p14:tracePt t="132789" x="6108700" y="3937000"/>
          <p14:tracePt t="132809" x="6178550" y="3898900"/>
          <p14:tracePt t="132829" x="6223000" y="3873500"/>
          <p14:tracePt t="132849" x="6292850" y="3835400"/>
          <p14:tracePt t="132869" x="6362700" y="3797300"/>
          <p14:tracePt t="132888" x="6413500" y="3771900"/>
          <p14:tracePt t="132908" x="6483350" y="3727450"/>
          <p14:tracePt t="132929" x="6553200" y="3689350"/>
          <p14:tracePt t="132948" x="6597650" y="3657600"/>
          <p14:tracePt t="132968" x="6667500" y="3619500"/>
          <p14:tracePt t="132989" x="6737350" y="3575050"/>
          <p14:tracePt t="133008" x="6781800" y="3549650"/>
          <p14:tracePt t="133029" x="6845300" y="3505200"/>
          <p14:tracePt t="133049" x="6902450" y="3473450"/>
          <p14:tracePt t="133068" x="6940550" y="3454400"/>
          <p14:tracePt t="133089" x="6997700" y="3422650"/>
          <p14:tracePt t="133108" x="7054850" y="3397250"/>
          <p14:tracePt t="133128" x="7086600" y="3378200"/>
          <p14:tracePt t="133148" x="7137400" y="3352800"/>
          <p14:tracePt t="133169" x="7188200" y="3333750"/>
          <p14:tracePt t="133188" x="7219950" y="3314700"/>
          <p14:tracePt t="133209" x="7270750" y="3289300"/>
          <p14:tracePt t="133229" x="7321550" y="3263900"/>
          <p14:tracePt t="133248" x="7353300" y="3244850"/>
          <p14:tracePt t="133269" x="7404100" y="3219450"/>
          <p14:tracePt t="133289" x="7454900" y="3194050"/>
          <p14:tracePt t="133309" x="7493000" y="3175000"/>
          <p14:tracePt t="133329" x="7550150" y="3149600"/>
          <p14:tracePt t="133349" x="7607300" y="3124200"/>
          <p14:tracePt t="133369" x="7645400" y="3111500"/>
          <p14:tracePt t="133389" x="7702550" y="3086100"/>
          <p14:tracePt t="133409" x="7759700" y="3060700"/>
          <p14:tracePt t="133428" x="7797800" y="3041650"/>
          <p14:tracePt t="133449" x="7848600" y="3016250"/>
          <p14:tracePt t="133469" x="7899400" y="2990850"/>
          <p14:tracePt t="133488" x="7937500" y="2971800"/>
          <p14:tracePt t="133509" x="7988300" y="2946400"/>
          <p14:tracePt t="133529" x="8032750" y="2927350"/>
          <p14:tracePt t="133548" x="8064500" y="2908300"/>
          <p14:tracePt t="133569" x="8102600" y="2889250"/>
          <p14:tracePt t="133589" x="8140700" y="2870200"/>
          <p14:tracePt t="133608" x="8153400" y="2863850"/>
          <p14:tracePt t="133629" x="8172450" y="2851150"/>
          <p14:tracePt t="133650" x="8185150" y="2844800"/>
          <p14:tracePt t="133701" x="8178800" y="2851150"/>
          <p14:tracePt t="133710" x="8172450" y="2851150"/>
          <p14:tracePt t="133728" x="8159750" y="2857500"/>
          <p14:tracePt t="133749" x="8134350" y="2870200"/>
          <p14:tracePt t="133769" x="8096250" y="2882900"/>
          <p14:tracePt t="133788" x="8064500" y="2895600"/>
          <p14:tracePt t="133809" x="8013700" y="2921000"/>
          <p14:tracePt t="133829" x="7956550" y="2946400"/>
          <p14:tracePt t="133849" x="7918450" y="2965450"/>
          <p14:tracePt t="133869" x="7861300" y="2990850"/>
          <p14:tracePt t="133889" x="7791450" y="3022600"/>
          <p14:tracePt t="133908" x="7747000" y="3048000"/>
          <p14:tracePt t="133929" x="7670800" y="3079750"/>
          <p14:tracePt t="133949" x="7594600" y="3124200"/>
          <p14:tracePt t="133968" x="7543800" y="3155950"/>
          <p14:tracePt t="133989" x="7467600" y="3206750"/>
          <p14:tracePt t="134008" x="7410450" y="3238500"/>
          <p14:tracePt t="134028" x="7327900" y="3289300"/>
          <p14:tracePt t="134049" x="7239000" y="3340100"/>
          <p14:tracePt t="134069" x="7150100" y="3397250"/>
          <p14:tracePt t="134088" x="7086600" y="3441700"/>
          <p14:tracePt t="134109" x="6985000" y="3511550"/>
          <p14:tracePt t="134128" x="6921500" y="3562350"/>
          <p14:tracePt t="134148" x="6807200" y="3638550"/>
          <p14:tracePt t="134168" x="6731000" y="3689350"/>
          <p14:tracePt t="134189" x="6604000" y="3765550"/>
          <p14:tracePt t="134208" x="6483350" y="3841750"/>
          <p14:tracePt t="134229" x="6400800" y="3892550"/>
          <p14:tracePt t="134248" x="6280150" y="3962400"/>
          <p14:tracePt t="134268" x="6172200" y="4032250"/>
          <p14:tracePt t="134288" x="6096000" y="4076700"/>
          <p14:tracePt t="134309" x="5988050" y="4146550"/>
          <p14:tracePt t="134329" x="5892800" y="4203700"/>
          <p14:tracePt t="134349" x="5797550" y="4254500"/>
          <p14:tracePt t="134368" x="5740400" y="4286250"/>
          <p14:tracePt t="134388" x="5651500" y="4337050"/>
          <p14:tracePt t="134408" x="5594350" y="4368800"/>
          <p14:tracePt t="134428" x="5511800" y="4413250"/>
          <p14:tracePt t="134449" x="5429250" y="4457700"/>
          <p14:tracePt t="134469" x="5378450" y="4483100"/>
          <p14:tracePt t="134488" x="5308600" y="4527550"/>
          <p14:tracePt t="134508" x="5257800" y="4565650"/>
          <p14:tracePt t="134528" x="5232400" y="4584700"/>
          <p14:tracePt t="134548" x="5200650" y="4610100"/>
          <p14:tracePt t="134568" x="5187950" y="4622800"/>
          <p14:tracePt t="134588" x="5181600" y="4629150"/>
          <p14:tracePt t="134622" x="5187950" y="4622800"/>
          <p14:tracePt t="134633" x="5194300" y="4616450"/>
          <p14:tracePt t="134648" x="5200650" y="4610100"/>
          <p14:tracePt t="134668" x="5232400" y="4591050"/>
          <p14:tracePt t="134688" x="5270500" y="4565650"/>
          <p14:tracePt t="134708" x="5308600" y="4546600"/>
          <p14:tracePt t="134728" x="5359400" y="4508500"/>
          <p14:tracePt t="134748" x="5403850" y="4476750"/>
          <p14:tracePt t="134768" x="5473700" y="4432300"/>
          <p14:tracePt t="134788" x="5556250" y="4381500"/>
          <p14:tracePt t="134809" x="5613400" y="4349750"/>
          <p14:tracePt t="134828" x="5702300" y="4298950"/>
          <p14:tracePt t="134848" x="5797550" y="4241800"/>
          <p14:tracePt t="134868" x="5867400" y="4203700"/>
          <p14:tracePt t="134888" x="5969000" y="4146550"/>
          <p14:tracePt t="134908" x="6076950" y="4083050"/>
          <p14:tracePt t="134928" x="6146800" y="4038600"/>
          <p14:tracePt t="134948" x="6242050" y="3975100"/>
          <p14:tracePt t="134968" x="6343650" y="3905250"/>
          <p14:tracePt t="134988" x="6407150" y="3860800"/>
          <p14:tracePt t="135008" x="6502400" y="3797300"/>
          <p14:tracePt t="135028" x="6597650" y="3740150"/>
          <p14:tracePt t="135048" x="6661150" y="3695700"/>
          <p14:tracePt t="135068" x="6762750" y="3638550"/>
          <p14:tracePt t="135070" x="6794500" y="3613150"/>
          <p14:tracePt t="135088" x="6858000" y="3575050"/>
          <p14:tracePt t="135108" x="6921500" y="3530600"/>
          <p14:tracePt t="135128" x="7010400" y="3467100"/>
          <p14:tracePt t="135148" x="7092950" y="3409950"/>
          <p14:tracePt t="135168" x="7150100" y="3371850"/>
          <p14:tracePt t="135188" x="7232650" y="3314700"/>
          <p14:tracePt t="135208" x="7315200" y="3263900"/>
          <p14:tracePt t="135228" x="7372350" y="3232150"/>
          <p14:tracePt t="135248" x="7448550" y="3187700"/>
          <p14:tracePt t="135268" x="7512050" y="3149600"/>
          <p14:tracePt t="135289" x="7550150" y="3130550"/>
          <p14:tracePt t="135309" x="7594600" y="3105150"/>
          <p14:tracePt t="135328" x="7632700" y="3092450"/>
          <p14:tracePt t="135348" x="7651750" y="3079750"/>
          <p14:tracePt t="135368" x="7677150" y="3067050"/>
          <p14:tracePt t="135388" x="7702550" y="3060700"/>
          <p14:tracePt t="135408" x="7715250" y="3048000"/>
          <p14:tracePt t="135428" x="7727950" y="3041650"/>
          <p14:tracePt t="135448" x="7747000" y="3028950"/>
          <p14:tracePt t="135468" x="7753350" y="3028950"/>
          <p14:tracePt t="135488" x="7759700" y="3022600"/>
          <p14:tracePt t="135508" x="7772400" y="3016250"/>
          <p14:tracePt t="135528" x="7772400" y="3009900"/>
          <p14:tracePt t="135548" x="7772400" y="2984500"/>
          <p14:tracePt t="135568" x="7766050" y="2952750"/>
          <p14:tracePt t="135588" x="7753350" y="2927350"/>
          <p14:tracePt t="135590" x="7747000" y="2921000"/>
          <p14:tracePt t="135608" x="7727950" y="2895600"/>
          <p14:tracePt t="135628" x="7689850" y="2838450"/>
          <p14:tracePt t="135648" x="7645400" y="2762250"/>
          <p14:tracePt t="135668" x="7556500" y="2616200"/>
          <p14:tracePt t="135688" x="7423150" y="2457450"/>
          <p14:tracePt t="135708" x="7315200" y="2381250"/>
          <p14:tracePt t="135728" x="7137400" y="2324100"/>
          <p14:tracePt t="135748" x="6959600" y="2298700"/>
          <p14:tracePt t="135768" x="6838950" y="2298700"/>
          <p14:tracePt t="135788" x="6667500" y="2311400"/>
          <p14:tracePt t="135808" x="6496050" y="2336800"/>
          <p14:tracePt t="135828" x="6394450" y="2343150"/>
          <p14:tracePt t="135848" x="6267450" y="2343150"/>
          <p14:tracePt t="135868" x="6178550" y="2336800"/>
          <p14:tracePt t="135888" x="6134100" y="2330450"/>
          <p14:tracePt t="135908" x="6083300" y="2330450"/>
          <p14:tracePt t="135928" x="6057900" y="2330450"/>
          <p14:tracePt t="135948" x="6045200" y="2336800"/>
          <p14:tracePt t="135968" x="6045200" y="2349500"/>
          <p14:tracePt t="135988" x="6051550" y="2368550"/>
          <p14:tracePt t="136008" x="6057900" y="2374900"/>
          <p14:tracePt t="136028" x="6064250" y="2381250"/>
          <p14:tracePt t="136162" x="6051550" y="2457450"/>
          <p14:tracePt t="136166" x="6045200" y="2476500"/>
          <p14:tracePt t="136174" x="6038850" y="2495550"/>
          <p14:tracePt t="136188" x="6026150" y="2520950"/>
          <p14:tracePt t="136208" x="5988050" y="2609850"/>
          <p14:tracePt t="136228" x="5937250" y="2717800"/>
          <p14:tracePt t="136248" x="5892800" y="2806700"/>
          <p14:tracePt t="136268" x="5816600" y="2933700"/>
          <p14:tracePt t="136288" x="5734050" y="3073400"/>
          <p14:tracePt t="136308" x="5670550" y="3162300"/>
          <p14:tracePt t="136328" x="5568950" y="3295650"/>
          <p14:tracePt t="136348" x="5505450" y="3378200"/>
          <p14:tracePt t="136368" x="5416550" y="3479800"/>
          <p14:tracePt t="136388" x="5340350" y="3575050"/>
          <p14:tracePt t="136408" x="5302250" y="3632200"/>
          <p14:tracePt t="136428" x="5257800" y="3702050"/>
          <p14:tracePt t="136448" x="5238750" y="3740150"/>
          <p14:tracePt t="136575" x="5511800" y="3524250"/>
          <p14:tracePt t="136583" x="5556250" y="3486150"/>
          <p14:tracePt t="136591" x="5600700" y="3448050"/>
          <p14:tracePt t="136608" x="5702300" y="3365500"/>
          <p14:tracePt t="136628" x="5867400" y="3225800"/>
          <p14:tracePt t="136648" x="5994400" y="3130550"/>
          <p14:tracePt t="136668" x="6191250" y="2971800"/>
          <p14:tracePt t="136688" x="6413500" y="2813050"/>
          <p14:tracePt t="136708" x="6559550" y="2711450"/>
          <p14:tracePt t="136728" x="6781800" y="2559050"/>
          <p14:tracePt t="136748" x="6997700" y="2413000"/>
          <p14:tracePt t="136768" x="7131050" y="2324100"/>
          <p14:tracePt t="136788" x="7315200" y="2197100"/>
          <p14:tracePt t="136808" x="7461250" y="2095500"/>
          <p14:tracePt t="136828" x="7537450" y="2044700"/>
          <p14:tracePt t="136848" x="7620000" y="1993900"/>
          <p14:tracePt t="136868" x="7664450" y="1974850"/>
          <p14:tracePt t="136888" x="7670800" y="1968500"/>
          <p14:tracePt t="136908" x="7664450" y="1968500"/>
          <p14:tracePt t="136928" x="7613650" y="1974850"/>
          <p14:tracePt t="136948" x="7562850" y="1981200"/>
          <p14:tracePt t="136968" x="7461250" y="2000250"/>
          <p14:tracePt t="136988" x="7334250" y="2044700"/>
          <p14:tracePt t="137008" x="7239000" y="2082800"/>
          <p14:tracePt t="137028" x="7054850" y="2178050"/>
          <p14:tracePt t="137048" x="6838950" y="2311400"/>
          <p14:tracePt t="137068" x="6686550" y="2413000"/>
          <p14:tracePt t="137088" x="6464300" y="2571750"/>
          <p14:tracePt t="137108" x="6261100" y="2730500"/>
          <p14:tracePt t="137128" x="6134100" y="2832100"/>
          <p14:tracePt t="137148" x="5969000" y="2978150"/>
          <p14:tracePt t="137168" x="5822950" y="3117850"/>
          <p14:tracePt t="137188" x="5734050" y="3213100"/>
          <p14:tracePt t="137208" x="5626100" y="3359150"/>
          <p14:tracePt t="137228" x="5524500" y="3498850"/>
          <p14:tracePt t="137248" x="5467350" y="3575050"/>
          <p14:tracePt t="137268" x="5391150" y="3676650"/>
          <p14:tracePt t="137288" x="5327650" y="3752850"/>
          <p14:tracePt t="137308" x="5295900" y="3803650"/>
          <p14:tracePt t="137328" x="5257800" y="3867150"/>
          <p14:tracePt t="137348" x="5232400" y="3911600"/>
          <p14:tracePt t="137368" x="5219700" y="3937000"/>
          <p14:tracePt t="137388" x="5200650" y="3962400"/>
          <p14:tracePt t="137408" x="5200650" y="3981450"/>
          <p14:tracePt t="137428" x="5207000" y="3994150"/>
          <p14:tracePt t="137448" x="5226050" y="4013200"/>
          <p14:tracePt t="137468" x="5245100" y="4025900"/>
          <p14:tracePt t="137488" x="5251450" y="4032250"/>
          <p14:tracePt t="137508" x="5264150" y="4032250"/>
          <p14:tracePt t="137528" x="5270500" y="4032250"/>
          <p14:tracePt t="137635" x="5461000" y="3841750"/>
          <p14:tracePt t="137643" x="5486400" y="3816350"/>
          <p14:tracePt t="137648" x="5511800" y="3790950"/>
          <p14:tracePt t="137668" x="5575300" y="3733800"/>
          <p14:tracePt t="137688" x="5676900" y="3638550"/>
          <p14:tracePt t="137708" x="5784850" y="3524250"/>
          <p14:tracePt t="137728" x="5867400" y="3435350"/>
          <p14:tracePt t="137748" x="6000750" y="3302000"/>
          <p14:tracePt t="137768" x="6146800" y="3162300"/>
          <p14:tracePt t="137788" x="6254750" y="3067050"/>
          <p14:tracePt t="137808" x="6413500" y="2927350"/>
          <p14:tracePt t="137828" x="6565900" y="2794000"/>
          <p14:tracePt t="137848" x="6667500" y="2705100"/>
          <p14:tracePt t="137868" x="6819900" y="2571750"/>
          <p14:tracePt t="137888" x="6921500" y="2482850"/>
          <p14:tracePt t="137908" x="7073900" y="2349500"/>
          <p14:tracePt t="137928" x="7226300" y="2203450"/>
          <p14:tracePt t="137948" x="7321550" y="2114550"/>
          <p14:tracePt t="137968" x="7461250" y="1987550"/>
          <p14:tracePt t="137988" x="7594600" y="1873250"/>
          <p14:tracePt t="138008" x="7677150" y="1803400"/>
          <p14:tracePt t="138028" x="7791450" y="1708150"/>
          <p14:tracePt t="138048" x="7886700" y="1619250"/>
          <p14:tracePt t="138067" x="7937500" y="1574800"/>
          <p14:tracePt t="138088" x="8001000" y="1517650"/>
          <p14:tracePt t="138108" x="8045450" y="1479550"/>
          <p14:tracePt t="138128" x="8058150" y="1460500"/>
          <p14:tracePt t="138148" x="8070850" y="1454150"/>
          <p14:tracePt t="138167" x="8077200" y="1447800"/>
          <p14:tracePt t="138251" x="8083550" y="1447800"/>
          <p14:tracePt t="138311" x="8083550" y="1441450"/>
          <p14:tracePt t="138331" x="8089900" y="1435100"/>
          <p14:tracePt t="138355" x="8096250" y="1435100"/>
          <p14:tracePt t="138383" x="8102600" y="1428750"/>
          <p14:tracePt t="138731" x="8102600" y="1422400"/>
          <p14:tracePt t="138859" x="8108950" y="1428750"/>
          <p14:tracePt t="138935" x="8115300" y="1435100"/>
          <p14:tracePt t="138963" x="8115300" y="1441450"/>
          <p14:tracePt t="138979" x="8121650" y="1441450"/>
          <p14:tracePt t="138999" x="8128000" y="1435100"/>
          <p14:tracePt t="139015" x="8128000" y="1428750"/>
          <p14:tracePt t="139027" x="8121650" y="1422400"/>
          <p14:tracePt t="139047" x="8121650" y="1416050"/>
          <p14:tracePt t="139067" x="8121650" y="1409700"/>
          <p14:tracePt t="139088" x="8128000" y="1403350"/>
          <p14:tracePt t="139107" x="8140700" y="1422400"/>
          <p14:tracePt t="139127" x="8153400" y="1473200"/>
          <p14:tracePt t="139148" x="8153400" y="1511300"/>
          <p14:tracePt t="139168" x="8159750" y="1549400"/>
          <p14:tracePt t="139187" x="8153400" y="1568450"/>
          <p14:tracePt t="141436" x="7124700" y="1562100"/>
          <p14:tracePt t="141444" x="7131050" y="1568450"/>
          <p14:tracePt t="141452" x="7131050" y="1574800"/>
          <p14:tracePt t="141467" x="7137400" y="1587500"/>
          <p14:tracePt t="141487" x="7143750" y="1606550"/>
          <p14:tracePt t="141507" x="7156450" y="1638300"/>
          <p14:tracePt t="141527" x="7169150" y="1663700"/>
          <p14:tracePt t="141548" x="7181850" y="1676400"/>
          <p14:tracePt t="141567" x="7188200" y="1682750"/>
          <p14:tracePt t="141587" x="7207250" y="1682750"/>
          <p14:tracePt t="141607" x="7213600" y="1682750"/>
          <p14:tracePt t="141627" x="7226300" y="1682750"/>
          <p14:tracePt t="141647" x="7232650" y="1682750"/>
          <p14:tracePt t="141667" x="7239000" y="1682750"/>
          <p14:tracePt t="141707" x="7245350" y="1695450"/>
          <p14:tracePt t="141727" x="7251700" y="1701800"/>
          <p14:tracePt t="141747" x="7251700" y="1708150"/>
          <p14:tracePt t="141767" x="7251700" y="1727200"/>
          <p14:tracePt t="141787" x="7251700" y="1733550"/>
          <p14:tracePt t="141807" x="7251700" y="1752600"/>
          <p14:tracePt t="141827" x="7245350" y="1758950"/>
          <p14:tracePt t="142013" x="7219950" y="1695450"/>
          <p14:tracePt t="142020" x="7219950" y="1689100"/>
          <p14:tracePt t="142028" x="7213600" y="1689100"/>
          <p14:tracePt t="142047" x="7200900" y="1682750"/>
          <p14:tracePt t="142067" x="7181850" y="1682750"/>
          <p14:tracePt t="142087" x="7156450" y="1689100"/>
          <p14:tracePt t="142089" x="7143750" y="1695450"/>
          <p14:tracePt t="142107" x="7124700" y="1708150"/>
          <p14:tracePt t="142127" x="7099300" y="1733550"/>
          <p14:tracePt t="142147" x="7073900" y="1765300"/>
          <p14:tracePt t="142167" x="7054850" y="1797050"/>
          <p14:tracePt t="142187" x="7048500" y="1816100"/>
          <p14:tracePt t="142207" x="7042150" y="1835150"/>
          <p14:tracePt t="142227" x="7042150" y="1841500"/>
          <p14:tracePt t="142247" x="7042150" y="1847850"/>
          <p14:tracePt t="142287" x="7054850" y="1847850"/>
          <p14:tracePt t="142308" x="7067550" y="1841500"/>
          <p14:tracePt t="142327" x="7073900" y="1841500"/>
          <p14:tracePt t="142347" x="7092950" y="1835150"/>
          <p14:tracePt t="142367" x="7105650" y="1828800"/>
          <p14:tracePt t="142387" x="7124700" y="1822450"/>
          <p14:tracePt t="142407" x="7143750" y="1809750"/>
          <p14:tracePt t="142427" x="7150100" y="1809750"/>
          <p14:tracePt t="142448" x="7156450" y="1797050"/>
          <p14:tracePt t="142467" x="7162800" y="1797050"/>
          <p14:tracePt t="142487" x="7169150" y="1790700"/>
          <p14:tracePt t="142608" x="7169150" y="1784350"/>
          <p14:tracePt t="142676" x="7162800" y="1784350"/>
          <p14:tracePt t="142712" x="7156450" y="1784350"/>
          <p14:tracePt t="142736" x="7150100" y="1784350"/>
          <p14:tracePt t="142748" x="7143750" y="1784350"/>
          <p14:tracePt t="142764" x="7143750" y="1790700"/>
          <p14:tracePt t="142788" x="7137400" y="1790700"/>
          <p14:tracePt t="142808" x="7131050" y="1797050"/>
          <p14:tracePt t="142832" x="7124700" y="1797050"/>
          <p14:tracePt t="142864" x="7118350" y="1797050"/>
          <p14:tracePt t="142916" x="7112000" y="1803400"/>
          <p14:tracePt t="142932" x="7105650" y="1803400"/>
          <p14:tracePt t="142952" x="7105650" y="1809750"/>
          <p14:tracePt t="142976" x="7099300" y="1816100"/>
          <p14:tracePt t="142992" x="7092950" y="1816100"/>
          <p14:tracePt t="143012" x="7086600" y="1822450"/>
          <p14:tracePt t="143037" x="7080250" y="1822450"/>
          <p14:tracePt t="143053" x="7073900" y="1822450"/>
          <p14:tracePt t="143089" x="7067550" y="1816100"/>
          <p14:tracePt t="143124" x="7061200" y="1816100"/>
          <p14:tracePt t="143156" x="7061200" y="1809750"/>
          <p14:tracePt t="143172" x="7067550" y="1803400"/>
          <p14:tracePt t="143184" x="7067550" y="1797050"/>
          <p14:tracePt t="143201" x="7080250" y="1790700"/>
          <p14:tracePt t="143216" x="7086600" y="1784350"/>
          <p14:tracePt t="143227" x="7086600" y="1778000"/>
          <p14:tracePt t="143247" x="7105650" y="1765300"/>
          <p14:tracePt t="143267" x="7112000" y="1758950"/>
          <p14:tracePt t="143287" x="7131050" y="1752600"/>
          <p14:tracePt t="143307" x="7143750" y="1746250"/>
          <p14:tracePt t="143327" x="7150100" y="1746250"/>
          <p14:tracePt t="143347" x="7156450" y="1746250"/>
          <p14:tracePt t="143367" x="7162800" y="1746250"/>
          <p14:tracePt t="143387" x="7162800" y="1752600"/>
          <p14:tracePt t="143406" x="7162800" y="1758950"/>
          <p14:tracePt t="144323" x="6978650" y="1758950"/>
          <p14:tracePt t="144330" x="7010400" y="1733550"/>
          <p14:tracePt t="144338" x="7010400" y="1714500"/>
          <p14:tracePt t="144351" x="7004050" y="1695450"/>
          <p14:tracePt t="144371" x="6991350" y="1631950"/>
          <p14:tracePt t="144391" x="6978650" y="1581150"/>
          <p14:tracePt t="149608" x="8483600" y="1720850"/>
          <p14:tracePt t="149624" x="8489950" y="1727200"/>
          <p14:tracePt t="149632" x="8489950" y="1733550"/>
          <p14:tracePt t="149650" x="8502650" y="1758950"/>
          <p14:tracePt t="149670" x="8515350" y="1847850"/>
          <p14:tracePt t="149690" x="8515350" y="1936750"/>
          <p14:tracePt t="149710" x="8489950" y="2095500"/>
          <p14:tracePt t="149730" x="8451850" y="2190750"/>
          <p14:tracePt t="149750" x="8432800" y="2216150"/>
          <p14:tracePt t="149770" x="8401050" y="2216150"/>
          <p14:tracePt t="149790" x="8388350" y="2228850"/>
          <p14:tracePt t="149810" x="8356600" y="2247900"/>
          <p14:tracePt t="149830" x="8331200" y="2260600"/>
          <p14:tracePt t="149850" x="8312150" y="2279650"/>
          <p14:tracePt t="149870" x="8293100" y="2305050"/>
          <p14:tracePt t="149890" x="8261350" y="2336800"/>
          <p14:tracePt t="149910" x="8248650" y="2368550"/>
          <p14:tracePt t="149930" x="8223250" y="2419350"/>
          <p14:tracePt t="149950" x="8216900" y="2476500"/>
          <p14:tracePt t="149970" x="8210550" y="2508250"/>
          <p14:tracePt t="149991" x="8216900" y="2565400"/>
          <p14:tracePt t="150010" x="8223250" y="2616200"/>
          <p14:tracePt t="150030" x="8223250" y="2654300"/>
          <p14:tracePt t="150050" x="8216900" y="2711450"/>
          <p14:tracePt t="150070" x="8204200" y="2762250"/>
          <p14:tracePt t="150090" x="8197850" y="2794000"/>
          <p14:tracePt t="150110" x="8197850" y="2813050"/>
          <p14:tracePt t="150172" x="8197850" y="2819400"/>
          <p14:tracePt t="150196" x="8204200" y="2819400"/>
          <p14:tracePt t="150220" x="8204200" y="2813050"/>
          <p14:tracePt t="150232" x="8210550" y="2806700"/>
          <p14:tracePt t="150248" x="8210550" y="2800350"/>
          <p14:tracePt t="150284" x="8210550" y="2794000"/>
          <p14:tracePt t="150300" x="8210550" y="2787650"/>
          <p14:tracePt t="150317" x="8216900" y="2781300"/>
          <p14:tracePt t="150333" x="8216900" y="2774950"/>
          <p14:tracePt t="150344" x="8210550" y="2768600"/>
          <p14:tracePt t="150376" x="8204200" y="2768600"/>
          <p14:tracePt t="150401" x="8204200" y="2774950"/>
          <p14:tracePt t="150421" x="8204200" y="2781300"/>
          <p14:tracePt t="150461" x="8210550" y="2781300"/>
          <p14:tracePt t="150480" x="8216900" y="2781300"/>
          <p14:tracePt t="150548" x="8210550" y="2787650"/>
          <p14:tracePt t="150565" x="8204200" y="2794000"/>
          <p14:tracePt t="150573" x="8197850" y="2794000"/>
          <p14:tracePt t="150591" x="8191500" y="2800350"/>
          <p14:tracePt t="150610" x="8178800" y="2813050"/>
          <p14:tracePt t="150630" x="8166100" y="2825750"/>
          <p14:tracePt t="150650" x="8153400" y="2844800"/>
          <p14:tracePt t="150670" x="8147050" y="2851150"/>
          <p14:tracePt t="150690" x="8140700" y="2857500"/>
          <p14:tracePt t="150710" x="8140700" y="2870200"/>
          <p14:tracePt t="150730" x="8140700" y="2876550"/>
          <p14:tracePt t="150750" x="8140700" y="2882900"/>
          <p14:tracePt t="150941" x="8178800" y="2832100"/>
          <p14:tracePt t="150948" x="8185150" y="2825750"/>
          <p14:tracePt t="150957" x="8185150" y="2819400"/>
          <p14:tracePt t="150970" x="8191500" y="2800350"/>
          <p14:tracePt t="150990" x="8204200" y="2781300"/>
          <p14:tracePt t="151010" x="8210550" y="2743200"/>
          <p14:tracePt t="151030" x="8223250" y="2698750"/>
          <p14:tracePt t="151050" x="8223250" y="2667000"/>
          <p14:tracePt t="151070" x="8229600" y="2622550"/>
          <p14:tracePt t="151090" x="8229600" y="2578100"/>
          <p14:tracePt t="151110" x="8223250" y="2552700"/>
          <p14:tracePt t="151130" x="8216900" y="2527300"/>
          <p14:tracePt t="151150" x="8210550" y="2514600"/>
          <p14:tracePt t="151170" x="8210550" y="2508250"/>
          <p14:tracePt t="151190" x="8210550" y="2501900"/>
          <p14:tracePt t="151210" x="8204200" y="2495550"/>
          <p14:tracePt t="151333" x="8204200" y="2489200"/>
          <p14:tracePt t="151345" x="8210550" y="2482850"/>
          <p14:tracePt t="151353" x="8210550" y="2476500"/>
          <p14:tracePt t="151370" x="8216900" y="2463800"/>
          <p14:tracePt t="151390" x="8216900" y="2444750"/>
          <p14:tracePt t="151410" x="8216900" y="2393950"/>
          <p14:tracePt t="151430" x="8204200" y="2343150"/>
          <p14:tracePt t="151451" x="8191500" y="2305050"/>
          <p14:tracePt t="151470" x="8172450" y="2247900"/>
          <p14:tracePt t="151490" x="8140700" y="2203450"/>
          <p14:tracePt t="151510" x="8128000" y="2178050"/>
          <p14:tracePt t="151530" x="8102600" y="2159000"/>
          <p14:tracePt t="151550" x="8089900" y="2146300"/>
          <p14:tracePt t="151570" x="8083550" y="2146300"/>
          <p14:tracePt t="151610" x="8083550" y="2139950"/>
          <p14:tracePt t="151630" x="8083550" y="2133600"/>
          <p14:tracePt t="151650" x="8089900" y="2127250"/>
          <p14:tracePt t="151670" x="8096250" y="2120900"/>
          <p14:tracePt t="151690" x="8096250" y="2114550"/>
          <p14:tracePt t="151710" x="8102600" y="2108200"/>
          <p14:tracePt t="151730" x="8108950" y="2101850"/>
          <p14:tracePt t="151750" x="8108950" y="2095500"/>
          <p14:tracePt t="151781" x="8115300" y="2095500"/>
          <p14:tracePt t="151969" x="8115300" y="2101850"/>
          <p14:tracePt t="151985" x="8115300" y="2114550"/>
          <p14:tracePt t="151993" x="8115300" y="2120900"/>
          <p14:tracePt t="152010" x="8121650" y="2127250"/>
          <p14:tracePt t="152030" x="8121650" y="2152650"/>
          <p14:tracePt t="152070" x="8121650" y="2159000"/>
          <p14:tracePt t="152090" x="8108950" y="2165350"/>
          <p14:tracePt t="152110" x="8102600" y="2159000"/>
          <p14:tracePt t="152130" x="8096250" y="2159000"/>
          <p14:tracePt t="152150" x="8083550" y="2146300"/>
          <p14:tracePt t="152170" x="8077200" y="2139950"/>
          <p14:tracePt t="152190" x="8077200" y="2133600"/>
          <p14:tracePt t="152210" x="8083550" y="2120900"/>
          <p14:tracePt t="152230" x="8083550" y="2114550"/>
          <p14:tracePt t="152250" x="8083550" y="2108200"/>
          <p14:tracePt t="152270" x="8083550" y="2095500"/>
          <p14:tracePt t="152290" x="8083550" y="2082800"/>
          <p14:tracePt t="152310" x="8096250" y="2070100"/>
          <p14:tracePt t="152330" x="8096250" y="2063750"/>
          <p14:tracePt t="152350" x="8102600" y="2057400"/>
          <p14:tracePt t="152370" x="8102600" y="2044700"/>
          <p14:tracePt t="152925" x="7315200" y="2781300"/>
          <p14:tracePt t="152934" x="7315200" y="2787650"/>
          <p14:tracePt t="152950" x="7315200" y="2806700"/>
          <p14:tracePt t="152970" x="7315200" y="2857500"/>
          <p14:tracePt t="152990" x="7315200" y="2882900"/>
          <p14:tracePt t="153010" x="7315200" y="2908300"/>
          <p14:tracePt t="153053" x="7308850" y="2908300"/>
          <p14:tracePt t="153105" x="7315200" y="2908300"/>
          <p14:tracePt t="153113" x="7321550" y="2914650"/>
          <p14:tracePt t="153121" x="7327900" y="2921000"/>
          <p14:tracePt t="153130" x="7334250" y="2927350"/>
          <p14:tracePt t="153150" x="7353300" y="2946400"/>
          <p14:tracePt t="153170" x="7359650" y="2959100"/>
          <p14:tracePt t="153450" x="7366000" y="2965450"/>
          <p14:tracePt t="153457" x="7391400" y="2965450"/>
          <p14:tracePt t="153474" x="7391400" y="2971800"/>
          <p14:tracePt t="153490" x="7391400" y="2978150"/>
          <p14:tracePt t="153510" x="7385050" y="2984500"/>
          <p14:tracePt t="153530" x="7385050" y="2990850"/>
          <p14:tracePt t="153550" x="7391400" y="2990850"/>
          <p14:tracePt t="153570" x="7391400" y="2997200"/>
          <p14:tracePt t="153594" x="7391400" y="2990850"/>
          <p14:tracePt t="153609" x="7391400" y="2978150"/>
          <p14:tracePt t="153629" x="7391400" y="2959100"/>
          <p14:tracePt t="153650" x="7391400" y="2946400"/>
          <p14:tracePt t="153669" x="7391400" y="2914650"/>
          <p14:tracePt t="153690" x="7385050" y="2882900"/>
          <p14:tracePt t="153710" x="7385050" y="2851150"/>
          <p14:tracePt t="153729" x="7385050" y="2813050"/>
          <p14:tracePt t="153749" x="7391400" y="2787650"/>
          <p14:tracePt t="153770" x="7397750" y="2755900"/>
          <p14:tracePt t="153790" x="7410450" y="2730500"/>
          <p14:tracePt t="153809" x="7423150" y="2717800"/>
          <p14:tracePt t="153829" x="7435850" y="2698750"/>
          <p14:tracePt t="153850" x="7448550" y="2679700"/>
          <p14:tracePt t="153870" x="7454900" y="2667000"/>
          <p14:tracePt t="153889" x="7461250" y="2654300"/>
          <p14:tracePt t="153930" x="7467600" y="2660650"/>
          <p14:tracePt t="153950" x="7473950" y="2673350"/>
          <p14:tracePt t="156811" x="6013450" y="5086350"/>
          <p14:tracePt t="156819" x="6007100" y="5092700"/>
          <p14:tracePt t="156829" x="6000750" y="5099050"/>
          <p14:tracePt t="156849" x="5975350" y="5137150"/>
          <p14:tracePt t="156869" x="5956300" y="5168900"/>
          <p14:tracePt t="156889" x="5937250" y="5226050"/>
          <p14:tracePt t="156909" x="5924550" y="5276850"/>
          <p14:tracePt t="156929" x="5918200" y="5353050"/>
          <p14:tracePt t="156949" x="5911850" y="5416550"/>
          <p14:tracePt t="156969" x="5911850" y="5461000"/>
          <p14:tracePt t="156990" x="5911850" y="5511800"/>
          <p14:tracePt t="157009" x="5924550" y="5549900"/>
          <p14:tracePt t="157029" x="5937250" y="5568950"/>
          <p14:tracePt t="157049" x="5975350" y="5588000"/>
          <p14:tracePt t="157069" x="6019800" y="5613400"/>
          <p14:tracePt t="157089" x="6051550" y="5626100"/>
          <p14:tracePt t="157109" x="6108700" y="5645150"/>
          <p14:tracePt t="157129" x="6191250" y="5645150"/>
          <p14:tracePt t="157149" x="6254750" y="5638800"/>
          <p14:tracePt t="157169" x="6350000" y="5626100"/>
          <p14:tracePt t="157189" x="6451600" y="5619750"/>
          <p14:tracePt t="157209" x="6521450" y="5619750"/>
          <p14:tracePt t="157229" x="6629400" y="5607050"/>
          <p14:tracePt t="157231" x="6661150" y="5600700"/>
          <p14:tracePt t="157249" x="6731000" y="5594350"/>
          <p14:tracePt t="157269" x="6800850" y="5594350"/>
          <p14:tracePt t="157289" x="6896100" y="5600700"/>
          <p14:tracePt t="157309" x="6997700" y="5600700"/>
          <p14:tracePt t="157329" x="7061200" y="5600700"/>
          <p14:tracePt t="157349" x="7143750" y="5588000"/>
          <p14:tracePt t="157369" x="7200900" y="5568950"/>
          <p14:tracePt t="157389" x="7232650" y="5562600"/>
          <p14:tracePt t="157409" x="7245350" y="5562600"/>
          <p14:tracePt t="157608" x="7372350" y="5505450"/>
          <p14:tracePt t="157615" x="7378700" y="5505450"/>
          <p14:tracePt t="157629" x="7385050" y="5499100"/>
          <p14:tracePt t="157649" x="7397750" y="5492750"/>
          <p14:tracePt t="157669" x="7404100" y="5486400"/>
          <p14:tracePt t="157689" x="7410450" y="5480050"/>
          <p14:tracePt t="157709" x="7416800" y="5480050"/>
          <p14:tracePt t="157729" x="7423150" y="5473700"/>
          <p14:tracePt t="157749" x="7429500" y="5473700"/>
          <p14:tracePt t="157769" x="7435850" y="5467350"/>
          <p14:tracePt t="157835" x="7435850" y="5473700"/>
          <p14:tracePt t="157959" x="7435850" y="5480050"/>
          <p14:tracePt t="157983" x="7435850" y="5486400"/>
          <p14:tracePt t="157999" x="7442200" y="5492750"/>
          <p14:tracePt t="158027" x="7442200" y="5499100"/>
          <p14:tracePt t="158051" x="7442200" y="5505450"/>
          <p14:tracePt t="158067" x="7442200" y="5511800"/>
          <p14:tracePt t="158095" x="7442200" y="5518150"/>
          <p14:tracePt t="158111" x="7442200" y="5524500"/>
          <p14:tracePt t="158127" x="7442200" y="5530850"/>
          <p14:tracePt t="158147" x="7442200" y="5537200"/>
          <p14:tracePt t="158163" x="7442200" y="5543550"/>
          <p14:tracePt t="158179" x="7442200" y="5549900"/>
          <p14:tracePt t="158207" x="7442200" y="5556250"/>
          <p14:tracePt t="158223" x="7442200" y="5562600"/>
          <p14:tracePt t="158239" x="7442200" y="5568950"/>
          <p14:tracePt t="158255" x="7435850" y="5575300"/>
          <p14:tracePt t="158269" x="7435850" y="5581650"/>
          <p14:tracePt t="158289" x="7435850" y="5588000"/>
          <p14:tracePt t="158309" x="7435850" y="5594350"/>
          <p14:tracePt t="158329" x="7429500" y="5607050"/>
          <p14:tracePt t="158349" x="7429500" y="5613400"/>
          <p14:tracePt t="158369" x="7435850" y="5626100"/>
          <p14:tracePt t="158389" x="7448550" y="5632450"/>
          <p14:tracePt t="158409" x="7461250" y="5632450"/>
          <p14:tracePt t="158429" x="7467600" y="5632450"/>
          <p14:tracePt t="158449" x="7473950" y="5632450"/>
          <p14:tracePt t="158489" x="7473950" y="5638800"/>
          <p14:tracePt t="158509" x="7461250" y="5651500"/>
          <p14:tracePt t="158529" x="7435850" y="5664200"/>
          <p14:tracePt t="158549" x="7410450" y="5683250"/>
          <p14:tracePt t="158569" x="7391400" y="5695950"/>
          <p14:tracePt t="158589" x="7372350" y="5708650"/>
          <p14:tracePt t="158609" x="7346950" y="5721350"/>
          <p14:tracePt t="158629" x="7334250" y="5727700"/>
          <p14:tracePt t="158649" x="7315200" y="5740400"/>
          <p14:tracePt t="158669" x="7296150" y="5753100"/>
          <p14:tracePt t="158689" x="7277100" y="5759450"/>
          <p14:tracePt t="158709" x="7251700" y="5765800"/>
          <p14:tracePt t="158729" x="7219950" y="5778500"/>
          <p14:tracePt t="158749" x="7194550" y="5784850"/>
          <p14:tracePt t="158769" x="7156450" y="5797550"/>
          <p14:tracePt t="158788" x="7112000" y="5810250"/>
          <p14:tracePt t="158809" x="7080250" y="5816600"/>
          <p14:tracePt t="158829" x="7035800" y="5829300"/>
          <p14:tracePt t="158849" x="6985000" y="5842000"/>
          <p14:tracePt t="158869" x="6953250" y="5848350"/>
          <p14:tracePt t="158889" x="6896100" y="5867400"/>
          <p14:tracePt t="158909" x="6838950" y="5886450"/>
          <p14:tracePt t="158929" x="6800850" y="5905500"/>
          <p14:tracePt t="158949" x="6743700" y="5924550"/>
          <p14:tracePt t="158969" x="6686550" y="5943600"/>
          <p14:tracePt t="158989" x="6654800" y="5956300"/>
          <p14:tracePt t="159009" x="6610350" y="5969000"/>
          <p14:tracePt t="159028" x="6565900" y="5981700"/>
          <p14:tracePt t="159049" x="6540500" y="5988050"/>
          <p14:tracePt t="159068" x="6508750" y="5994400"/>
          <p14:tracePt t="159089" x="6483350" y="6000750"/>
          <p14:tracePt t="159109" x="6464300" y="6007100"/>
          <p14:tracePt t="159129" x="6445250" y="6013450"/>
          <p14:tracePt t="159148" x="6426200" y="6013450"/>
          <p14:tracePt t="159168" x="6413500" y="6013450"/>
          <p14:tracePt t="159188" x="6394450" y="6019800"/>
          <p14:tracePt t="159209" x="6381750" y="6019800"/>
          <p14:tracePt t="159229" x="6362700" y="6019800"/>
          <p14:tracePt t="159249" x="6350000" y="6019800"/>
          <p14:tracePt t="159269" x="6330950" y="6019800"/>
          <p14:tracePt t="159288" x="6318250" y="6019800"/>
          <p14:tracePt t="159308" x="6299200" y="6026150"/>
          <p14:tracePt t="159328" x="6286500" y="6032500"/>
          <p14:tracePt t="159349" x="6273800" y="6038850"/>
          <p14:tracePt t="159369" x="6261100" y="6045200"/>
          <p14:tracePt t="159388" x="6248400" y="6051550"/>
          <p14:tracePt t="159409" x="6242050" y="6051550"/>
          <p14:tracePt t="159429" x="6235700" y="6051550"/>
          <p14:tracePt t="159449" x="6229350" y="6051550"/>
          <p14:tracePt t="159584" x="6223000" y="6051550"/>
          <p14:tracePt t="159608" x="6216650" y="6045200"/>
          <p14:tracePt t="159660" x="6210300" y="6051550"/>
          <p14:tracePt t="159807" x="6203950" y="6045200"/>
          <p14:tracePt t="159900" x="6203950" y="6038850"/>
          <p14:tracePt t="159951" x="6197600" y="6032500"/>
          <p14:tracePt t="159984" x="6197600" y="6026150"/>
          <p14:tracePt t="160028" x="6191250" y="6026150"/>
          <p14:tracePt t="160052" x="6184900" y="6019800"/>
          <p14:tracePt t="160064" x="6178550" y="6019800"/>
          <p14:tracePt t="160080" x="6172200" y="6019800"/>
          <p14:tracePt t="160112" x="6165850" y="6019800"/>
          <p14:tracePt t="160140" x="6159500" y="6026150"/>
          <p14:tracePt t="160244" x="6159500" y="6032500"/>
          <p14:tracePt t="160284" x="6159500" y="6038850"/>
          <p14:tracePt t="160312" x="6165850" y="6045200"/>
          <p14:tracePt t="160336" x="6172200" y="6045200"/>
          <p14:tracePt t="160388" x="6178550" y="6045200"/>
          <p14:tracePt t="160412" x="6184900" y="6045200"/>
          <p14:tracePt t="160431" x="6191250" y="6045200"/>
          <p14:tracePt t="160628" x="6197600" y="6051550"/>
          <p14:tracePt t="160696" x="6203950" y="6051550"/>
          <p14:tracePt t="160720" x="6210300" y="6051550"/>
          <p14:tracePt t="160740" x="6216650" y="6051550"/>
          <p14:tracePt t="160772" x="6216650" y="6045200"/>
          <p14:tracePt t="160800" x="6223000" y="6045200"/>
          <p14:tracePt t="160832" x="6229350" y="6038850"/>
          <p14:tracePt t="160892" x="6229350" y="6032500"/>
          <p14:tracePt t="160988" x="6235700" y="6038850"/>
          <p14:tracePt t="161028" x="6242050" y="6038850"/>
          <p14:tracePt t="161072" x="6242050" y="6026150"/>
          <p14:tracePt t="161124" x="6248400" y="6026150"/>
          <p14:tracePt t="161168" x="6254750" y="6019800"/>
          <p14:tracePt t="161208" x="6261100" y="6019800"/>
          <p14:tracePt t="161372" x="6267450" y="6013450"/>
          <p14:tracePt t="161397" x="6273800" y="6013450"/>
          <p14:tracePt t="161408" x="6280150" y="6007100"/>
          <p14:tracePt t="161432" x="6286500" y="6000750"/>
          <p14:tracePt t="161484" x="6292850" y="5994400"/>
          <p14:tracePt t="161508" x="6299200" y="5988050"/>
          <p14:tracePt t="161725" x="6305550" y="5988050"/>
          <p14:tracePt t="161757" x="6311900" y="5988050"/>
          <p14:tracePt t="161792" x="6311900" y="5994400"/>
          <p14:tracePt t="161824" x="6305550" y="6000750"/>
          <p14:tracePt t="161852" x="6299200" y="6000750"/>
          <p14:tracePt t="161972" x="6299200" y="6007100"/>
          <p14:tracePt t="162208" x="6305550" y="6007100"/>
          <p14:tracePt t="162252" x="6311900" y="6007100"/>
          <p14:tracePt t="162281" x="6318250" y="6007100"/>
          <p14:tracePt t="162329" x="6324600" y="6007100"/>
          <p14:tracePt t="162349" x="6330950" y="6007100"/>
          <p14:tracePt t="162381" x="6337300" y="6007100"/>
          <p14:tracePt t="162393" x="6343650" y="6013450"/>
          <p14:tracePt t="162409" x="6356350" y="6019800"/>
          <p14:tracePt t="162424" x="6362700" y="6019800"/>
          <p14:tracePt t="162433" x="6369050" y="6019800"/>
          <p14:tracePt t="162449" x="6381750" y="6026150"/>
          <p14:tracePt t="162468" x="6388100" y="6026150"/>
          <p14:tracePt t="162488" x="6394450" y="6026150"/>
          <p14:tracePt t="162508" x="6400800" y="6019800"/>
          <p14:tracePt t="162529" x="6407150" y="6019800"/>
          <p14:tracePt t="162569" x="6413500" y="6032500"/>
          <p14:tracePt t="162588" x="6438900" y="6045200"/>
          <p14:tracePt t="162609" x="6464300" y="6051550"/>
          <p14:tracePt t="162629" x="6515100" y="6057900"/>
          <p14:tracePt t="162648" x="6559550" y="6064250"/>
          <p14:tracePt t="162668" x="6584950" y="6064250"/>
          <p14:tracePt t="162689" x="6642100" y="6064250"/>
          <p14:tracePt t="162709" x="6718300" y="6057900"/>
          <p14:tracePt t="162728" x="6769100" y="6051550"/>
          <p14:tracePt t="162749" x="6845300" y="6051550"/>
          <p14:tracePt t="162768" x="6927850" y="6051550"/>
          <p14:tracePt t="162788" x="6997700" y="6051550"/>
          <p14:tracePt t="162808" x="7112000" y="6051550"/>
          <p14:tracePt t="162829" x="7232650" y="6051550"/>
          <p14:tracePt t="162848" x="7308850" y="6057900"/>
          <p14:tracePt t="162869" x="7423150" y="6057900"/>
          <p14:tracePt t="162888" x="7543800" y="6057900"/>
          <p14:tracePt t="162908" x="7620000" y="6064250"/>
          <p14:tracePt t="162929" x="7734300" y="6070600"/>
          <p14:tracePt t="162948" x="7835900" y="6076950"/>
          <p14:tracePt t="162968" x="7905750" y="6089650"/>
          <p14:tracePt t="162989" x="8007350" y="6108700"/>
          <p14:tracePt t="163009" x="8096250" y="6121400"/>
          <p14:tracePt t="163028" x="8147050" y="6134100"/>
          <p14:tracePt t="163049" x="8216900" y="6153150"/>
          <p14:tracePt t="163068" x="8261350" y="6165850"/>
          <p14:tracePt t="163088" x="8324850" y="6184900"/>
          <p14:tracePt t="163109" x="8375650" y="6203950"/>
          <p14:tracePt t="163128" x="8407400" y="6216650"/>
          <p14:tracePt t="163148" x="8445500" y="6235700"/>
          <p14:tracePt t="163168" x="8483600" y="6242050"/>
          <p14:tracePt t="163188" x="8502650" y="6248400"/>
          <p14:tracePt t="163208" x="8528050" y="6254750"/>
          <p14:tracePt t="163229" x="8547100" y="6254750"/>
          <p14:tracePt t="163248" x="8566150" y="6254750"/>
          <p14:tracePt t="163268" x="8578850" y="6254750"/>
          <p14:tracePt t="163289" x="8591550" y="6254750"/>
          <p14:tracePt t="163308" x="8597900" y="6254750"/>
          <p14:tracePt t="163348" x="8604250" y="6248400"/>
          <p14:tracePt t="163368" x="8610600" y="6248400"/>
          <p14:tracePt t="163589" x="8610600" y="6242050"/>
          <p14:tracePt t="163613" x="8610600" y="6235700"/>
          <p14:tracePt t="163633" x="8616950" y="6235700"/>
          <p14:tracePt t="163701" x="8616950" y="6229350"/>
          <p14:tracePt t="163741" x="8623300" y="6223000"/>
          <p14:tracePt t="163813" x="8623300" y="6216650"/>
          <p14:tracePt t="163853" x="8623300" y="6210300"/>
          <p14:tracePt t="163869" x="8629650" y="6203950"/>
          <p14:tracePt t="163897" x="8629650" y="6197600"/>
          <p14:tracePt t="163913" x="8629650" y="6191250"/>
          <p14:tracePt t="163929" x="8629650" y="6184900"/>
          <p14:tracePt t="163949" x="8636000" y="6178550"/>
          <p14:tracePt t="164025" x="8629650" y="6178550"/>
          <p14:tracePt t="164057" x="8623300" y="6178550"/>
          <p14:tracePt t="164241" x="8616950" y="6184900"/>
          <p14:tracePt t="164265" x="8610600" y="6184900"/>
          <p14:tracePt t="164281" x="8604250" y="6184900"/>
          <p14:tracePt t="164297" x="8604250" y="6191250"/>
          <p14:tracePt t="164310" x="8597900" y="6191250"/>
          <p14:tracePt t="164328" x="8585200" y="6197600"/>
          <p14:tracePt t="164348" x="8578850" y="6203950"/>
          <p14:tracePt t="164368" x="8553450" y="6210300"/>
          <p14:tracePt t="164388" x="8515350" y="6216650"/>
          <p14:tracePt t="164408" x="8483600" y="6223000"/>
          <p14:tracePt t="164427" x="8420100" y="6242050"/>
          <p14:tracePt t="164448" x="8343900" y="6254750"/>
          <p14:tracePt t="164468" x="8280400" y="6261100"/>
          <p14:tracePt t="164488" x="8166100" y="6267450"/>
          <p14:tracePt t="164508" x="8039100" y="6273800"/>
          <p14:tracePt t="164528" x="7943850" y="6273800"/>
          <p14:tracePt t="164548" x="7797800" y="6273800"/>
          <p14:tracePt t="164568" x="7645400" y="6273800"/>
          <p14:tracePt t="164588" x="7537450" y="6280150"/>
          <p14:tracePt t="164608" x="7378700" y="6280150"/>
          <p14:tracePt t="164627" x="7226300" y="6273800"/>
          <p14:tracePt t="164647" x="7131050" y="6267450"/>
          <p14:tracePt t="164668" x="6985000" y="6261100"/>
          <p14:tracePt t="164687" x="6838950" y="6254750"/>
          <p14:tracePt t="164708" x="6750050" y="6254750"/>
          <p14:tracePt t="164727" x="6635750" y="6254750"/>
          <p14:tracePt t="164748" x="6534150" y="6261100"/>
          <p14:tracePt t="164768" x="6470650" y="6267450"/>
          <p14:tracePt t="164787" x="6369050" y="6280150"/>
          <p14:tracePt t="164808" x="6267450" y="6299200"/>
          <p14:tracePt t="164828" x="6197600" y="6305550"/>
          <p14:tracePt t="164847" x="6096000" y="6318250"/>
          <p14:tracePt t="164867" x="6000750" y="6330950"/>
          <p14:tracePt t="164887" x="5949950" y="6343650"/>
          <p14:tracePt t="164907" x="5873750" y="6356350"/>
          <p14:tracePt t="164927" x="5816600" y="6369050"/>
          <p14:tracePt t="164948" x="5778500" y="6375400"/>
          <p14:tracePt t="164967" x="5746750" y="6381750"/>
          <p14:tracePt t="164988" x="5721350" y="6394450"/>
          <p14:tracePt t="165008" x="5702300" y="6400800"/>
          <p14:tracePt t="165077" x="5727700" y="6413500"/>
          <p14:tracePt t="165093" x="5746750" y="6413500"/>
          <p14:tracePt t="165106" x="5772150" y="6407150"/>
          <p14:tracePt t="165121" x="5797550" y="6407150"/>
          <p14:tracePt t="165137" x="5829300" y="6407150"/>
          <p14:tracePt t="165153" x="5861050" y="6400800"/>
          <p14:tracePt t="165167" x="5886450" y="6394450"/>
          <p14:tracePt t="165187" x="5918200" y="6388100"/>
          <p14:tracePt t="165207" x="5949950" y="6381750"/>
          <p14:tracePt t="165227" x="5981700" y="6375400"/>
          <p14:tracePt t="165247" x="6045200" y="6369050"/>
          <p14:tracePt t="165267" x="6089650" y="6362700"/>
          <p14:tracePt t="165287" x="6102350" y="6362700"/>
          <p14:tracePt t="165307" x="6146800" y="6362700"/>
          <p14:tracePt t="165327" x="6216650" y="6362700"/>
          <p14:tracePt t="165347" x="6254750" y="6356350"/>
          <p14:tracePt t="165367" x="6318250" y="6350000"/>
          <p14:tracePt t="165387" x="6381750" y="6350000"/>
          <p14:tracePt t="165407" x="6426200" y="6350000"/>
          <p14:tracePt t="165427" x="6489700" y="6343650"/>
          <p14:tracePt t="165448" x="6553200" y="6330950"/>
          <p14:tracePt t="165468" x="6597650" y="6324600"/>
          <p14:tracePt t="165487" x="6654800" y="6311900"/>
          <p14:tracePt t="165508" x="6711950" y="6305550"/>
          <p14:tracePt t="165527" x="6750050" y="6305550"/>
          <p14:tracePt t="165547" x="6807200" y="6305550"/>
          <p14:tracePt t="165567" x="6858000" y="6305550"/>
          <p14:tracePt t="165588" x="6896100" y="6311900"/>
          <p14:tracePt t="165608" x="6946900" y="6318250"/>
          <p14:tracePt t="165627" x="6991350" y="6324600"/>
          <p14:tracePt t="165648" x="7023100" y="6330950"/>
          <p14:tracePt t="165667" x="7080250" y="6330950"/>
          <p14:tracePt t="165687" x="7137400" y="6330950"/>
          <p14:tracePt t="165708" x="7175500" y="6330950"/>
          <p14:tracePt t="165727" x="7232650" y="6330950"/>
          <p14:tracePt t="165747" x="7289800" y="6330950"/>
          <p14:tracePt t="165767" x="7327900" y="6324600"/>
          <p14:tracePt t="165787" x="7391400" y="6324600"/>
          <p14:tracePt t="165807" x="7454900" y="6324600"/>
          <p14:tracePt t="165827" x="7493000" y="6318250"/>
          <p14:tracePt t="165847" x="7550150" y="6299200"/>
          <p14:tracePt t="165868" x="7613650" y="6286500"/>
          <p14:tracePt t="165888" x="7645400" y="6280150"/>
          <p14:tracePt t="165907" x="7689850" y="6267450"/>
          <p14:tracePt t="165927" x="7734300" y="6267450"/>
          <p14:tracePt t="165947" x="7759700" y="6261100"/>
          <p14:tracePt t="165967" x="7797800" y="6261100"/>
          <p14:tracePt t="165987" x="7835900" y="6267450"/>
          <p14:tracePt t="166008" x="7861300" y="6267450"/>
          <p14:tracePt t="166027" x="7899400" y="6267450"/>
          <p14:tracePt t="166047" x="7931150" y="6273800"/>
          <p14:tracePt t="166067" x="7950200" y="6280150"/>
          <p14:tracePt t="166087" x="7975600" y="6292850"/>
          <p14:tracePt t="166108" x="8001000" y="6311900"/>
          <p14:tracePt t="166127" x="8013700" y="6318250"/>
          <p14:tracePt t="166147" x="8026400" y="6337300"/>
          <p14:tracePt t="166167" x="8032750" y="6343650"/>
          <p14:tracePt t="166187" x="8051800" y="6356350"/>
          <p14:tracePt t="166242" x="8064500" y="6362700"/>
          <p14:tracePt t="166250" x="8064500" y="6356350"/>
          <p14:tracePt t="166267" x="8064500" y="6350000"/>
          <p14:tracePt t="166287" x="8051800" y="6299200"/>
          <p14:tracePt t="166307" x="8039100" y="6280150"/>
          <p14:tracePt t="166327" x="8001000" y="6242050"/>
          <p14:tracePt t="166347" x="7956550" y="6197600"/>
          <p14:tracePt t="166367" x="7918450" y="6159500"/>
          <p14:tracePt t="166387" x="7905750" y="61404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57412"/>
            <a:ext cx="8288577" cy="457818"/>
          </a:xfrm>
        </p:spPr>
        <p:txBody>
          <a:bodyPr/>
          <a:lstStyle/>
          <a:p>
            <a:r>
              <a:rPr lang="en-US"/>
              <a:t>What else you will find in the paper and TR</a:t>
            </a: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266126" y="1602193"/>
            <a:ext cx="861117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862013" eaLnBrk="0" hangingPunct="0">
              <a:spcAft>
                <a:spcPts val="0"/>
              </a:spcAft>
              <a:buSzPct val="80000"/>
              <a:buFontTx/>
              <a:buChar char="•"/>
              <a:defRPr/>
            </a:pPr>
            <a:r>
              <a:rPr lang="en-US" sz="28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Theory</a:t>
            </a:r>
          </a:p>
          <a:p>
            <a:pPr marL="911225" lvl="1" indent="-45720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8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Full derivation</a:t>
            </a:r>
          </a:p>
          <a:p>
            <a:pPr marL="460375" lvl="0" indent="-4572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8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SQL (w/ recursion)</a:t>
            </a:r>
          </a:p>
          <a:p>
            <a:pPr marL="974725" lvl="1" indent="-45720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8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Implementation with standard aggregates</a:t>
            </a:r>
          </a:p>
          <a:p>
            <a:pPr marL="457200" indent="-4572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800" kern="0">
                <a:solidFill>
                  <a:srgbClr val="000000"/>
                </a:solidFill>
                <a:latin typeface="Arial"/>
                <a:cs typeface="Arial"/>
              </a:rPr>
              <a:t>Single-pass Belief Propagation (SBP)</a:t>
            </a:r>
          </a:p>
          <a:p>
            <a:pPr marL="911225" lvl="1" indent="-45720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800" kern="0">
                <a:solidFill>
                  <a:srgbClr val="000000"/>
                </a:solidFill>
                <a:latin typeface="Arial"/>
                <a:cs typeface="Arial"/>
              </a:rPr>
              <a:t>Myopic version that allows incremental updates </a:t>
            </a:r>
          </a:p>
          <a:p>
            <a:pPr marL="457200" indent="-4572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800" kern="0">
                <a:solidFill>
                  <a:srgbClr val="000000"/>
                </a:solidFill>
                <a:latin typeface="Arial"/>
                <a:cs typeface="Arial"/>
              </a:rPr>
              <a:t>Experiments with synthetic and DBLP data set</a:t>
            </a:r>
          </a:p>
          <a:p>
            <a:pPr defTabSz="862013" eaLnBrk="0" hangingPunct="0">
              <a:spcAft>
                <a:spcPts val="0"/>
              </a:spcAft>
              <a:buSzPct val="80000"/>
              <a:defRPr/>
            </a:pPr>
            <a:endParaRPr lang="en-US" sz="2800" ker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462904"/>
      </p:ext>
    </p:extLst>
  </p:cSld>
  <p:clrMapOvr>
    <a:masterClrMapping/>
  </p:clrMapOvr>
  <p:transition xmlns:p14="http://schemas.microsoft.com/office/powerpoint/2010/main" advTm="69775"/>
  <p:timing>
    <p:tnLst>
      <p:par>
        <p:cTn xmlns:p14="http://schemas.microsoft.com/office/powerpoint/2010/main"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656" x="2686050" y="3562350"/>
          <p14:tracePt t="6441" x="1898650" y="1892300"/>
          <p14:tracePt t="6449" x="1898650" y="1905000"/>
          <p14:tracePt t="6458" x="1898650" y="1924050"/>
          <p14:tracePt t="6478" x="1898650" y="1974850"/>
          <p14:tracePt t="6498" x="1905000" y="2019300"/>
          <p14:tracePt t="6519" x="1911350" y="2076450"/>
          <p14:tracePt t="6538" x="1885950" y="2178050"/>
          <p14:tracePt t="6558" x="1847850" y="2279650"/>
          <p14:tracePt t="6578" x="1752600" y="2425700"/>
          <p14:tracePt t="6598" x="1644650" y="2508250"/>
          <p14:tracePt t="6618" x="1581150" y="2520950"/>
          <p14:tracePt t="6638" x="1511300" y="2514600"/>
          <p14:tracePt t="6659" x="1473200" y="2508250"/>
          <p14:tracePt t="6679" x="1454150" y="2508250"/>
          <p14:tracePt t="6698" x="1428750" y="2508250"/>
          <p14:tracePt t="6718" x="1409700" y="2495550"/>
          <p14:tracePt t="6738" x="1403350" y="2495550"/>
          <p14:tracePt t="6785" x="1403350" y="2501900"/>
          <p14:tracePt t="6906" x="1612900" y="2501900"/>
          <p14:tracePt t="6913" x="1638300" y="2495550"/>
          <p14:tracePt t="6921" x="1663700" y="2489200"/>
          <p14:tracePt t="6938" x="1714500" y="2476500"/>
          <p14:tracePt t="6958" x="1790700" y="2463800"/>
          <p14:tracePt t="6978" x="1835150" y="2457450"/>
          <p14:tracePt t="6998" x="1898650" y="2438400"/>
          <p14:tracePt t="7018" x="1955800" y="2432050"/>
          <p14:tracePt t="7038" x="1987550" y="2425700"/>
          <p14:tracePt t="7058" x="2025650" y="2425700"/>
          <p14:tracePt t="7078" x="2063750" y="2425700"/>
          <p14:tracePt t="7098" x="2095500" y="2425700"/>
          <p14:tracePt t="7118" x="2139950" y="2419350"/>
          <p14:tracePt t="7138" x="2171700" y="2419350"/>
          <p14:tracePt t="7158" x="2222500" y="2419350"/>
          <p14:tracePt t="7178" x="2279650" y="2419350"/>
          <p14:tracePt t="7198" x="2317750" y="2413000"/>
          <p14:tracePt t="7218" x="2374900" y="2406650"/>
          <p14:tracePt t="7238" x="2438400" y="2400300"/>
          <p14:tracePt t="7259" x="2476500" y="2393950"/>
          <p14:tracePt t="7278" x="2533650" y="2393950"/>
          <p14:tracePt t="7298" x="2578100" y="2387600"/>
          <p14:tracePt t="7318" x="2609850" y="2381250"/>
          <p14:tracePt t="7338" x="2641600" y="2368550"/>
          <p14:tracePt t="7358" x="2654300" y="2343150"/>
          <p14:tracePt t="7378" x="2654300" y="2317750"/>
          <p14:tracePt t="7398" x="2635250" y="2260600"/>
          <p14:tracePt t="7418" x="2597150" y="2197100"/>
          <p14:tracePt t="7438" x="2565400" y="2146300"/>
          <p14:tracePt t="7458" x="2489200" y="2070100"/>
          <p14:tracePt t="7478" x="2393950" y="2000250"/>
          <p14:tracePt t="7498" x="2324100" y="1955800"/>
          <p14:tracePt t="7518" x="2209800" y="1892300"/>
          <p14:tracePt t="7538" x="2095500" y="1841500"/>
          <p14:tracePt t="7558" x="2025650" y="1803400"/>
          <p14:tracePt t="7578" x="1911350" y="1758950"/>
          <p14:tracePt t="7598" x="1803400" y="1720850"/>
          <p14:tracePt t="7619" x="1727200" y="1701800"/>
          <p14:tracePt t="7638" x="1625600" y="1682750"/>
          <p14:tracePt t="7659" x="1524000" y="1676400"/>
          <p14:tracePt t="7679" x="1460500" y="1676400"/>
          <p14:tracePt t="7698" x="1384300" y="1695450"/>
          <p14:tracePt t="7718" x="1320800" y="1727200"/>
          <p14:tracePt t="7738" x="1289050" y="1752600"/>
          <p14:tracePt t="7758" x="1257300" y="1797050"/>
          <p14:tracePt t="7778" x="1250950" y="1841500"/>
          <p14:tracePt t="7798" x="1257300" y="1879600"/>
          <p14:tracePt t="7819" x="1289050" y="1930400"/>
          <p14:tracePt t="7838" x="1339850" y="1981200"/>
          <p14:tracePt t="7858" x="1384300" y="2012950"/>
          <p14:tracePt t="7878" x="1466850" y="2063750"/>
          <p14:tracePt t="7898" x="1549400" y="2114550"/>
          <p14:tracePt t="7918" x="1619250" y="2146300"/>
          <p14:tracePt t="7938" x="1720850" y="2190750"/>
          <p14:tracePt t="7958" x="1841500" y="2235200"/>
          <p14:tracePt t="7978" x="1924050" y="2260600"/>
          <p14:tracePt t="7998" x="2057400" y="2292350"/>
          <p14:tracePt t="8018" x="2190750" y="2311400"/>
          <p14:tracePt t="8038" x="2279650" y="2317750"/>
          <p14:tracePt t="8058" x="2413000" y="2317750"/>
          <p14:tracePt t="8077" x="2533650" y="2311400"/>
          <p14:tracePt t="8098" x="2603500" y="2292350"/>
          <p14:tracePt t="8118" x="2686050" y="2260600"/>
          <p14:tracePt t="8138" x="2749550" y="2216150"/>
          <p14:tracePt t="8157" x="2774950" y="2178050"/>
          <p14:tracePt t="8178" x="2806700" y="2127250"/>
          <p14:tracePt t="8198" x="2813050" y="2070100"/>
          <p14:tracePt t="8218" x="2806700" y="2025650"/>
          <p14:tracePt t="8238" x="2774950" y="1974850"/>
          <p14:tracePt t="8258" x="2730500" y="1924050"/>
          <p14:tracePt t="8278" x="2692400" y="1898650"/>
          <p14:tracePt t="8298" x="2622550" y="1854200"/>
          <p14:tracePt t="8318" x="2540000" y="1822450"/>
          <p14:tracePt t="8338" x="2476500" y="1797050"/>
          <p14:tracePt t="8358" x="2374900" y="1765300"/>
          <p14:tracePt t="8378" x="2266950" y="1733550"/>
          <p14:tracePt t="8398" x="2197100" y="1714500"/>
          <p14:tracePt t="8418" x="2089150" y="1689100"/>
          <p14:tracePt t="8438" x="1987550" y="1670050"/>
          <p14:tracePt t="8458" x="1930400" y="1651000"/>
          <p14:tracePt t="8478" x="1841500" y="1631950"/>
          <p14:tracePt t="8498" x="1758950" y="1612900"/>
          <p14:tracePt t="8518" x="1701800" y="1600200"/>
          <p14:tracePt t="8538" x="1625600" y="1593850"/>
          <p14:tracePt t="8558" x="1543050" y="1587500"/>
          <p14:tracePt t="8578" x="1485900" y="1587500"/>
          <p14:tracePt t="8598" x="1409700" y="1593850"/>
          <p14:tracePt t="8618" x="1327150" y="1612900"/>
          <p14:tracePt t="8638" x="1276350" y="1625600"/>
          <p14:tracePt t="8659" x="1206500" y="1657350"/>
          <p14:tracePt t="8678" x="1162050" y="1676400"/>
          <p14:tracePt t="8698" x="1111250" y="1714500"/>
          <p14:tracePt t="8718" x="1073150" y="1758950"/>
          <p14:tracePt t="8738" x="1054100" y="1784350"/>
          <p14:tracePt t="8758" x="1035050" y="1841500"/>
          <p14:tracePt t="8778" x="1028700" y="1905000"/>
          <p14:tracePt t="8798" x="1028700" y="1943100"/>
          <p14:tracePt t="8818" x="1035050" y="2006600"/>
          <p14:tracePt t="8838" x="1054100" y="2070100"/>
          <p14:tracePt t="8858" x="1073150" y="2101850"/>
          <p14:tracePt t="8878" x="1104900" y="2152650"/>
          <p14:tracePt t="8898" x="1155700" y="2203450"/>
          <p14:tracePt t="8918" x="1193800" y="2228850"/>
          <p14:tracePt t="8938" x="1257300" y="2266950"/>
          <p14:tracePt t="8958" x="1320800" y="2298700"/>
          <p14:tracePt t="8978" x="1365250" y="2317750"/>
          <p14:tracePt t="8998" x="1435100" y="2336800"/>
          <p14:tracePt t="9018" x="1498600" y="2355850"/>
          <p14:tracePt t="9038" x="1543050" y="2362200"/>
          <p14:tracePt t="9058" x="1612900" y="2368550"/>
          <p14:tracePt t="9078" x="1689100" y="2374900"/>
          <p14:tracePt t="9098" x="1739900" y="2374900"/>
          <p14:tracePt t="9118" x="1816100" y="2381250"/>
          <p14:tracePt t="9138" x="1892300" y="2381250"/>
          <p14:tracePt t="9158" x="1943100" y="2381250"/>
          <p14:tracePt t="9178" x="2025650" y="2387600"/>
          <p14:tracePt t="9198" x="2114550" y="2387600"/>
          <p14:tracePt t="9218" x="2178050" y="2393950"/>
          <p14:tracePt t="9238" x="2286000" y="2393950"/>
          <p14:tracePt t="9258" x="2393950" y="2393950"/>
          <p14:tracePt t="9278" x="2470150" y="2393950"/>
          <p14:tracePt t="9298" x="2584450" y="2393950"/>
          <p14:tracePt t="9318" x="2686050" y="2393950"/>
          <p14:tracePt t="9338" x="2755900" y="2393950"/>
          <p14:tracePt t="9358" x="2857500" y="2393950"/>
          <p14:tracePt t="9378" x="2959100" y="2393950"/>
          <p14:tracePt t="9398" x="3022600" y="2393950"/>
          <p14:tracePt t="9418" x="3111500" y="2387600"/>
          <p14:tracePt t="9438" x="3194050" y="2381250"/>
          <p14:tracePt t="9458" x="3238500" y="2381250"/>
          <p14:tracePt t="9478" x="3295650" y="2374900"/>
          <p14:tracePt t="9498" x="3346450" y="2374900"/>
          <p14:tracePt t="9518" x="3365500" y="2374900"/>
          <p14:tracePt t="9538" x="3378200" y="2374900"/>
          <p14:tracePt t="9558" x="3384550" y="2374900"/>
          <p14:tracePt t="9590" x="3378200" y="2381250"/>
          <p14:tracePt t="9606" x="3371850" y="2381250"/>
          <p14:tracePt t="9618" x="3352800" y="2381250"/>
          <p14:tracePt t="9638" x="3327400" y="2374900"/>
          <p14:tracePt t="9658" x="3276600" y="2362200"/>
          <p14:tracePt t="9678" x="3206750" y="2349500"/>
          <p14:tracePt t="9698" x="3143250" y="2330450"/>
          <p14:tracePt t="9718" x="3041650" y="2305050"/>
          <p14:tracePt t="9738" x="2927350" y="2266950"/>
          <p14:tracePt t="9758" x="2844800" y="2235200"/>
          <p14:tracePt t="9778" x="2711450" y="2184400"/>
          <p14:tracePt t="9798" x="2578100" y="2133600"/>
          <p14:tracePt t="9818" x="2482850" y="2089150"/>
          <p14:tracePt t="9838" x="2336800" y="2025650"/>
          <p14:tracePt t="9858" x="2190750" y="1968500"/>
          <p14:tracePt t="9878" x="2101850" y="1930400"/>
          <p14:tracePt t="9898" x="1974850" y="1879600"/>
          <p14:tracePt t="9918" x="1860550" y="1835150"/>
          <p14:tracePt t="9938" x="1784350" y="1809750"/>
          <p14:tracePt t="9958" x="1676400" y="1778000"/>
          <p14:tracePt t="9978" x="1568450" y="1758950"/>
          <p14:tracePt t="9998" x="1504950" y="1746250"/>
          <p14:tracePt t="10018" x="1403350" y="1746250"/>
          <p14:tracePt t="10038" x="1314450" y="1758950"/>
          <p14:tracePt t="10058" x="1257300" y="1771650"/>
          <p14:tracePt t="10078" x="1193800" y="1790700"/>
          <p14:tracePt t="10098" x="1149350" y="1822450"/>
          <p14:tracePt t="10118" x="1130300" y="1841500"/>
          <p14:tracePt t="10138" x="1117600" y="1879600"/>
          <p14:tracePt t="10158" x="1123950" y="1924050"/>
          <p14:tracePt t="10178" x="1143000" y="1955800"/>
          <p14:tracePt t="10198" x="1187450" y="2006600"/>
          <p14:tracePt t="10218" x="1225550" y="2044700"/>
          <p14:tracePt t="10238" x="1301750" y="2101850"/>
          <p14:tracePt t="10258" x="1384300" y="2152650"/>
          <p14:tracePt t="10278" x="1441450" y="2184400"/>
          <p14:tracePt t="10298" x="1536700" y="2228850"/>
          <p14:tracePt t="10318" x="1638300" y="2260600"/>
          <p14:tracePt t="10338" x="1708150" y="2286000"/>
          <p14:tracePt t="10358" x="1828800" y="2311400"/>
          <p14:tracePt t="10378" x="1955800" y="2330450"/>
          <p14:tracePt t="10398" x="2051050" y="2343150"/>
          <p14:tracePt t="10418" x="2184400" y="2368550"/>
          <p14:tracePt t="10438" x="2324100" y="2381250"/>
          <p14:tracePt t="10457" x="2413000" y="2387600"/>
          <p14:tracePt t="10478" x="2540000" y="2400300"/>
          <p14:tracePt t="10498" x="2647950" y="2406650"/>
          <p14:tracePt t="10517" x="2711450" y="2413000"/>
          <p14:tracePt t="10538" x="2794000" y="2413000"/>
          <p14:tracePt t="10558" x="2863850" y="2413000"/>
          <p14:tracePt t="10577" x="2895600" y="2413000"/>
          <p14:tracePt t="10598" x="2933700" y="2413000"/>
          <p14:tracePt t="10618" x="2952750" y="2413000"/>
          <p14:tracePt t="10638" x="2959100" y="2419350"/>
          <p14:tracePt t="10770" x="2952750" y="2413000"/>
          <p14:tracePt t="10842" x="2952750" y="2406650"/>
          <p14:tracePt t="10882" x="2952750" y="2400300"/>
          <p14:tracePt t="10934" x="2959100" y="2400300"/>
          <p14:tracePt t="10950" x="2959100" y="2387600"/>
          <p14:tracePt t="10959" x="2952750" y="2381250"/>
          <p14:tracePt t="10978" x="2933700" y="2311400"/>
          <p14:tracePt t="10998" x="2921000" y="2235200"/>
          <p14:tracePt t="11018" x="2901950" y="2139950"/>
          <p14:tracePt t="12319" x="1352550" y="2463800"/>
          <p14:tracePt t="12327" x="1352550" y="2470150"/>
          <p14:tracePt t="12343" x="1346200" y="2482850"/>
          <p14:tracePt t="12357" x="1327150" y="2495550"/>
          <p14:tracePt t="12377" x="1314450" y="2514600"/>
          <p14:tracePt t="12397" x="1289050" y="2552700"/>
          <p14:tracePt t="12417" x="1282700" y="2590800"/>
          <p14:tracePt t="12437" x="1276350" y="2609850"/>
          <p14:tracePt t="12457" x="1276350" y="2635250"/>
          <p14:tracePt t="12477" x="1270000" y="2641600"/>
          <p14:tracePt t="12497" x="1270000" y="2654300"/>
          <p14:tracePt t="12517" x="1263650" y="2654300"/>
          <p14:tracePt t="12567" x="1270000" y="2654300"/>
          <p14:tracePt t="12583" x="1270000" y="2647950"/>
          <p14:tracePt t="12603" x="1270000" y="2641600"/>
          <p14:tracePt t="12651" x="1276350" y="2647950"/>
          <p14:tracePt t="12679" x="1282700" y="2647950"/>
          <p14:tracePt t="12703" x="1282700" y="2641600"/>
          <p14:tracePt t="12771" x="1282700" y="2647950"/>
          <p14:tracePt t="12799" x="1276350" y="2647950"/>
          <p14:tracePt t="12815" x="1270000" y="2647950"/>
          <p14:tracePt t="12831" x="1263650" y="2647950"/>
          <p14:tracePt t="12843" x="1250950" y="2647950"/>
          <p14:tracePt t="12857" x="1244600" y="2647950"/>
          <p14:tracePt t="12877" x="1231900" y="2654300"/>
          <p14:tracePt t="12897" x="1219200" y="2660650"/>
          <p14:tracePt t="12917" x="1212850" y="2667000"/>
          <p14:tracePt t="12937" x="1200150" y="2679700"/>
          <p14:tracePt t="12957" x="1200150" y="2686050"/>
          <p14:tracePt t="12977" x="1193800" y="2692400"/>
          <p14:tracePt t="12997" x="1187450" y="2698750"/>
          <p14:tracePt t="13037" x="1193800" y="2698750"/>
          <p14:tracePt t="13057" x="1206500" y="2711450"/>
          <p14:tracePt t="13077" x="1212850" y="2711450"/>
          <p14:tracePt t="13097" x="1225550" y="2724150"/>
          <p14:tracePt t="13117" x="1231900" y="2743200"/>
          <p14:tracePt t="13137" x="1238250" y="2755900"/>
          <p14:tracePt t="13157" x="1238250" y="2781300"/>
          <p14:tracePt t="13387" x="1225550" y="2794000"/>
          <p14:tracePt t="13395" x="1231900" y="2794000"/>
          <p14:tracePt t="13399" x="1238250" y="2794000"/>
          <p14:tracePt t="13417" x="1250950" y="2794000"/>
          <p14:tracePt t="13437" x="1270000" y="2794000"/>
          <p14:tracePt t="13457" x="1289050" y="2794000"/>
          <p14:tracePt t="13478" x="1314450" y="2800350"/>
          <p14:tracePt t="13497" x="1327150" y="2800350"/>
          <p14:tracePt t="13517" x="1346200" y="2800350"/>
          <p14:tracePt t="13537" x="1365250" y="2800350"/>
          <p14:tracePt t="13557" x="1384300" y="2800350"/>
          <p14:tracePt t="13577" x="1409700" y="2800350"/>
          <p14:tracePt t="13597" x="1441450" y="2794000"/>
          <p14:tracePt t="13617" x="1460500" y="2794000"/>
          <p14:tracePt t="13637" x="1485900" y="2787650"/>
          <p14:tracePt t="13657" x="1504950" y="2781300"/>
          <p14:tracePt t="13678" x="1524000" y="2781300"/>
          <p14:tracePt t="13697" x="1549400" y="2774950"/>
          <p14:tracePt t="13717" x="1574800" y="2768600"/>
          <p14:tracePt t="13737" x="1587500" y="2762250"/>
          <p14:tracePt t="13757" x="1625600" y="2755900"/>
          <p14:tracePt t="13777" x="1657350" y="2749550"/>
          <p14:tracePt t="13797" x="1689100" y="2743200"/>
          <p14:tracePt t="13818" x="1727200" y="2736850"/>
          <p14:tracePt t="13837" x="1765300" y="2730500"/>
          <p14:tracePt t="13857" x="1790700" y="2724150"/>
          <p14:tracePt t="13877" x="1828800" y="2717800"/>
          <p14:tracePt t="13897" x="1879600" y="2717800"/>
          <p14:tracePt t="13917" x="1911350" y="2717800"/>
          <p14:tracePt t="13937" x="1955800" y="2717800"/>
          <p14:tracePt t="13958" x="2000250" y="2711450"/>
          <p14:tracePt t="13977" x="2032000" y="2711450"/>
          <p14:tracePt t="13997" x="2076450" y="2711450"/>
          <p14:tracePt t="14017" x="2120900" y="2711450"/>
          <p14:tracePt t="14037" x="2152650" y="2711450"/>
          <p14:tracePt t="14040" x="2171700" y="2711450"/>
          <p14:tracePt t="14057" x="2203450" y="2717800"/>
          <p14:tracePt t="14077" x="2247900" y="2717800"/>
          <p14:tracePt t="14097" x="2279650" y="2724150"/>
          <p14:tracePt t="14117" x="2324100" y="2724150"/>
          <p14:tracePt t="14137" x="2368550" y="2730500"/>
          <p14:tracePt t="14157" x="2393950" y="2730500"/>
          <p14:tracePt t="14177" x="2438400" y="2736850"/>
          <p14:tracePt t="14197" x="2482850" y="2743200"/>
          <p14:tracePt t="14217" x="2514600" y="2749550"/>
          <p14:tracePt t="14237" x="2559050" y="2755900"/>
          <p14:tracePt t="14257" x="2590800" y="2755900"/>
          <p14:tracePt t="14277" x="2628900" y="2762250"/>
          <p14:tracePt t="14297" x="2673350" y="2768600"/>
          <p14:tracePt t="14317" x="2705100" y="2768600"/>
          <p14:tracePt t="14337" x="2749550" y="2768600"/>
          <p14:tracePt t="14357" x="2787650" y="2762250"/>
          <p14:tracePt t="14377" x="2819400" y="2762250"/>
          <p14:tracePt t="14397" x="2857500" y="2762250"/>
          <p14:tracePt t="14417" x="2889250" y="2762250"/>
          <p14:tracePt t="14437" x="2914650" y="2762250"/>
          <p14:tracePt t="14457" x="2946400" y="2762250"/>
          <p14:tracePt t="14477" x="2971800" y="2762250"/>
          <p14:tracePt t="14497" x="2990850" y="2762250"/>
          <p14:tracePt t="14517" x="3022600" y="2762250"/>
          <p14:tracePt t="14537" x="3048000" y="2762250"/>
          <p14:tracePt t="14557" x="3067050" y="2762250"/>
          <p14:tracePt t="14577" x="3092450" y="2762250"/>
          <p14:tracePt t="14597" x="3117850" y="2762250"/>
          <p14:tracePt t="14617" x="3136900" y="2755900"/>
          <p14:tracePt t="14637" x="3168650" y="2755900"/>
          <p14:tracePt t="14657" x="3200400" y="2749550"/>
          <p14:tracePt t="14677" x="3219450" y="2743200"/>
          <p14:tracePt t="14697" x="3244850" y="2736850"/>
          <p14:tracePt t="14717" x="3276600" y="2730500"/>
          <p14:tracePt t="14737" x="3295650" y="2724150"/>
          <p14:tracePt t="14757" x="3321050" y="2717800"/>
          <p14:tracePt t="14777" x="3346450" y="2711450"/>
          <p14:tracePt t="14797" x="3365500" y="2705100"/>
          <p14:tracePt t="14817" x="3390900" y="2698750"/>
          <p14:tracePt t="14837" x="3416300" y="2698750"/>
          <p14:tracePt t="14857" x="3429000" y="2692400"/>
          <p14:tracePt t="14877" x="3448050" y="2692400"/>
          <p14:tracePt t="14897" x="3467100" y="2692400"/>
          <p14:tracePt t="14917" x="3486150" y="2692400"/>
          <p14:tracePt t="14937" x="3505200" y="2686050"/>
          <p14:tracePt t="14957" x="3530600" y="2686050"/>
          <p14:tracePt t="14977" x="3543300" y="2686050"/>
          <p14:tracePt t="14997" x="3562350" y="2692400"/>
          <p14:tracePt t="15017" x="3581400" y="2692400"/>
          <p14:tracePt t="15037" x="3587750" y="2692400"/>
          <p14:tracePt t="15057" x="3606800" y="2692400"/>
          <p14:tracePt t="15077" x="3619500" y="2692400"/>
          <p14:tracePt t="15097" x="3632200" y="2692400"/>
          <p14:tracePt t="15117" x="3644900" y="2692400"/>
          <p14:tracePt t="15137" x="3651250" y="2692400"/>
          <p14:tracePt t="15157" x="3663950" y="2692400"/>
          <p14:tracePt t="15177" x="3676650" y="2692400"/>
          <p14:tracePt t="15197" x="3689350" y="2692400"/>
          <p14:tracePt t="15217" x="3702050" y="2692400"/>
          <p14:tracePt t="15237" x="3708400" y="2692400"/>
          <p14:tracePt t="15257" x="3721100" y="2692400"/>
          <p14:tracePt t="15277" x="3727450" y="2686050"/>
          <p14:tracePt t="15317" x="3733800" y="2673350"/>
          <p14:tracePt t="15337" x="3727450" y="2660650"/>
          <p14:tracePt t="15357" x="3721100" y="2597150"/>
          <p14:tracePt t="15377" x="3708400" y="2527300"/>
          <p14:tracePt t="15397" x="3702050" y="2489200"/>
          <p14:tracePt t="15417" x="3702050" y="2476500"/>
          <p14:tracePt t="17557" x="5156200" y="2838450"/>
          <p14:tracePt t="17565" x="5149850" y="2844800"/>
          <p14:tracePt t="17576" x="5143500" y="2851150"/>
          <p14:tracePt t="17596" x="5111750" y="2882900"/>
          <p14:tracePt t="17616" x="5086350" y="2908300"/>
          <p14:tracePt t="17636" x="5080000" y="2921000"/>
          <p14:tracePt t="17656" x="5060950" y="2946400"/>
          <p14:tracePt t="17677" x="5029200" y="2984500"/>
          <p14:tracePt t="17696" x="5010150" y="3009900"/>
          <p14:tracePt t="17716" x="4972050" y="3041650"/>
          <p14:tracePt t="17736" x="4927600" y="3073400"/>
          <p14:tracePt t="17756" x="4895850" y="3092450"/>
          <p14:tracePt t="17776" x="4845050" y="3124200"/>
          <p14:tracePt t="17797" x="4794250" y="3149600"/>
          <p14:tracePt t="17817" x="4768850" y="3155950"/>
          <p14:tracePt t="17837" x="4737100" y="3162300"/>
          <p14:tracePt t="17856" x="4718050" y="3155950"/>
          <p14:tracePt t="17985" x="4953000" y="3117850"/>
          <p14:tracePt t="17993" x="4991100" y="3117850"/>
          <p14:tracePt t="18001" x="5035550" y="3117850"/>
          <p14:tracePt t="18016" x="5124450" y="3117850"/>
          <p14:tracePt t="18037" x="5283200" y="3105150"/>
          <p14:tracePt t="18057" x="5391150" y="3098800"/>
          <p14:tracePt t="18077" x="5556250" y="3092450"/>
          <p14:tracePt t="18096" x="5727700" y="3079750"/>
          <p14:tracePt t="18116" x="5835650" y="3073400"/>
          <p14:tracePt t="18136" x="6007100" y="3060700"/>
          <p14:tracePt t="18156" x="6178550" y="3048000"/>
          <p14:tracePt t="18176" x="6299200" y="3041650"/>
          <p14:tracePt t="18197" x="6464300" y="3028950"/>
          <p14:tracePt t="18217" x="6629400" y="3016250"/>
          <p14:tracePt t="18236" x="6731000" y="3009900"/>
          <p14:tracePt t="18257" x="6870700" y="3003550"/>
          <p14:tracePt t="18277" x="6997700" y="3003550"/>
          <p14:tracePt t="18296" x="7067550" y="3003550"/>
          <p14:tracePt t="18317" x="7156450" y="2997200"/>
          <p14:tracePt t="18336" x="7226300" y="2997200"/>
          <p14:tracePt t="18356" x="7264400" y="2997200"/>
          <p14:tracePt t="18377" x="7289800" y="3003550"/>
          <p14:tracePt t="18397" x="7302500" y="2997200"/>
          <p14:tracePt t="18416" x="7289800" y="2984500"/>
          <p14:tracePt t="18437" x="7251700" y="2940050"/>
          <p14:tracePt t="18456" x="7213600" y="2889250"/>
          <p14:tracePt t="19778" x="1301750" y="3302000"/>
          <p14:tracePt t="19781" x="1301750" y="3295650"/>
          <p14:tracePt t="19796" x="1301750" y="3289300"/>
          <p14:tracePt t="19816" x="1295400" y="3257550"/>
          <p14:tracePt t="19836" x="1282700" y="3244850"/>
          <p14:tracePt t="19856" x="1270000" y="3232150"/>
          <p14:tracePt t="19876" x="1231900" y="3232150"/>
          <p14:tracePt t="19896" x="1212850" y="3238500"/>
          <p14:tracePt t="19916" x="1174750" y="3251200"/>
          <p14:tracePt t="19936" x="1155700" y="3270250"/>
          <p14:tracePt t="19956" x="1143000" y="3276600"/>
          <p14:tracePt t="19976" x="1130300" y="3282950"/>
          <p14:tracePt t="19996" x="1111250" y="3295650"/>
          <p14:tracePt t="20016" x="1104900" y="3295650"/>
          <p14:tracePt t="20036" x="1085850" y="3321050"/>
          <p14:tracePt t="20056" x="1073150" y="3340100"/>
          <p14:tracePt t="20076" x="1060450" y="3352800"/>
          <p14:tracePt t="20096" x="1054100" y="3371850"/>
          <p14:tracePt t="20116" x="1060450" y="3390900"/>
          <p14:tracePt t="20136" x="1060450" y="3409950"/>
          <p14:tracePt t="20156" x="1073150" y="3429000"/>
          <p14:tracePt t="20176" x="1079500" y="3448050"/>
          <p14:tracePt t="20196" x="1079500" y="3460750"/>
          <p14:tracePt t="20216" x="1085850" y="3486150"/>
          <p14:tracePt t="20236" x="1092200" y="3505200"/>
          <p14:tracePt t="20256" x="1098550" y="3517900"/>
          <p14:tracePt t="20276" x="1098550" y="3543300"/>
          <p14:tracePt t="20296" x="1098550" y="3562350"/>
          <p14:tracePt t="20316" x="1098550" y="3575050"/>
          <p14:tracePt t="20336" x="1098550" y="3581400"/>
          <p14:tracePt t="20356" x="1104900" y="3600450"/>
          <p14:tracePt t="20376" x="1104900" y="3606800"/>
          <p14:tracePt t="20534" x="1028700" y="3587750"/>
          <p14:tracePt t="33534" x="1162050" y="3238500"/>
          <p14:tracePt t="33542" x="1155700" y="3238500"/>
          <p14:tracePt t="33553" x="1149350" y="3244850"/>
          <p14:tracePt t="33574" x="1136650" y="3263900"/>
          <p14:tracePt t="33594" x="1117600" y="3295650"/>
          <p14:tracePt t="33613" x="1104900" y="3346450"/>
          <p14:tracePt t="33634" x="1079500" y="3403600"/>
          <p14:tracePt t="33654" x="1073150" y="3435350"/>
          <p14:tracePt t="33674" x="1060450" y="3473450"/>
          <p14:tracePt t="33694" x="1054100" y="3498850"/>
          <p14:tracePt t="33713" x="1047750" y="3505200"/>
          <p14:tracePt t="33733" x="1041400" y="3511550"/>
          <p14:tracePt t="33773" x="1047750" y="3511550"/>
          <p14:tracePt t="33793" x="1054100" y="3505200"/>
          <p14:tracePt t="33822" x="1047750" y="3498850"/>
          <p14:tracePt t="33842" x="1041400" y="3505200"/>
          <p14:tracePt t="33866" x="1041400" y="3517900"/>
          <p14:tracePt t="33875" x="1035050" y="3524250"/>
          <p14:tracePt t="33893" x="1035050" y="3530600"/>
          <p14:tracePt t="33914" x="1022350" y="3549650"/>
          <p14:tracePt t="33934" x="1016000" y="3556000"/>
          <p14:tracePt t="34091" x="1035050" y="3606800"/>
          <p14:tracePt t="34099" x="1047750" y="3606800"/>
          <p14:tracePt t="34113" x="1060450" y="3613150"/>
          <p14:tracePt t="34134" x="1098550" y="3625850"/>
          <p14:tracePt t="34153" x="1149350" y="3632200"/>
          <p14:tracePt t="34173" x="1187450" y="3638550"/>
          <p14:tracePt t="34194" x="1250950" y="3638550"/>
          <p14:tracePt t="34213" x="1308100" y="3638550"/>
          <p14:tracePt t="34233" x="1352550" y="3644900"/>
          <p14:tracePt t="34254" x="1416050" y="3644900"/>
          <p14:tracePt t="34273" x="1485900" y="3651250"/>
          <p14:tracePt t="34293" x="1530350" y="3651250"/>
          <p14:tracePt t="34313" x="1606550" y="3644900"/>
          <p14:tracePt t="34334" x="1663700" y="3644900"/>
          <p14:tracePt t="34353" x="1746250" y="3644900"/>
          <p14:tracePt t="34374" x="1841500" y="3644900"/>
          <p14:tracePt t="34393" x="1905000" y="3651250"/>
          <p14:tracePt t="34415" x="2044700" y="3651250"/>
          <p14:tracePt t="34433" x="2114550" y="3657600"/>
          <p14:tracePt t="34453" x="2184400" y="3657600"/>
          <p14:tracePt t="34473" x="2286000" y="3663950"/>
          <p14:tracePt t="34493" x="2387600" y="3657600"/>
          <p14:tracePt t="34513" x="2451100" y="3657600"/>
          <p14:tracePt t="34533" x="2546350" y="3651250"/>
          <p14:tracePt t="34553" x="2641600" y="3644900"/>
          <p14:tracePt t="34573" x="2698750" y="3644900"/>
          <p14:tracePt t="34593" x="2787650" y="3638550"/>
          <p14:tracePt t="34613" x="2876550" y="3638550"/>
          <p14:tracePt t="34633" x="2940050" y="3632200"/>
          <p14:tracePt t="34653" x="3035300" y="3625850"/>
          <p14:tracePt t="34674" x="3130550" y="3619500"/>
          <p14:tracePt t="34694" x="3200400" y="3619500"/>
          <p14:tracePt t="34713" x="3302000" y="3613150"/>
          <p14:tracePt t="34733" x="3409950" y="3606800"/>
          <p14:tracePt t="34753" x="3479800" y="3600450"/>
          <p14:tracePt t="34773" x="3581400" y="3600450"/>
          <p14:tracePt t="34793" x="3683000" y="3594100"/>
          <p14:tracePt t="34814" x="3778250" y="3587750"/>
          <p14:tracePt t="34833" x="3848100" y="3587750"/>
          <p14:tracePt t="34853" x="3956050" y="3581400"/>
          <p14:tracePt t="34873" x="4025900" y="3581400"/>
          <p14:tracePt t="34893" x="4133850" y="3581400"/>
          <p14:tracePt t="34913" x="4235450" y="3575050"/>
          <p14:tracePt t="34933" x="4305300" y="3581400"/>
          <p14:tracePt t="34953" x="4400550" y="3581400"/>
          <p14:tracePt t="34973" x="4489450" y="3587750"/>
          <p14:tracePt t="34993" x="4546600" y="3587750"/>
          <p14:tracePt t="35013" x="4629150" y="3594100"/>
          <p14:tracePt t="35033" x="4711700" y="3594100"/>
          <p14:tracePt t="35053" x="4768850" y="3600450"/>
          <p14:tracePt t="35055" x="4800600" y="3600450"/>
          <p14:tracePt t="35073" x="4857750" y="3606800"/>
          <p14:tracePt t="35093" x="4946650" y="3606800"/>
          <p14:tracePt t="35113" x="5010150" y="3613150"/>
          <p14:tracePt t="35133" x="5099050" y="3619500"/>
          <p14:tracePt t="35153" x="5194300" y="3625850"/>
          <p14:tracePt t="35173" x="5257800" y="3625850"/>
          <p14:tracePt t="35193" x="5359400" y="3632200"/>
          <p14:tracePt t="35213" x="5467350" y="3638550"/>
          <p14:tracePt t="35233" x="5537200" y="3632200"/>
          <p14:tracePt t="35253" x="5632450" y="3632200"/>
          <p14:tracePt t="35273" x="5727700" y="3632200"/>
          <p14:tracePt t="35293" x="5791200" y="3632200"/>
          <p14:tracePt t="35313" x="5886450" y="3625850"/>
          <p14:tracePt t="35333" x="5975350" y="3619500"/>
          <p14:tracePt t="35353" x="6038850" y="3613150"/>
          <p14:tracePt t="35373" x="6127750" y="3613150"/>
          <p14:tracePt t="35393" x="6210300" y="3606800"/>
          <p14:tracePt t="35413" x="6267450" y="3606800"/>
          <p14:tracePt t="35433" x="6330950" y="3606800"/>
          <p14:tracePt t="35453" x="6394450" y="3600450"/>
          <p14:tracePt t="35473" x="6432550" y="3600450"/>
          <p14:tracePt t="35493" x="6483350" y="3594100"/>
          <p14:tracePt t="35513" x="6527800" y="3594100"/>
          <p14:tracePt t="35533" x="6553200" y="3594100"/>
          <p14:tracePt t="35553" x="6578600" y="3587750"/>
          <p14:tracePt t="35573" x="6597650" y="3587750"/>
          <p14:tracePt t="35593" x="6610350" y="3587750"/>
          <p14:tracePt t="35613" x="6623050" y="3587750"/>
          <p14:tracePt t="35633" x="6629400" y="3587750"/>
          <p14:tracePt t="35653" x="6635750" y="3587750"/>
          <p14:tracePt t="35673" x="6642100" y="3587750"/>
          <p14:tracePt t="35693" x="6648450" y="3587750"/>
          <p14:tracePt t="35733" x="6654800" y="3594100"/>
          <p14:tracePt t="35753" x="6661150" y="3594100"/>
          <p14:tracePt t="35776" x="6654800" y="3594100"/>
          <p14:tracePt t="35793" x="6648450" y="3594100"/>
          <p14:tracePt t="35813" x="6597650" y="3556000"/>
          <p14:tracePt t="35833" x="6553200" y="3530600"/>
          <p14:tracePt t="35853" x="6477000" y="3492500"/>
          <p14:tracePt t="35873" x="6426200" y="3479800"/>
          <p14:tracePt t="47363" x="1549400" y="3714750"/>
          <p14:tracePt t="47371" x="1562100" y="3721100"/>
          <p14:tracePt t="47379" x="1568450" y="3721100"/>
          <p14:tracePt t="47391" x="1593850" y="3733800"/>
          <p14:tracePt t="47411" x="1631950" y="3740150"/>
          <p14:tracePt t="47431" x="1695450" y="3746500"/>
          <p14:tracePt t="47451" x="1739900" y="3746500"/>
          <p14:tracePt t="47471" x="1797050" y="3752850"/>
          <p14:tracePt t="47491" x="1841500" y="3765550"/>
          <p14:tracePt t="47511" x="1866900" y="3771900"/>
          <p14:tracePt t="47531" x="1885950" y="3790950"/>
          <p14:tracePt t="47551" x="1885950" y="3822700"/>
          <p14:tracePt t="47571" x="1879600" y="3848100"/>
          <p14:tracePt t="47591" x="1854200" y="3886200"/>
          <p14:tracePt t="47611" x="1822450" y="3930650"/>
          <p14:tracePt t="47631" x="1797050" y="3956050"/>
          <p14:tracePt t="47651" x="1752600" y="3987800"/>
          <p14:tracePt t="47671" x="1714500" y="4013200"/>
          <p14:tracePt t="47691" x="1701800" y="4019550"/>
          <p14:tracePt t="47823" x="1739900" y="4032250"/>
          <p14:tracePt t="47827" x="1758950" y="4038600"/>
          <p14:tracePt t="47835" x="1778000" y="4038600"/>
          <p14:tracePt t="47851" x="1822450" y="4038600"/>
          <p14:tracePt t="47871" x="1866900" y="4044950"/>
          <p14:tracePt t="47891" x="1955800" y="4044950"/>
          <p14:tracePt t="47911" x="2051050" y="4038600"/>
          <p14:tracePt t="47931" x="2114550" y="4038600"/>
          <p14:tracePt t="47951" x="2216150" y="4038600"/>
          <p14:tracePt t="47971" x="2324100" y="4032250"/>
          <p14:tracePt t="47991" x="2393950" y="4025900"/>
          <p14:tracePt t="48011" x="2489200" y="4019550"/>
          <p14:tracePt t="48031" x="2578100" y="4000500"/>
          <p14:tracePt t="48051" x="2622550" y="3994150"/>
          <p14:tracePt t="48071" x="2673350" y="3987800"/>
          <p14:tracePt t="48091" x="2705100" y="3987800"/>
          <p14:tracePt t="48111" x="2711450" y="3987800"/>
          <p14:tracePt t="48132" x="2705100" y="3975100"/>
          <p14:tracePt t="48151" x="2654300" y="3937000"/>
          <p14:tracePt t="48171" x="2609850" y="3905250"/>
          <p14:tracePt t="59087" x="5073650" y="3790950"/>
          <p14:tracePt t="59095" x="5073650" y="3797300"/>
          <p14:tracePt t="59109" x="5067300" y="3803650"/>
          <p14:tracePt t="59129" x="5048250" y="3829050"/>
          <p14:tracePt t="59149" x="5022850" y="3841750"/>
          <p14:tracePt t="59169" x="5010150" y="3841750"/>
          <p14:tracePt t="59189" x="5003800" y="3835400"/>
          <p14:tracePt t="59209" x="4991100" y="3829050"/>
          <p14:tracePt t="59249" x="4984750" y="3841750"/>
          <p14:tracePt t="59269" x="4984750" y="3854450"/>
          <p14:tracePt t="59289" x="4984750" y="3860800"/>
          <p14:tracePt t="59309" x="4972050" y="3879850"/>
          <p14:tracePt t="59329" x="4965700" y="3892550"/>
          <p14:tracePt t="59349" x="4959350" y="3905250"/>
          <p14:tracePt t="59369" x="4946650" y="3930650"/>
          <p14:tracePt t="59389" x="4940300" y="3956050"/>
          <p14:tracePt t="59409" x="4940300" y="3975100"/>
          <p14:tracePt t="59429" x="4940300" y="4000500"/>
          <p14:tracePt t="59449" x="4946650" y="4019550"/>
          <p14:tracePt t="59469" x="4946650" y="4025900"/>
          <p14:tracePt t="59489" x="4965700" y="4038600"/>
          <p14:tracePt t="59509" x="4978400" y="4038600"/>
          <p14:tracePt t="59529" x="4991100" y="4038600"/>
          <p14:tracePt t="59652" x="5251450" y="4032250"/>
          <p14:tracePt t="59659" x="5283200" y="4032250"/>
          <p14:tracePt t="59669" x="5314950" y="4032250"/>
          <p14:tracePt t="59689" x="5416550" y="4025900"/>
          <p14:tracePt t="59709" x="5492750" y="4025900"/>
          <p14:tracePt t="59728" x="5607050" y="4013200"/>
          <p14:tracePt t="59749" x="5721350" y="3994150"/>
          <p14:tracePt t="59769" x="5797550" y="3981450"/>
          <p14:tracePt t="59789" x="5905500" y="3962400"/>
          <p14:tracePt t="59809" x="6013450" y="3949700"/>
          <p14:tracePt t="59829" x="6083300" y="3943350"/>
          <p14:tracePt t="59849" x="6178550" y="3930650"/>
          <p14:tracePt t="59868" x="6267450" y="3924300"/>
          <p14:tracePt t="59889" x="6324600" y="3924300"/>
          <p14:tracePt t="59908" x="6407150" y="3917950"/>
          <p14:tracePt t="59928" x="6483350" y="3917950"/>
          <p14:tracePt t="59949" x="6540500" y="3917950"/>
          <p14:tracePt t="59968" x="6623050" y="3911600"/>
          <p14:tracePt t="59989" x="6705600" y="3911600"/>
          <p14:tracePt t="60009" x="6769100" y="3911600"/>
          <p14:tracePt t="60029" x="6851650" y="3905250"/>
          <p14:tracePt t="60050" x="6915150" y="3905250"/>
          <p14:tracePt t="60053" x="6940550" y="3905250"/>
          <p14:tracePt t="60069" x="7004050" y="3905250"/>
          <p14:tracePt t="60088" x="7092950" y="3905250"/>
          <p14:tracePt t="60109" x="7150100" y="3905250"/>
          <p14:tracePt t="60129" x="7245350" y="3905250"/>
          <p14:tracePt t="60148" x="7346950" y="3905250"/>
          <p14:tracePt t="60168" x="7410450" y="3905250"/>
          <p14:tracePt t="60189" x="7499350" y="3905250"/>
          <p14:tracePt t="60209" x="7581900" y="3905250"/>
          <p14:tracePt t="60228" x="7639050" y="3911600"/>
          <p14:tracePt t="60248" x="7715250" y="3911600"/>
          <p14:tracePt t="60268" x="7785100" y="3917950"/>
          <p14:tracePt t="60288" x="7829550" y="3924300"/>
          <p14:tracePt t="60308" x="7886700" y="3924300"/>
          <p14:tracePt t="60329" x="7943850" y="3930650"/>
          <p14:tracePt t="60348" x="7975600" y="3937000"/>
          <p14:tracePt t="60368" x="8026400" y="3937000"/>
          <p14:tracePt t="60389" x="8070850" y="3943350"/>
          <p14:tracePt t="60408" x="8096250" y="3943350"/>
          <p14:tracePt t="60428" x="8140700" y="3949700"/>
          <p14:tracePt t="60448" x="8178800" y="3949700"/>
          <p14:tracePt t="60468" x="8204200" y="3949700"/>
          <p14:tracePt t="60488" x="8242300" y="3956050"/>
          <p14:tracePt t="60508" x="8280400" y="3962400"/>
          <p14:tracePt t="60528" x="8299450" y="3962400"/>
          <p14:tracePt t="60549" x="8331200" y="3962400"/>
          <p14:tracePt t="60568" x="8356600" y="3962400"/>
          <p14:tracePt t="60589" x="8375650" y="3962400"/>
          <p14:tracePt t="60608" x="8401050" y="3956050"/>
          <p14:tracePt t="60628" x="8426450" y="3956050"/>
          <p14:tracePt t="60648" x="8432800" y="3956050"/>
          <p14:tracePt t="60668" x="8451850" y="3956050"/>
          <p14:tracePt t="60689" x="8464550" y="3956050"/>
          <p14:tracePt t="60709" x="8477250" y="3949700"/>
          <p14:tracePt t="60728" x="8489950" y="3949700"/>
          <p14:tracePt t="60748" x="8502650" y="3949700"/>
          <p14:tracePt t="60768" x="8509000" y="3949700"/>
          <p14:tracePt t="60788" x="8515350" y="3949700"/>
          <p14:tracePt t="60808" x="8528050" y="3949700"/>
          <p14:tracePt t="60848" x="8534400" y="3956050"/>
          <p14:tracePt t="60884" x="8534400" y="3962400"/>
          <p14:tracePt t="60920" x="8540750" y="3962400"/>
          <p14:tracePt t="61064" x="8547100" y="3962400"/>
          <p14:tracePt t="61088" x="8540750" y="3949700"/>
          <p14:tracePt t="61100" x="8534400" y="3943350"/>
          <p14:tracePt t="61108" x="8534400" y="3937000"/>
          <p14:tracePt t="61128" x="8521700" y="3924300"/>
          <p14:tracePt t="61148" x="8496300" y="3886200"/>
          <p14:tracePt t="61168" x="8458200" y="3854450"/>
          <p14:tracePt t="61189" x="8426450" y="3835400"/>
          <p14:tracePt t="61208" x="8375650" y="3810000"/>
          <p14:tracePt t="61228" x="8305800" y="3790950"/>
          <p14:tracePt t="61248" x="8261350" y="3778250"/>
          <p14:tracePt t="61268" x="8235950" y="3778250"/>
          <p14:tracePt t="63333" x="1701800" y="4502150"/>
          <p14:tracePt t="63349" x="1695450" y="4502150"/>
          <p14:tracePt t="63357" x="1689100" y="4502150"/>
          <p14:tracePt t="63368" x="1670050" y="4495800"/>
          <p14:tracePt t="63388" x="1651000" y="4476750"/>
          <p14:tracePt t="63409" x="1619250" y="4451350"/>
          <p14:tracePt t="63428" x="1606550" y="4445000"/>
          <p14:tracePt t="63448" x="1574800" y="4457700"/>
          <p14:tracePt t="63469" x="1543050" y="4470400"/>
          <p14:tracePt t="63488" x="1517650" y="4476750"/>
          <p14:tracePt t="63508" x="1485900" y="4489450"/>
          <p14:tracePt t="63529" x="1454150" y="4502150"/>
          <p14:tracePt t="63548" x="1435100" y="4508500"/>
          <p14:tracePt t="63568" x="1409700" y="4508500"/>
          <p14:tracePt t="63588" x="1397000" y="4502150"/>
          <p14:tracePt t="63608" x="1384300" y="4495800"/>
          <p14:tracePt t="63741" x="1384300" y="4470400"/>
          <p14:tracePt t="63745" x="1409700" y="4464050"/>
          <p14:tracePt t="63753" x="1441450" y="4464050"/>
          <p14:tracePt t="63768" x="1473200" y="4457700"/>
          <p14:tracePt t="63788" x="1600200" y="4451350"/>
          <p14:tracePt t="63808" x="1733550" y="4451350"/>
          <p14:tracePt t="63829" x="1854200" y="4464050"/>
          <p14:tracePt t="63848" x="1911350" y="4470400"/>
          <p14:tracePt t="63868" x="1968500" y="4464050"/>
          <p14:tracePt t="63888" x="1974850" y="4451350"/>
          <p14:tracePt t="63933" x="1968500" y="44323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Take-aways</a:t>
            </a: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130028" y="633841"/>
            <a:ext cx="885327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600" kern="0">
                <a:latin typeface="Arial"/>
                <a:cs typeface="Arial"/>
              </a:rPr>
              <a:t>Goal: propagate multi-class heterophily from labels</a:t>
            </a:r>
            <a:endParaRPr lang="en-US" sz="2600" kern="0">
              <a:solidFill>
                <a:srgbClr val="FF0000"/>
              </a:solidFill>
              <a:latin typeface="Arial"/>
              <a:cs typeface="Arial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Problem: </a:t>
            </a:r>
            <a:r>
              <a:rPr lang="en-US" sz="2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How to solve BP convergence issues  </a:t>
            </a: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</a:rPr>
              <a:t>Solution: </a:t>
            </a:r>
            <a:r>
              <a:rPr lang="en-US" sz="26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Center &amp; linearize BP </a:t>
            </a:r>
            <a:r>
              <a:rPr lang="en-US" sz="2600">
                <a:solidFill>
                  <a:srgbClr val="008000"/>
                </a:solidFill>
                <a:sym typeface="Symbol"/>
              </a:rPr>
              <a:t></a:t>
            </a:r>
            <a:r>
              <a:rPr lang="en-US" sz="2600">
                <a:solidFill>
                  <a:srgbClr val="008000"/>
                </a:solidFill>
                <a:effectLst/>
              </a:rPr>
              <a:t> </a:t>
            </a:r>
            <a:r>
              <a:rPr lang="en-US" sz="26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convergence &amp; speed  </a:t>
            </a: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endParaRPr lang="en-US" sz="2600" kern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endParaRPr lang="en-US" sz="2600" kern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endParaRPr lang="en-US" sz="2600" kern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endParaRPr lang="en-US" sz="2600" kern="0">
              <a:solidFill>
                <a:srgbClr val="008000"/>
              </a:solidFill>
              <a:latin typeface="Arial"/>
              <a:cs typeface="Arial"/>
            </a:endParaRPr>
          </a:p>
          <a:p>
            <a:pPr marL="457200" indent="-338138" defTabSz="862013" eaLnBrk="0" hangingPunct="0">
              <a:spcAft>
                <a:spcPts val="0"/>
              </a:spcAft>
              <a:buSzPct val="80000"/>
              <a:buFontTx/>
              <a:buChar char="•"/>
              <a:defRPr/>
            </a:pPr>
            <a:r>
              <a:rPr lang="en-US" sz="2600" u="sng" kern="0">
                <a:latin typeface="Arial"/>
                <a:cs typeface="Arial"/>
              </a:rPr>
              <a:t>Linearized Belief Propagation (LinBP)</a:t>
            </a:r>
          </a:p>
          <a:p>
            <a:pPr marL="803275" lvl="1" indent="-34925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600" kern="0">
                <a:latin typeface="Arial"/>
                <a:cs typeface="Arial"/>
              </a:rPr>
              <a:t>Matrix Algebra, convergence, closed-form</a:t>
            </a:r>
          </a:p>
          <a:p>
            <a:pPr marL="803275" lvl="1" indent="-34925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600" kern="0">
                <a:latin typeface="Arial"/>
                <a:cs typeface="Arial"/>
              </a:rPr>
              <a:t>SQL (w/ recursion) with standard aggregates</a:t>
            </a:r>
          </a:p>
          <a:p>
            <a:pPr marL="457200" indent="-338138" defTabSz="862013" eaLnBrk="0" hangingPunct="0">
              <a:spcAft>
                <a:spcPts val="0"/>
              </a:spcAft>
              <a:buSzPct val="80000"/>
              <a:buFontTx/>
              <a:buChar char="•"/>
              <a:defRPr/>
            </a:pPr>
            <a:r>
              <a:rPr lang="en-US" sz="2600" u="sng" kern="0">
                <a:latin typeface="Arial"/>
                <a:cs typeface="Arial"/>
              </a:rPr>
              <a:t>Single-pass Belief Propagation (SBP)</a:t>
            </a:r>
          </a:p>
          <a:p>
            <a:pPr marL="803275" lvl="1" indent="-34925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600" kern="0">
                <a:latin typeface="Arial"/>
                <a:cs typeface="Arial"/>
              </a:rPr>
              <a:t>Myopic version, incremental updates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7005290" y="6024395"/>
            <a:ext cx="1916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marR="0" lvl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Thanks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Wingdings"/>
              </a:rPr>
              <a:t></a:t>
            </a:r>
            <a:endParaRPr lang="en-US" sz="2800" kern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59745" y="2163688"/>
            <a:ext cx="5183456" cy="1423938"/>
            <a:chOff x="5815547" y="911863"/>
            <a:chExt cx="4721958" cy="129716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8832028" y="930496"/>
              <a:ext cx="838259" cy="83289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6538801" y="1009970"/>
              <a:ext cx="251561" cy="84411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35017" y="1009970"/>
              <a:ext cx="251561" cy="84411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53706" y="1009970"/>
              <a:ext cx="838460" cy="84411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7159799" y="1305376"/>
              <a:ext cx="838847" cy="84411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79655" y="1009970"/>
              <a:ext cx="251561" cy="84411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83068" y="1412046"/>
              <a:ext cx="251561" cy="84411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37245" y="925819"/>
              <a:ext cx="252531" cy="841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83074" y="925819"/>
              <a:ext cx="252531" cy="841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50790" y="925235"/>
              <a:ext cx="841769" cy="841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40458" y="925819"/>
              <a:ext cx="252531" cy="2525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79855" y="925819"/>
              <a:ext cx="252531" cy="841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33977" y="925819"/>
              <a:ext cx="841769" cy="841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34935" y="925819"/>
              <a:ext cx="252531" cy="2525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34782" y="1202412"/>
              <a:ext cx="311598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800">
                  <a:latin typeface="Arial"/>
                  <a:cs typeface="Arial"/>
                  <a:sym typeface="Symbol"/>
                </a:rPr>
                <a:t></a:t>
              </a:r>
              <a:r>
                <a:rPr lang="en-US" sz="2800">
                  <a:effectLst/>
                  <a:latin typeface="Arial"/>
                  <a:cs typeface="Arial"/>
                </a:rPr>
                <a:t> 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42860" y="1202412"/>
              <a:ext cx="184399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>
                  <a:latin typeface="Arial"/>
                  <a:cs typeface="Arial"/>
                  <a:sym typeface="Symbol"/>
                </a:rPr>
                <a:t>+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611438" y="1202412"/>
              <a:ext cx="184399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>
                  <a:latin typeface="Arial"/>
                  <a:cs typeface="Arial"/>
                  <a:sym typeface="Symbol"/>
                </a:rPr>
                <a:t>−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15547" y="911863"/>
              <a:ext cx="62663" cy="27065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000">
                  <a:solidFill>
                    <a:srgbClr val="0000FF"/>
                  </a:solidFill>
                  <a:latin typeface="Arial"/>
                  <a:cs typeface="Arial"/>
                  <a:sym typeface="Symbol"/>
                </a:rPr>
                <a:t>t</a:t>
              </a:r>
              <a:endParaRPr lang="en-US" sz="2000" baseline="-2500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73490" y="1297464"/>
              <a:ext cx="112771" cy="27065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00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  <a:sym typeface="Symbol"/>
                </a:rPr>
                <a:t>s</a:t>
              </a:r>
              <a:endParaRPr lang="en-US" sz="2000" baseline="-250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35017" y="925819"/>
              <a:ext cx="252531" cy="841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8425804" y="925819"/>
              <a:ext cx="0" cy="25253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8507643" y="925819"/>
              <a:ext cx="0" cy="25253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6200000">
              <a:off x="8469646" y="881977"/>
              <a:ext cx="0" cy="25253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6200000">
              <a:off x="8469646" y="972584"/>
              <a:ext cx="0" cy="25253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0221062" y="925819"/>
              <a:ext cx="0" cy="25253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0302900" y="925819"/>
              <a:ext cx="0" cy="25253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6200000">
              <a:off x="10259058" y="881977"/>
              <a:ext cx="0" cy="25253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6200000">
              <a:off x="10259058" y="972584"/>
              <a:ext cx="0" cy="252531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9865592" y="925819"/>
              <a:ext cx="0" cy="840015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9947430" y="925820"/>
              <a:ext cx="0" cy="83639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069005" y="925819"/>
              <a:ext cx="0" cy="840015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8150843" y="925820"/>
              <a:ext cx="0" cy="83639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627660" y="925819"/>
              <a:ext cx="0" cy="840015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6709499" y="925820"/>
              <a:ext cx="0" cy="83639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020954" y="925819"/>
              <a:ext cx="0" cy="840015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102792" y="925820"/>
              <a:ext cx="0" cy="83639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184" y="1825846"/>
              <a:ext cx="239783" cy="333984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052" y="1825846"/>
              <a:ext cx="248347" cy="333984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675" y="1825846"/>
              <a:ext cx="282602" cy="333984"/>
            </a:xfrm>
            <a:prstGeom prst="rect">
              <a:avLst/>
            </a:prstGeom>
          </p:spPr>
        </p:pic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5011" y="1765900"/>
              <a:ext cx="402494" cy="393930"/>
            </a:xfrm>
            <a:prstGeom prst="rect">
              <a:avLst/>
            </a:prstGeom>
          </p:spPr>
        </p:pic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77" y="1902919"/>
              <a:ext cx="376802" cy="256911"/>
            </a:xfrm>
            <a:prstGeom prst="rect">
              <a:avLst/>
            </a:prstGeom>
          </p:spPr>
        </p:pic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1" y="1902919"/>
              <a:ext cx="265474" cy="256911"/>
            </a:xfrm>
            <a:prstGeom prst="rect">
              <a:avLst/>
            </a:prstGeom>
          </p:spPr>
        </p:pic>
        <p:pic>
          <p:nvPicPr>
            <p:cNvPr id="55" name="Picture 5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104" y="1825846"/>
              <a:ext cx="248347" cy="333984"/>
            </a:xfrm>
            <a:prstGeom prst="rect">
              <a:avLst/>
            </a:prstGeom>
          </p:spPr>
        </p:pic>
        <p:pic>
          <p:nvPicPr>
            <p:cNvPr id="56" name="Picture 5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561" y="1825846"/>
              <a:ext cx="248347" cy="33398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6234782" y="1830110"/>
              <a:ext cx="311598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800">
                  <a:latin typeface="Arial"/>
                  <a:cs typeface="Arial"/>
                  <a:sym typeface="Symbol"/>
                </a:rPr>
                <a:t></a:t>
              </a:r>
              <a:r>
                <a:rPr lang="en-US" sz="2800">
                  <a:effectLst/>
                  <a:latin typeface="Arial"/>
                  <a:cs typeface="Arial"/>
                </a:rPr>
                <a:t> 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842860" y="1830111"/>
              <a:ext cx="184399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>
                  <a:latin typeface="Arial"/>
                  <a:cs typeface="Arial"/>
                  <a:sym typeface="Symbol"/>
                </a:rPr>
                <a:t>+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611438" y="1830111"/>
              <a:ext cx="184399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>
                  <a:latin typeface="Arial"/>
                  <a:cs typeface="Arial"/>
                  <a:sym typeface="Symbol"/>
                </a:rPr>
                <a:t>−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37680" y="1830111"/>
              <a:ext cx="78940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800">
                  <a:sym typeface="Symbol"/>
                </a:rPr>
                <a:t></a:t>
              </a:r>
              <a:r>
                <a:rPr lang="en-US" sz="2800">
                  <a:effectLst/>
                </a:rPr>
                <a:t>  </a:t>
              </a:r>
              <a:r>
                <a:rPr lang="en-US" sz="2800">
                  <a:effectLst/>
                  <a:latin typeface="Arial"/>
                  <a:cs typeface="Arial"/>
                </a:rPr>
                <a:t> 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33151" y="1830111"/>
              <a:ext cx="78940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800">
                  <a:sym typeface="Symbol"/>
                </a:rPr>
                <a:t></a:t>
              </a:r>
              <a:r>
                <a:rPr lang="en-US" sz="2800">
                  <a:effectLst/>
                </a:rPr>
                <a:t>  </a:t>
              </a:r>
              <a:r>
                <a:rPr lang="en-US" sz="2800">
                  <a:effectLst/>
                  <a:latin typeface="Arial"/>
                  <a:cs typeface="Arial"/>
                </a:rPr>
                <a:t> 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500174" y="1830111"/>
              <a:ext cx="78940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800">
                  <a:sym typeface="Symbol"/>
                </a:rPr>
                <a:t></a:t>
              </a:r>
              <a:r>
                <a:rPr lang="en-US" sz="2800">
                  <a:effectLst/>
                </a:rPr>
                <a:t>  </a:t>
              </a:r>
              <a:r>
                <a:rPr lang="en-US" sz="2800">
                  <a:effectLst/>
                  <a:latin typeface="Arial"/>
                  <a:cs typeface="Arial"/>
                </a:rPr>
                <a:t> 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049535" y="1830111"/>
              <a:ext cx="78940" cy="3789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800">
                  <a:sym typeface="Symbol"/>
                </a:rPr>
                <a:t></a:t>
              </a:r>
              <a:r>
                <a:rPr lang="en-US" sz="2800">
                  <a:effectLst/>
                </a:rPr>
                <a:t>  </a:t>
              </a:r>
              <a:r>
                <a:rPr lang="en-US" sz="2800">
                  <a:effectLst/>
                  <a:latin typeface="Arial"/>
                  <a:cs typeface="Arial"/>
                </a:rPr>
                <a:t> </a:t>
              </a:r>
              <a:endParaRPr lang="en-US" sz="2800" baseline="-25000">
                <a:latin typeface="Arial"/>
                <a:cs typeface="Arial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918152" y="1009970"/>
              <a:ext cx="78916" cy="84411"/>
              <a:chOff x="5046134" y="948238"/>
              <a:chExt cx="85725" cy="91694"/>
            </a:xfrm>
            <a:solidFill>
              <a:srgbClr val="3366FF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5046134" y="948238"/>
                <a:ext cx="85725" cy="91694"/>
              </a:xfrm>
              <a:prstGeom prst="rect">
                <a:avLst/>
              </a:prstGeom>
              <a:solidFill>
                <a:srgbClr val="3366FF">
                  <a:alpha val="50000"/>
                </a:srgbClr>
              </a:solidFill>
              <a:ln w="3175" cmpd="sng">
                <a:solidFill>
                  <a:srgbClr val="000000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400">
                  <a:latin typeface="Arial"/>
                  <a:cs typeface="Arial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046134" y="948238"/>
                <a:ext cx="85725" cy="91694"/>
              </a:xfrm>
              <a:prstGeom prst="rect">
                <a:avLst/>
              </a:prstGeom>
              <a:solidFill>
                <a:srgbClr val="3366FF">
                  <a:alpha val="50000"/>
                </a:srgbClr>
              </a:solidFill>
              <a:ln w="3175" cmpd="sng">
                <a:solidFill>
                  <a:srgbClr val="000000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400">
                  <a:latin typeface="Arial"/>
                  <a:cs typeface="Arial"/>
                </a:endParaRPr>
              </a:p>
            </p:txBody>
          </p:sp>
        </p:grpSp>
      </p:grpSp>
      <p:sp>
        <p:nvSpPr>
          <p:cNvPr id="67" name="Text Placeholder 12"/>
          <p:cNvSpPr txBox="1">
            <a:spLocks/>
          </p:cNvSpPr>
          <p:nvPr/>
        </p:nvSpPr>
        <p:spPr>
          <a:xfrm>
            <a:off x="422694" y="6024395"/>
            <a:ext cx="4580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marR="0" lvl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hlinkClick r:id="rId10"/>
              </a:rPr>
              <a:t>http://github.com/sslh/linBP/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2800" ker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076686"/>
      </p:ext>
    </p:extLst>
  </p:cSld>
  <p:clrMapOvr>
    <a:masterClrMapping/>
  </p:clrMapOvr>
  <p:transition xmlns:p14="http://schemas.microsoft.com/office/powerpoint/2010/main" advTm="6386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</p:bldLst>
  </p:timing>
  <p:extLst mod="1">
    <p:ext uri="{3A86A75C-4F4B-4683-9AE1-C65F6400EC91}">
      <p14:laserTraceLst xmlns:p14="http://schemas.microsoft.com/office/powerpoint/2010/main">
        <p14:tracePtLst>
          <p14:tracePt t="22917" x="1968500" y="4432300"/>
          <p14:tracePt t="24102" x="1695450" y="3606800"/>
          <p14:tracePt t="24111" x="1682750" y="3613150"/>
          <p14:tracePt t="24123" x="1651000" y="3638550"/>
          <p14:tracePt t="24143" x="1606550" y="3670300"/>
          <p14:tracePt t="24163" x="1543050" y="3746500"/>
          <p14:tracePt t="24183" x="1517650" y="3810000"/>
          <p14:tracePt t="24203" x="1504950" y="3905250"/>
          <p14:tracePt t="24223" x="1504950" y="4006850"/>
          <p14:tracePt t="24243" x="1517650" y="4064000"/>
          <p14:tracePt t="24263" x="1530350" y="4127500"/>
          <p14:tracePt t="24283" x="1549400" y="4178300"/>
          <p14:tracePt t="24303" x="1562100" y="4197350"/>
          <p14:tracePt t="24323" x="1587500" y="4216400"/>
          <p14:tracePt t="24343" x="1612900" y="4229100"/>
          <p14:tracePt t="24363" x="1625600" y="4235450"/>
          <p14:tracePt t="24383" x="1651000" y="4241800"/>
          <p14:tracePt t="24403" x="1670050" y="4241800"/>
          <p14:tracePt t="24423" x="1676400" y="4241800"/>
          <p14:tracePt t="24478" x="1720850" y="4191000"/>
          <p14:tracePt t="24487" x="1733550" y="4171950"/>
          <p14:tracePt t="24503" x="1752600" y="4121150"/>
          <p14:tracePt t="24523" x="1790700" y="4013200"/>
          <p14:tracePt t="24543" x="1828800" y="3911600"/>
          <p14:tracePt t="24563" x="1898650" y="3740150"/>
          <p14:tracePt t="24583" x="1981200" y="3536950"/>
          <p14:tracePt t="24603" x="2038350" y="3384550"/>
          <p14:tracePt t="24623" x="2120900" y="3149600"/>
          <p14:tracePt t="24643" x="2184400" y="2940050"/>
          <p14:tracePt t="24663" x="2216150" y="2819400"/>
          <p14:tracePt t="24683" x="2241550" y="2667000"/>
          <p14:tracePt t="24703" x="2247900" y="2540000"/>
          <p14:tracePt t="24723" x="2235200" y="2470150"/>
          <p14:tracePt t="24743" x="2222500" y="2374900"/>
          <p14:tracePt t="24763" x="2203450" y="2317750"/>
          <p14:tracePt t="24783" x="2197100" y="2292350"/>
          <p14:tracePt t="24803" x="2203450" y="2266950"/>
          <p14:tracePt t="24823" x="2241550" y="2235200"/>
          <p14:tracePt t="24843" x="2279650" y="2216150"/>
          <p14:tracePt t="24863" x="2343150" y="2197100"/>
          <p14:tracePt t="24883" x="2413000" y="2190750"/>
          <p14:tracePt t="24903" x="2457450" y="2197100"/>
          <p14:tracePt t="24923" x="2514600" y="2222500"/>
          <p14:tracePt t="24943" x="2552700" y="2247900"/>
          <p14:tracePt t="24963" x="2559050" y="2254250"/>
          <p14:tracePt t="24983" x="2565400" y="2254250"/>
          <p14:tracePt t="25003" x="2540000" y="2241550"/>
          <p14:tracePt t="25022" x="2520950" y="2228850"/>
          <p14:tracePt t="25042" x="2470150" y="2203450"/>
          <p14:tracePt t="25062" x="2406650" y="2184400"/>
          <p14:tracePt t="25083" x="2368550" y="2171700"/>
          <p14:tracePt t="25103" x="2317750" y="2146300"/>
          <p14:tracePt t="25123" x="2266950" y="2133600"/>
          <p14:tracePt t="25142" x="2235200" y="2133600"/>
          <p14:tracePt t="25163" x="2197100" y="2165350"/>
          <p14:tracePt t="25183" x="2152650" y="2241550"/>
          <p14:tracePt t="25203" x="2127250" y="2305050"/>
          <p14:tracePt t="25223" x="2076450" y="2400300"/>
          <p14:tracePt t="25243" x="2044700" y="2470150"/>
          <p14:tracePt t="25263" x="2032000" y="2495550"/>
          <p14:tracePt t="25283" x="2032000" y="2527300"/>
          <p14:tracePt t="25303" x="2044700" y="2552700"/>
          <p14:tracePt t="25323" x="2044700" y="2571750"/>
          <p14:tracePt t="25343" x="2051050" y="2584450"/>
          <p14:tracePt t="25363" x="2051050" y="2590800"/>
          <p14:tracePt t="25383" x="2044700" y="2597150"/>
          <p14:tracePt t="25403" x="2051050" y="2609850"/>
          <p14:tracePt t="25422" x="2051050" y="2616200"/>
          <p14:tracePt t="25442" x="2057400" y="2622550"/>
          <p14:tracePt t="25463" x="2070100" y="2641600"/>
          <p14:tracePt t="25482" x="2076450" y="2647950"/>
          <p14:tracePt t="25523" x="2070100" y="2647950"/>
          <p14:tracePt t="25542" x="2070100" y="2635250"/>
          <p14:tracePt t="25562" x="2070100" y="2628900"/>
          <p14:tracePt t="25583" x="2057400" y="2622550"/>
          <p14:tracePt t="25602" x="2032000" y="2609850"/>
          <p14:tracePt t="25623" x="2012950" y="2597150"/>
          <p14:tracePt t="25643" x="1993900" y="2578100"/>
          <p14:tracePt t="25662" x="1968500" y="2546350"/>
          <p14:tracePt t="25682" x="1949450" y="2520950"/>
          <p14:tracePt t="25703" x="1911350" y="2482850"/>
          <p14:tracePt t="25722" x="1879600" y="2457450"/>
          <p14:tracePt t="25743" x="1835150" y="2419350"/>
          <p14:tracePt t="25762" x="1784350" y="2381250"/>
          <p14:tracePt t="25782" x="1752600" y="2362200"/>
          <p14:tracePt t="25802" x="1708150" y="2336800"/>
          <p14:tracePt t="25823" x="1657350" y="2330450"/>
          <p14:tracePt t="25842" x="1625600" y="2324100"/>
          <p14:tracePt t="25862" x="1574800" y="2305050"/>
          <p14:tracePt t="25882" x="1530350" y="2273300"/>
          <p14:tracePt t="25902" x="1504950" y="2247900"/>
          <p14:tracePt t="25922" x="1466850" y="2216150"/>
          <p14:tracePt t="25943" x="1435100" y="2178050"/>
          <p14:tracePt t="25962" x="1416050" y="2152650"/>
          <p14:tracePt t="25982" x="1397000" y="2127250"/>
          <p14:tracePt t="26003" x="1384300" y="2114550"/>
          <p14:tracePt t="26022" x="1377950" y="2108200"/>
          <p14:tracePt t="26042" x="1377950" y="2095500"/>
          <p14:tracePt t="26063" x="1371600" y="2089150"/>
          <p14:tracePt t="26102" x="1358900" y="2101850"/>
          <p14:tracePt t="26123" x="1346200" y="2127250"/>
          <p14:tracePt t="26142" x="1320800" y="2139950"/>
          <p14:tracePt t="26236" x="1066800" y="2368550"/>
          <p14:tracePt t="26243" x="1047750" y="2400300"/>
          <p14:tracePt t="26251" x="1028700" y="2432050"/>
          <p14:tracePt t="26262" x="1016000" y="2463800"/>
          <p14:tracePt t="26283" x="990600" y="2559050"/>
          <p14:tracePt t="26303" x="990600" y="2641600"/>
          <p14:tracePt t="26323" x="1009650" y="2686050"/>
          <p14:tracePt t="26343" x="1054100" y="2749550"/>
          <p14:tracePt t="26363" x="1136650" y="2813050"/>
          <p14:tracePt t="26382" x="1206500" y="2857500"/>
          <p14:tracePt t="26403" x="1327150" y="2933700"/>
          <p14:tracePt t="26423" x="1466850" y="3003550"/>
          <p14:tracePt t="26442" x="1568450" y="3048000"/>
          <p14:tracePt t="26463" x="1739900" y="3111500"/>
          <p14:tracePt t="26483" x="1943100" y="3175000"/>
          <p14:tracePt t="26502" x="2095500" y="3219450"/>
          <p14:tracePt t="26523" x="2336800" y="3276600"/>
          <p14:tracePt t="26543" x="2590800" y="3333750"/>
          <p14:tracePt t="26562" x="2762250" y="3359150"/>
          <p14:tracePt t="26583" x="3022600" y="3390900"/>
          <p14:tracePt t="26603" x="3219450" y="3409950"/>
          <p14:tracePt t="26622" x="3492500" y="3422650"/>
          <p14:tracePt t="26643" x="3765550" y="3429000"/>
          <p14:tracePt t="26663" x="4032250" y="3429000"/>
          <p14:tracePt t="26682" x="4216400" y="3422650"/>
          <p14:tracePt t="26703" x="4495800" y="3409950"/>
          <p14:tracePt t="26723" x="4749800" y="3390900"/>
          <p14:tracePt t="26742" x="4921250" y="3378200"/>
          <p14:tracePt t="26763" x="5181600" y="3340100"/>
          <p14:tracePt t="26783" x="5441950" y="3282950"/>
          <p14:tracePt t="26802" x="5600700" y="3238500"/>
          <p14:tracePt t="26822" x="5753100" y="3187700"/>
          <p14:tracePt t="26843" x="6019800" y="3086100"/>
          <p14:tracePt t="26862" x="6127750" y="3035300"/>
          <p14:tracePt t="26882" x="6216650" y="2990850"/>
          <p14:tracePt t="26902" x="6305550" y="2921000"/>
          <p14:tracePt t="26922" x="6324600" y="2838450"/>
          <p14:tracePt t="26942" x="6305550" y="2781300"/>
          <p14:tracePt t="26962" x="6229350" y="2686050"/>
          <p14:tracePt t="26982" x="6096000" y="2584450"/>
          <p14:tracePt t="27002" x="5981700" y="2520950"/>
          <p14:tracePt t="27022" x="5784850" y="2425700"/>
          <p14:tracePt t="27042" x="5556250" y="2336800"/>
          <p14:tracePt t="27062" x="5384800" y="2273300"/>
          <p14:tracePt t="27064" x="5295900" y="2241550"/>
          <p14:tracePt t="27083" x="5010150" y="2159000"/>
          <p14:tracePt t="27102" x="4819650" y="2114550"/>
          <p14:tracePt t="27123" x="4622800" y="2070100"/>
          <p14:tracePt t="27142" x="4311650" y="2006600"/>
          <p14:tracePt t="27163" x="3981450" y="1962150"/>
          <p14:tracePt t="27183" x="3752850" y="1936750"/>
          <p14:tracePt t="27202" x="3403600" y="1924050"/>
          <p14:tracePt t="27222" x="3054350" y="1936750"/>
          <p14:tracePt t="27243" x="2825750" y="1955800"/>
          <p14:tracePt t="27262" x="2476500" y="2006600"/>
          <p14:tracePt t="27282" x="2139950" y="2076450"/>
          <p14:tracePt t="27302" x="1930400" y="2127250"/>
          <p14:tracePt t="27323" x="1651000" y="2222500"/>
          <p14:tracePt t="27342" x="1409700" y="2330450"/>
          <p14:tracePt t="27362" x="1263650" y="2400300"/>
          <p14:tracePt t="27382" x="1085850" y="2508250"/>
          <p14:tracePt t="27402" x="952500" y="2609850"/>
          <p14:tracePt t="27422" x="908050" y="2679700"/>
          <p14:tracePt t="27442" x="889000" y="2768600"/>
          <p14:tracePt t="27462" x="933450" y="2857500"/>
          <p14:tracePt t="27482" x="1009650" y="2921000"/>
          <p14:tracePt t="27502" x="1168400" y="3003550"/>
          <p14:tracePt t="27522" x="1371600" y="3079750"/>
          <p14:tracePt t="27542" x="1536700" y="3130550"/>
          <p14:tracePt t="27562" x="1828800" y="3194050"/>
          <p14:tracePt t="27582" x="2178050" y="3257550"/>
          <p14:tracePt t="27603" x="2419350" y="3289300"/>
          <p14:tracePt t="27622" x="2774950" y="3321050"/>
          <p14:tracePt t="27642" x="3149600" y="3333750"/>
          <p14:tracePt t="27662" x="3403600" y="3333750"/>
          <p14:tracePt t="27682" x="3797300" y="3321050"/>
          <p14:tracePt t="27702" x="4184650" y="3295650"/>
          <p14:tracePt t="27722" x="4425950" y="3276600"/>
          <p14:tracePt t="27742" x="4762500" y="3232150"/>
          <p14:tracePt t="27762" x="5048250" y="3181350"/>
          <p14:tracePt t="27782" x="5226050" y="3143250"/>
          <p14:tracePt t="27802" x="5448300" y="3086100"/>
          <p14:tracePt t="27822" x="5613400" y="3035300"/>
          <p14:tracePt t="27842" x="5689600" y="3003550"/>
          <p14:tracePt t="27862" x="5734050" y="2965450"/>
          <p14:tracePt t="27882" x="5746750" y="2889250"/>
          <p14:tracePt t="27902" x="5689600" y="2787650"/>
          <p14:tracePt t="27922" x="5575300" y="2692400"/>
          <p14:tracePt t="27942" x="5524500" y="2660650"/>
          <p14:tracePt t="31729" x="3302000" y="4025900"/>
          <p14:tracePt t="31737" x="3314700" y="4025900"/>
          <p14:tracePt t="31745" x="3321050" y="4032250"/>
          <p14:tracePt t="31761" x="3359150" y="4051300"/>
          <p14:tracePt t="31781" x="3403600" y="4076700"/>
          <p14:tracePt t="31801" x="3467100" y="4121150"/>
          <p14:tracePt t="31821" x="3536950" y="4159250"/>
          <p14:tracePt t="31841" x="3581400" y="4178300"/>
          <p14:tracePt t="31861" x="3651250" y="4197350"/>
          <p14:tracePt t="31881" x="3702050" y="4216400"/>
          <p14:tracePt t="31901" x="3733800" y="4222750"/>
          <p14:tracePt t="31921" x="3765550" y="4222750"/>
          <p14:tracePt t="31941" x="3771900" y="4216400"/>
          <p14:tracePt t="31961" x="3778250" y="4210050"/>
          <p14:tracePt t="31981" x="3778250" y="4197350"/>
          <p14:tracePt t="32000" x="3778250" y="4184650"/>
          <p14:tracePt t="32021" x="3765550" y="4171950"/>
          <p14:tracePt t="32040" x="3746500" y="4171950"/>
          <p14:tracePt t="32061" x="3727450" y="4165600"/>
          <p14:tracePt t="32081" x="3714750" y="4171950"/>
          <p14:tracePt t="32101" x="3695700" y="4171950"/>
          <p14:tracePt t="32121" x="3683000" y="4178300"/>
          <p14:tracePt t="32142" x="3676650" y="4184650"/>
          <p14:tracePt t="32162" x="3670300" y="4184650"/>
          <p14:tracePt t="32201" x="3670300" y="4178300"/>
          <p14:tracePt t="32220" x="3670300" y="4165600"/>
          <p14:tracePt t="32241" x="3670300" y="4159250"/>
          <p14:tracePt t="32261" x="3663950" y="4152900"/>
          <p14:tracePt t="32281" x="3670300" y="4146550"/>
          <p14:tracePt t="32353" x="3663950" y="4146550"/>
          <p14:tracePt t="32369" x="3657600" y="4146550"/>
          <p14:tracePt t="32384" x="3651250" y="4146550"/>
          <p14:tracePt t="32401" x="3644900" y="4152900"/>
          <p14:tracePt t="32429" x="3638550" y="4152900"/>
          <p14:tracePt t="32445" x="3632200" y="4152900"/>
          <p14:tracePt t="32461" x="3625850" y="4159250"/>
          <p14:tracePt t="32473" x="3619500" y="4159250"/>
          <p14:tracePt t="32521" x="3619500" y="4152900"/>
          <p14:tracePt t="32582" x="3625850" y="4152900"/>
          <p14:tracePt t="32753" x="3632200" y="4152900"/>
          <p14:tracePt t="32813" x="3625850" y="4152900"/>
          <p14:tracePt t="32830" x="3625850" y="4159250"/>
          <p14:tracePt t="32841" x="3619500" y="4159250"/>
          <p14:tracePt t="32857" x="3613150" y="4165600"/>
          <p14:tracePt t="32873" x="3606800" y="4165600"/>
          <p14:tracePt t="32881" x="3600450" y="4171950"/>
          <p14:tracePt t="32901" x="3581400" y="4178300"/>
          <p14:tracePt t="32921" x="3575050" y="4184650"/>
          <p14:tracePt t="32941" x="3556000" y="4191000"/>
          <p14:tracePt t="32961" x="3536950" y="4191000"/>
          <p14:tracePt t="32981" x="3530600" y="4191000"/>
          <p14:tracePt t="33202" x="3524250" y="4165600"/>
          <p14:tracePt t="33210" x="3543300" y="4165600"/>
          <p14:tracePt t="33221" x="3556000" y="4165600"/>
          <p14:tracePt t="33241" x="3606800" y="4171950"/>
          <p14:tracePt t="33261" x="3670300" y="4171950"/>
          <p14:tracePt t="33281" x="3714750" y="4171950"/>
          <p14:tracePt t="33301" x="3784600" y="4171950"/>
          <p14:tracePt t="33322" x="3835400" y="4165600"/>
          <p14:tracePt t="33341" x="3917950" y="4159250"/>
          <p14:tracePt t="33361" x="4000500" y="4152900"/>
          <p14:tracePt t="33381" x="4051300" y="4152900"/>
          <p14:tracePt t="33401" x="4133850" y="4146550"/>
          <p14:tracePt t="33421" x="4210050" y="4133850"/>
          <p14:tracePt t="33441" x="4260850" y="4133850"/>
          <p14:tracePt t="33461" x="4330700" y="4127500"/>
          <p14:tracePt t="33481" x="4394200" y="4121150"/>
          <p14:tracePt t="33501" x="4432300" y="4121150"/>
          <p14:tracePt t="33521" x="4489450" y="4114800"/>
          <p14:tracePt t="33541" x="4533900" y="4114800"/>
          <p14:tracePt t="33561" x="4559300" y="4114800"/>
          <p14:tracePt t="33581" x="4603750" y="4108450"/>
          <p14:tracePt t="33601" x="4641850" y="4108450"/>
          <p14:tracePt t="33621" x="4660900" y="4108450"/>
          <p14:tracePt t="33641" x="4699000" y="4108450"/>
          <p14:tracePt t="33661" x="4724400" y="4108450"/>
          <p14:tracePt t="33681" x="4743450" y="4108450"/>
          <p14:tracePt t="33701" x="4768850" y="4114800"/>
          <p14:tracePt t="33722" x="4787900" y="4114800"/>
          <p14:tracePt t="33741" x="4794250" y="4114800"/>
          <p14:tracePt t="33782" x="4775200" y="4114800"/>
          <p14:tracePt t="33801" x="4749800" y="4108450"/>
          <p14:tracePt t="33821" x="4692650" y="4089400"/>
          <p14:tracePt t="33842" x="4603750" y="4076700"/>
          <p14:tracePt t="33861" x="4533900" y="4070350"/>
          <p14:tracePt t="33881" x="4419600" y="4076700"/>
          <p14:tracePt t="33902" x="4298950" y="4083050"/>
          <p14:tracePt t="33921" x="4222750" y="4089400"/>
          <p14:tracePt t="33942" x="4102100" y="4102100"/>
          <p14:tracePt t="33962" x="3987800" y="4108450"/>
          <p14:tracePt t="33981" x="3917950" y="4114800"/>
          <p14:tracePt t="34002" x="3835400" y="4114800"/>
          <p14:tracePt t="34022" x="3765550" y="4114800"/>
          <p14:tracePt t="34041" x="3733800" y="4108450"/>
          <p14:tracePt t="34061" x="3695700" y="4108450"/>
          <p14:tracePt t="34082" x="3670300" y="4108450"/>
          <p14:tracePt t="34101" x="3663950" y="4108450"/>
          <p14:tracePt t="34121" x="3657600" y="4108450"/>
          <p14:tracePt t="34150" x="3663950" y="4108450"/>
          <p14:tracePt t="34161" x="3670300" y="4108450"/>
          <p14:tracePt t="34182" x="3689350" y="4114800"/>
          <p14:tracePt t="34201" x="3708400" y="4121150"/>
          <p14:tracePt t="34221" x="3746500" y="4127500"/>
          <p14:tracePt t="34241" x="3790950" y="4140200"/>
          <p14:tracePt t="34261" x="3822700" y="4146550"/>
          <p14:tracePt t="34281" x="3879850" y="4159250"/>
          <p14:tracePt t="34301" x="3949700" y="4165600"/>
          <p14:tracePt t="34322" x="4032250" y="4178300"/>
          <p14:tracePt t="34341" x="4089400" y="4178300"/>
          <p14:tracePt t="34361" x="4152900" y="4184650"/>
          <p14:tracePt t="34382" x="4273550" y="4184650"/>
          <p14:tracePt t="34401" x="4337050" y="4184650"/>
          <p14:tracePt t="34421" x="4425950" y="4191000"/>
          <p14:tracePt t="34441" x="4476750" y="4191000"/>
          <p14:tracePt t="34461" x="4559300" y="4184650"/>
          <p14:tracePt t="34481" x="4610100" y="4184650"/>
          <p14:tracePt t="34501" x="4679950" y="4191000"/>
          <p14:tracePt t="34521" x="4737100" y="4191000"/>
          <p14:tracePt t="34541" x="4768850" y="4191000"/>
          <p14:tracePt t="34561" x="4813300" y="4191000"/>
          <p14:tracePt t="34581" x="4838700" y="4191000"/>
          <p14:tracePt t="34602" x="4864100" y="4197350"/>
          <p14:tracePt t="34621" x="4870450" y="4197350"/>
          <p14:tracePt t="34641" x="4876800" y="4197350"/>
          <p14:tracePt t="34661" x="4883150" y="4197350"/>
          <p14:tracePt t="34701" x="4889500" y="4197350"/>
          <p14:tracePt t="34798" x="4895850" y="4197350"/>
          <p14:tracePt t="34866" x="4902200" y="4197350"/>
          <p14:tracePt t="34926" x="4908550" y="4203700"/>
          <p14:tracePt t="35038" x="4914900" y="4197350"/>
          <p14:tracePt t="35058" x="4921250" y="4197350"/>
          <p14:tracePt t="35090" x="4921250" y="4203700"/>
          <p14:tracePt t="35110" x="4927600" y="4203700"/>
          <p14:tracePt t="35126" x="4933950" y="4203700"/>
          <p14:tracePt t="35142" x="4940300" y="4210050"/>
          <p14:tracePt t="35159" x="4946650" y="4210050"/>
          <p14:tracePt t="35181" x="4953000" y="4216400"/>
          <p14:tracePt t="35201" x="4965700" y="4216400"/>
          <p14:tracePt t="35221" x="4984750" y="4222750"/>
          <p14:tracePt t="35241" x="5010150" y="4229100"/>
          <p14:tracePt t="35261" x="5022850" y="4229100"/>
          <p14:tracePt t="35281" x="5054600" y="4241800"/>
          <p14:tracePt t="35301" x="5086350" y="4248150"/>
          <p14:tracePt t="35321" x="5111750" y="4260850"/>
          <p14:tracePt t="35341" x="5149850" y="4273550"/>
          <p14:tracePt t="35361" x="5194300" y="4292600"/>
          <p14:tracePt t="35381" x="5226050" y="4305300"/>
          <p14:tracePt t="35401" x="5270500" y="4324350"/>
          <p14:tracePt t="35421" x="5321300" y="4337050"/>
          <p14:tracePt t="35441" x="5353050" y="4349750"/>
          <p14:tracePt t="35461" x="5391150" y="4368800"/>
          <p14:tracePt t="35481" x="5410200" y="4375150"/>
          <p14:tracePt t="35501" x="5435600" y="4375150"/>
          <p14:tracePt t="35521" x="5448300" y="4375150"/>
          <p14:tracePt t="35561" x="5435600" y="4368800"/>
          <p14:tracePt t="35581" x="5410200" y="4362450"/>
          <p14:tracePt t="35601" x="5391150" y="4343400"/>
          <p14:tracePt t="35621" x="5359400" y="4318000"/>
          <p14:tracePt t="35641" x="5327650" y="4279900"/>
          <p14:tracePt t="35661" x="5308600" y="4254500"/>
          <p14:tracePt t="35681" x="5295900" y="4210050"/>
          <p14:tracePt t="35701" x="5308600" y="4171950"/>
          <p14:tracePt t="35721" x="5327650" y="4146550"/>
          <p14:tracePt t="35741" x="5378450" y="4102100"/>
          <p14:tracePt t="35761" x="5461000" y="4064000"/>
          <p14:tracePt t="35781" x="5537200" y="4038600"/>
          <p14:tracePt t="35801" x="5683250" y="3994150"/>
          <p14:tracePt t="35821" x="5861050" y="3949700"/>
          <p14:tracePt t="35841" x="6000750" y="3924300"/>
          <p14:tracePt t="35861" x="6216650" y="3898900"/>
          <p14:tracePt t="35881" x="6432550" y="3892550"/>
          <p14:tracePt t="35901" x="6572250" y="3898900"/>
          <p14:tracePt t="35921" x="6750050" y="3924300"/>
          <p14:tracePt t="35941" x="6896100" y="3962400"/>
          <p14:tracePt t="35961" x="6959600" y="3987800"/>
          <p14:tracePt t="35981" x="7023100" y="4013200"/>
          <p14:tracePt t="36000" x="7035800" y="4025900"/>
          <p14:tracePt t="36021" x="7029450" y="4038600"/>
          <p14:tracePt t="36041" x="6972300" y="4057650"/>
          <p14:tracePt t="36061" x="6883400" y="4076700"/>
          <p14:tracePt t="36081" x="6800850" y="4089400"/>
          <p14:tracePt t="36083" x="6756400" y="4089400"/>
          <p14:tracePt t="36101" x="6654800" y="4102100"/>
          <p14:tracePt t="36120" x="6483350" y="4114800"/>
          <p14:tracePt t="36141" x="6362700" y="4127500"/>
          <p14:tracePt t="36161" x="6184900" y="4152900"/>
          <p14:tracePt t="36181" x="6013450" y="4171950"/>
          <p14:tracePt t="36201" x="5918200" y="4184650"/>
          <p14:tracePt t="36221" x="5797550" y="4191000"/>
          <p14:tracePt t="36240" x="5721350" y="4197350"/>
          <p14:tracePt t="36261" x="5689600" y="4197350"/>
          <p14:tracePt t="36280" x="5676900" y="4197350"/>
          <p14:tracePt t="36301" x="5695950" y="4184650"/>
          <p14:tracePt t="36321" x="5727700" y="4178300"/>
          <p14:tracePt t="36340" x="5797550" y="4165600"/>
          <p14:tracePt t="36360" x="5873750" y="4159250"/>
          <p14:tracePt t="36381" x="5930900" y="4159250"/>
          <p14:tracePt t="36401" x="6013450" y="4165600"/>
          <p14:tracePt t="36421" x="6083300" y="4165600"/>
          <p14:tracePt t="36441" x="6121400" y="4171950"/>
          <p14:tracePt t="36461" x="6172200" y="4178300"/>
          <p14:tracePt t="36480" x="6210300" y="4178300"/>
          <p14:tracePt t="36501" x="6223000" y="4184650"/>
          <p14:tracePt t="36540" x="6216650" y="4178300"/>
          <p14:tracePt t="36560" x="6197600" y="4171950"/>
          <p14:tracePt t="36580" x="6146800" y="4146550"/>
          <p14:tracePt t="36601" x="6057900" y="4095750"/>
          <p14:tracePt t="36620" x="6019800" y="4076700"/>
          <p14:tracePt t="36640" x="5835650" y="3981450"/>
          <p14:tracePt t="36660" x="5645150" y="3930650"/>
          <p14:tracePt t="36681" x="5499100" y="3905250"/>
          <p14:tracePt t="36701" x="5251450" y="3898900"/>
          <p14:tracePt t="36720" x="4984750" y="3924300"/>
          <p14:tracePt t="36740" x="4794250" y="3956050"/>
          <p14:tracePt t="36760" x="4502150" y="4006850"/>
          <p14:tracePt t="36780" x="4191000" y="4044950"/>
          <p14:tracePt t="36800" x="3987800" y="4070350"/>
          <p14:tracePt t="36820" x="3676650" y="4108450"/>
          <p14:tracePt t="36840" x="3378200" y="4133850"/>
          <p14:tracePt t="36860" x="3187700" y="4121150"/>
          <p14:tracePt t="36880" x="2952750" y="4038600"/>
          <p14:tracePt t="36900" x="2755900" y="3962400"/>
          <p14:tracePt t="36920" x="2622550" y="3937000"/>
          <p14:tracePt t="36940" x="2406650" y="3968750"/>
          <p14:tracePt t="36960" x="2190750" y="4006850"/>
          <p14:tracePt t="36980" x="2051050" y="4032250"/>
          <p14:tracePt t="37000" x="1873250" y="4070350"/>
          <p14:tracePt t="37020" x="1765300" y="4095750"/>
          <p14:tracePt t="37040" x="1631950" y="4140200"/>
          <p14:tracePt t="37060" x="1536700" y="4178300"/>
          <p14:tracePt t="37081" x="1485900" y="4191000"/>
          <p14:tracePt t="37083" x="1466850" y="4203700"/>
          <p14:tracePt t="37101" x="1428750" y="4216400"/>
          <p14:tracePt t="37120" x="1384300" y="4241800"/>
          <p14:tracePt t="37140" x="1365250" y="4254500"/>
          <p14:tracePt t="37161" x="1346200" y="4286250"/>
          <p14:tracePt t="37181" x="1339850" y="4311650"/>
          <p14:tracePt t="37201" x="1346200" y="4330700"/>
          <p14:tracePt t="37221" x="1352550" y="4362450"/>
          <p14:tracePt t="37240" x="1358900" y="4381500"/>
          <p14:tracePt t="37260" x="1365250" y="4400550"/>
          <p14:tracePt t="37280" x="1371600" y="4432300"/>
          <p14:tracePt t="37300" x="1377950" y="4476750"/>
          <p14:tracePt t="37321" x="1384300" y="4502150"/>
          <p14:tracePt t="37340" x="1390650" y="4514850"/>
          <p14:tracePt t="37360" x="1390650" y="4508500"/>
          <p14:tracePt t="37380" x="1384300" y="4495800"/>
          <p14:tracePt t="37400" x="1371600" y="4483100"/>
          <p14:tracePt t="37420" x="1352550" y="4470400"/>
          <p14:tracePt t="37440" x="1339850" y="4476750"/>
          <p14:tracePt t="37460" x="1327150" y="4489450"/>
          <p14:tracePt t="37480" x="1301750" y="4508500"/>
          <p14:tracePt t="37500" x="1282700" y="4527550"/>
          <p14:tracePt t="37520" x="1250950" y="4540250"/>
          <p14:tracePt t="37540" x="1238250" y="4546600"/>
          <p14:tracePt t="37699" x="1136650" y="4603750"/>
          <p14:tracePt t="37703" x="1149350" y="4610100"/>
          <p14:tracePt t="37720" x="1187450" y="4616450"/>
          <p14:tracePt t="37740" x="1231900" y="4622800"/>
          <p14:tracePt t="37760" x="1314450" y="4635500"/>
          <p14:tracePt t="37780" x="1403350" y="4648200"/>
          <p14:tracePt t="37800" x="1473200" y="4660900"/>
          <p14:tracePt t="37820" x="1587500" y="4667250"/>
          <p14:tracePt t="37840" x="1714500" y="4673600"/>
          <p14:tracePt t="37860" x="1816100" y="4667250"/>
          <p14:tracePt t="37880" x="1981200" y="4648200"/>
          <p14:tracePt t="37900" x="2165350" y="4622800"/>
          <p14:tracePt t="37920" x="2292350" y="4603750"/>
          <p14:tracePt t="37940" x="2476500" y="4578350"/>
          <p14:tracePt t="37960" x="2647950" y="4552950"/>
          <p14:tracePt t="37980" x="2762250" y="4540250"/>
          <p14:tracePt t="38000" x="2908300" y="4521200"/>
          <p14:tracePt t="38020" x="3035300" y="4502150"/>
          <p14:tracePt t="38040" x="3098800" y="4489450"/>
          <p14:tracePt t="38060" x="3155950" y="4476750"/>
          <p14:tracePt t="38080" x="3168650" y="4464050"/>
          <p14:tracePt t="38101" x="3143250" y="4457700"/>
          <p14:tracePt t="38120" x="3054350" y="4445000"/>
          <p14:tracePt t="38140" x="2889250" y="4425950"/>
          <p14:tracePt t="38161" x="2736850" y="4425950"/>
          <p14:tracePt t="38180" x="2444750" y="4432300"/>
          <p14:tracePt t="38200" x="2114550" y="4457700"/>
          <p14:tracePt t="38220" x="1905000" y="4483100"/>
          <p14:tracePt t="38240" x="1638300" y="4533900"/>
          <p14:tracePt t="38260" x="1441450" y="4578350"/>
          <p14:tracePt t="38280" x="1346200" y="4603750"/>
          <p14:tracePt t="38300" x="1231900" y="4622800"/>
          <p14:tracePt t="38321" x="1162050" y="4635500"/>
          <p14:tracePt t="38340" x="1136650" y="4641850"/>
          <p14:tracePt t="38360" x="1123950" y="4641850"/>
          <p14:tracePt t="38380" x="1143000" y="4641850"/>
          <p14:tracePt t="38400" x="1168400" y="4635500"/>
          <p14:tracePt t="38420" x="1219200" y="4635500"/>
          <p14:tracePt t="38440" x="1282700" y="4629150"/>
          <p14:tracePt t="38460" x="1333500" y="4629150"/>
          <p14:tracePt t="38480" x="1416050" y="4622800"/>
          <p14:tracePt t="38500" x="1517650" y="4622800"/>
          <p14:tracePt t="38520" x="1593850" y="4616450"/>
          <p14:tracePt t="38540" x="1727200" y="4616450"/>
          <p14:tracePt t="38560" x="1828800" y="4610100"/>
          <p14:tracePt t="38580" x="1987550" y="4610100"/>
          <p14:tracePt t="38600" x="2146300" y="4597400"/>
          <p14:tracePt t="38620" x="2254250" y="4591050"/>
          <p14:tracePt t="38640" x="2400300" y="4572000"/>
          <p14:tracePt t="38660" x="2527300" y="4559300"/>
          <p14:tracePt t="38680" x="2603500" y="4546600"/>
          <p14:tracePt t="38700" x="2698750" y="4540250"/>
          <p14:tracePt t="38720" x="2774950" y="4533900"/>
          <p14:tracePt t="38740" x="2813050" y="4527550"/>
          <p14:tracePt t="38760" x="2857500" y="4521200"/>
          <p14:tracePt t="38780" x="2889250" y="4514850"/>
          <p14:tracePt t="38800" x="2901950" y="4514850"/>
          <p14:tracePt t="38820" x="2914650" y="4508500"/>
          <p14:tracePt t="38840" x="2927350" y="4508500"/>
          <p14:tracePt t="38880" x="2933700" y="4508500"/>
          <p14:tracePt t="38924" x="2940050" y="4508500"/>
          <p14:tracePt t="38936" x="2946400" y="4508500"/>
          <p14:tracePt t="38952" x="2952750" y="4514850"/>
          <p14:tracePt t="38967" x="2959100" y="4514850"/>
          <p14:tracePt t="38980" x="2965450" y="4514850"/>
          <p14:tracePt t="39000" x="2978150" y="4514850"/>
          <p14:tracePt t="39020" x="2997200" y="4514850"/>
          <p14:tracePt t="39040" x="3016250" y="4514850"/>
          <p14:tracePt t="39060" x="3035300" y="4514850"/>
          <p14:tracePt t="39080" x="3048000" y="4514850"/>
          <p14:tracePt t="39100" x="3060700" y="4514850"/>
          <p14:tracePt t="39120" x="3079750" y="4514850"/>
          <p14:tracePt t="39140" x="3098800" y="4514850"/>
          <p14:tracePt t="39160" x="3117850" y="4514850"/>
          <p14:tracePt t="39180" x="3143250" y="4514850"/>
          <p14:tracePt t="39200" x="3181350" y="4514850"/>
          <p14:tracePt t="39220" x="3219450" y="4521200"/>
          <p14:tracePt t="39240" x="3282950" y="4527550"/>
          <p14:tracePt t="39260" x="3378200" y="4533900"/>
          <p14:tracePt t="39280" x="3448050" y="4540250"/>
          <p14:tracePt t="39300" x="3568700" y="4540250"/>
          <p14:tracePt t="39320" x="3702050" y="4540250"/>
          <p14:tracePt t="39340" x="3784600" y="4540250"/>
          <p14:tracePt t="39360" x="3911600" y="4546600"/>
          <p14:tracePt t="39380" x="4032250" y="4552950"/>
          <p14:tracePt t="39400" x="4102100" y="4565650"/>
          <p14:tracePt t="39420" x="4203700" y="4584700"/>
          <p14:tracePt t="39440" x="4305300" y="4603750"/>
          <p14:tracePt t="39460" x="4368800" y="4610100"/>
          <p14:tracePt t="39480" x="4476750" y="4610100"/>
          <p14:tracePt t="39500" x="4584700" y="4603750"/>
          <p14:tracePt t="39520" x="4667250" y="4591050"/>
          <p14:tracePt t="39540" x="4800600" y="4565650"/>
          <p14:tracePt t="39560" x="4940300" y="4540250"/>
          <p14:tracePt t="39580" x="5029200" y="4521200"/>
          <p14:tracePt t="39600" x="5168900" y="4495800"/>
          <p14:tracePt t="39620" x="5308600" y="4476750"/>
          <p14:tracePt t="39640" x="5403850" y="4464050"/>
          <p14:tracePt t="39660" x="5543550" y="4457700"/>
          <p14:tracePt t="39680" x="5670550" y="4451350"/>
          <p14:tracePt t="39700" x="5759450" y="4438650"/>
          <p14:tracePt t="39720" x="5880100" y="4425950"/>
          <p14:tracePt t="39740" x="5994400" y="4413250"/>
          <p14:tracePt t="39760" x="6070600" y="4406900"/>
          <p14:tracePt t="39780" x="6172200" y="4394200"/>
          <p14:tracePt t="39800" x="6273800" y="4375150"/>
          <p14:tracePt t="39820" x="6343650" y="4368800"/>
          <p14:tracePt t="39840" x="6432550" y="4356100"/>
          <p14:tracePt t="39860" x="6521450" y="4349750"/>
          <p14:tracePt t="39880" x="6578600" y="4343400"/>
          <p14:tracePt t="39900" x="6661150" y="4337050"/>
          <p14:tracePt t="39920" x="6737350" y="4337050"/>
          <p14:tracePt t="39940" x="6781800" y="4330700"/>
          <p14:tracePt t="39960" x="6838950" y="4324350"/>
          <p14:tracePt t="39980" x="6889750" y="4324350"/>
          <p14:tracePt t="40000" x="6915150" y="4324350"/>
          <p14:tracePt t="40020" x="6946900" y="4330700"/>
          <p14:tracePt t="40040" x="6978650" y="4343400"/>
          <p14:tracePt t="40060" x="6991350" y="4349750"/>
          <p14:tracePt t="40080" x="7010400" y="4362450"/>
          <p14:tracePt t="40100" x="7023100" y="4375150"/>
          <p14:tracePt t="40120" x="7029450" y="4381500"/>
          <p14:tracePt t="40140" x="7035800" y="4381500"/>
          <p14:tracePt t="40160" x="7023100" y="4387850"/>
          <p14:tracePt t="40180" x="6997700" y="4368800"/>
          <p14:tracePt t="40200" x="6959600" y="4305300"/>
          <p14:tracePt t="40220" x="6946900" y="4279900"/>
          <p14:tracePt t="51416" x="4241800" y="5956300"/>
          <p14:tracePt t="51424" x="4248150" y="5956300"/>
          <p14:tracePt t="51438" x="4254500" y="5962650"/>
          <p14:tracePt t="51458" x="4279900" y="5969000"/>
          <p14:tracePt t="51478" x="4292600" y="5988050"/>
          <p14:tracePt t="51498" x="4292600" y="5994400"/>
          <p14:tracePt t="51518" x="4305300" y="6019800"/>
          <p14:tracePt t="51538" x="4305300" y="6032500"/>
          <p14:tracePt t="51558" x="4305300" y="6045200"/>
          <p14:tracePt t="51578" x="4305300" y="6057900"/>
          <p14:tracePt t="51620" x="4311650" y="6057900"/>
          <p14:tracePt t="51648" x="4318000" y="6064250"/>
          <p14:tracePt t="51688" x="4324350" y="6070600"/>
          <p14:tracePt t="51700" x="4330700" y="6070600"/>
          <p14:tracePt t="51716" x="4337050" y="6076950"/>
          <p14:tracePt t="51724" x="4343400" y="6076950"/>
          <p14:tracePt t="51740" x="4349750" y="6076950"/>
          <p14:tracePt t="51758" x="4356100" y="6083300"/>
          <p14:tracePt t="51778" x="4362450" y="6083300"/>
          <p14:tracePt t="51852" x="4356100" y="6089650"/>
          <p14:tracePt t="51868" x="4349750" y="6089650"/>
          <p14:tracePt t="51880" x="4343400" y="6089650"/>
          <p14:tracePt t="51896" x="4337050" y="6083300"/>
          <p14:tracePt t="51904" x="4330700" y="6083300"/>
          <p14:tracePt t="51920" x="4324350" y="6083300"/>
          <p14:tracePt t="51938" x="4318000" y="6076950"/>
          <p14:tracePt t="51958" x="4298950" y="6070600"/>
          <p14:tracePt t="51978" x="4292600" y="6064250"/>
          <p14:tracePt t="51998" x="4279900" y="6057900"/>
          <p14:tracePt t="52018" x="4273550" y="6051550"/>
          <p14:tracePt t="52038" x="4267200" y="6045200"/>
          <p14:tracePt t="52058" x="4254500" y="6032500"/>
          <p14:tracePt t="52078" x="4248150" y="6026150"/>
          <p14:tracePt t="52249" x="4146550" y="6000750"/>
          <p14:tracePt t="52256" x="4140200" y="6000750"/>
          <p14:tracePt t="52272" x="4133850" y="6000750"/>
          <p14:tracePt t="52281" x="4127500" y="6000750"/>
          <p14:tracePt t="52298" x="4114800" y="6000750"/>
          <p14:tracePt t="52318" x="4102100" y="6000750"/>
          <p14:tracePt t="52338" x="4089400" y="6000750"/>
          <p14:tracePt t="52357" x="4076700" y="6007100"/>
          <p14:tracePt t="52378" x="4057650" y="6013450"/>
          <p14:tracePt t="52398" x="4044950" y="6013450"/>
          <p14:tracePt t="52417" x="4032250" y="6026150"/>
          <p14:tracePt t="52437" x="4013200" y="6032500"/>
          <p14:tracePt t="52458" x="4000500" y="6038850"/>
          <p14:tracePt t="52477" x="3987800" y="6045200"/>
          <p14:tracePt t="52498" x="3968750" y="6051550"/>
          <p14:tracePt t="52518" x="3962400" y="6064250"/>
          <p14:tracePt t="52537" x="3949700" y="6076950"/>
          <p14:tracePt t="52557" x="3930650" y="6089650"/>
          <p14:tracePt t="52578" x="3924300" y="6102350"/>
          <p14:tracePt t="52598" x="3911600" y="6115050"/>
          <p14:tracePt t="52618" x="3905250" y="6127750"/>
          <p14:tracePt t="52637" x="3892550" y="6146800"/>
          <p14:tracePt t="52657" x="3886200" y="6165850"/>
          <p14:tracePt t="52677" x="3879850" y="6184900"/>
          <p14:tracePt t="52698" x="3873500" y="6210300"/>
          <p14:tracePt t="52718" x="3873500" y="6229350"/>
          <p14:tracePt t="52737" x="3873500" y="6242050"/>
          <p14:tracePt t="52757" x="3873500" y="6254750"/>
          <p14:tracePt t="52777" x="3873500" y="6267450"/>
          <p14:tracePt t="52798" x="3873500" y="6280150"/>
          <p14:tracePt t="52817" x="3873500" y="6286500"/>
          <p14:tracePt t="52837" x="3879850" y="6299200"/>
          <p14:tracePt t="52857" x="3886200" y="6311900"/>
          <p14:tracePt t="52878" x="3886200" y="6324600"/>
          <p14:tracePt t="52897" x="3886200" y="6343650"/>
          <p14:tracePt t="52938" x="3892550" y="6362700"/>
          <p14:tracePt t="52957" x="3898900" y="6381750"/>
          <p14:tracePt t="52977" x="3911600" y="6407150"/>
          <p14:tracePt t="52997" x="3930650" y="6426200"/>
          <p14:tracePt t="53017" x="3949700" y="6445250"/>
          <p14:tracePt t="53041" x="3968750" y="6470650"/>
          <p14:tracePt t="53061" x="3994150" y="6483350"/>
          <p14:tracePt t="53077" x="4013200" y="6489700"/>
          <p14:tracePt t="53098" x="4032250" y="6496050"/>
          <p14:tracePt t="53117" x="4057650" y="6502400"/>
          <p14:tracePt t="53137" x="4095750" y="6515100"/>
          <p14:tracePt t="53157" x="4121150" y="6521450"/>
          <p14:tracePt t="53178" x="4140200" y="6534150"/>
          <p14:tracePt t="53197" x="4191000" y="6546850"/>
          <p14:tracePt t="53218" x="4216400" y="6553200"/>
          <p14:tracePt t="53237" x="4241800" y="6559550"/>
          <p14:tracePt t="53257" x="4292600" y="6572250"/>
          <p14:tracePt t="53277" x="4318000" y="6572250"/>
          <p14:tracePt t="53298" x="4343400" y="6578600"/>
          <p14:tracePt t="53318" x="4400550" y="6578600"/>
          <p14:tracePt t="53337" x="4432300" y="6578600"/>
          <p14:tracePt t="53357" x="4464050" y="6572250"/>
          <p14:tracePt t="53377" x="4521200" y="6559550"/>
          <p14:tracePt t="53397" x="4552950" y="6553200"/>
          <p14:tracePt t="53417" x="4584700" y="6546850"/>
          <p14:tracePt t="53437" x="4648200" y="6527800"/>
          <p14:tracePt t="53457" x="4679950" y="6515100"/>
          <p14:tracePt t="53477" x="4711700" y="6496050"/>
          <p14:tracePt t="53497" x="4768850" y="6457950"/>
          <p14:tracePt t="53517" x="4794250" y="6438900"/>
          <p14:tracePt t="53537" x="4826000" y="6407150"/>
          <p14:tracePt t="53557" x="4851400" y="6362700"/>
          <p14:tracePt t="53577" x="4857750" y="6330950"/>
          <p14:tracePt t="53597" x="4864100" y="6286500"/>
          <p14:tracePt t="53617" x="4857750" y="6235700"/>
          <p14:tracePt t="53637" x="4845050" y="6203950"/>
          <p14:tracePt t="53657" x="4813300" y="6153150"/>
          <p14:tracePt t="53677" x="4768850" y="6102350"/>
          <p14:tracePt t="53698" x="4743450" y="6083300"/>
          <p14:tracePt t="53717" x="4686300" y="6045200"/>
          <p14:tracePt t="53737" x="4629150" y="6013450"/>
          <p14:tracePt t="53757" x="4591050" y="5994400"/>
          <p14:tracePt t="53777" x="4527550" y="5969000"/>
          <p14:tracePt t="53797" x="4470400" y="5949950"/>
          <p14:tracePt t="53817" x="4432300" y="5949950"/>
          <p14:tracePt t="53837" x="4375150" y="5943600"/>
          <p14:tracePt t="53857" x="4318000" y="5943600"/>
          <p14:tracePt t="53877" x="4292600" y="5949950"/>
          <p14:tracePt t="53897" x="4248150" y="5962650"/>
          <p14:tracePt t="53917" x="4197350" y="5975350"/>
          <p14:tracePt t="53937" x="4171950" y="5981700"/>
          <p14:tracePt t="53957" x="4127500" y="5994400"/>
          <p14:tracePt t="53977" x="4089400" y="6013450"/>
          <p14:tracePt t="53997" x="4070350" y="6026150"/>
          <p14:tracePt t="54017" x="4032250" y="6038850"/>
          <p14:tracePt t="54037" x="4006850" y="6064250"/>
          <p14:tracePt t="54057" x="3987800" y="6070600"/>
          <p14:tracePt t="54077" x="3962400" y="6096000"/>
          <p14:tracePt t="54098" x="3937000" y="6115050"/>
          <p14:tracePt t="54117" x="3924300" y="6134100"/>
          <p14:tracePt t="54138" x="3905250" y="6165850"/>
          <p14:tracePt t="54157" x="3898900" y="6184900"/>
          <p14:tracePt t="54177" x="3886200" y="6216650"/>
          <p14:tracePt t="54197" x="3886200" y="6248400"/>
          <p14:tracePt t="54217" x="3886200" y="6267450"/>
          <p14:tracePt t="54237" x="3892550" y="6305550"/>
          <p14:tracePt t="54257" x="3898900" y="6330950"/>
          <p14:tracePt t="54277" x="3911600" y="6362700"/>
          <p14:tracePt t="54297" x="3943350" y="6432550"/>
          <p14:tracePt t="54318" x="3975100" y="6477000"/>
          <p14:tracePt t="54337" x="4000500" y="6508750"/>
          <p14:tracePt t="54357" x="4025900" y="6527800"/>
          <p14:tracePt t="54377" x="4076700" y="6559550"/>
          <p14:tracePt t="54397" x="4108450" y="6565900"/>
          <p14:tracePt t="54418" x="4140200" y="6578600"/>
          <p14:tracePt t="54437" x="4203700" y="6597650"/>
          <p14:tracePt t="54457" x="4241800" y="6604000"/>
          <p14:tracePt t="54477" x="4273550" y="6610350"/>
          <p14:tracePt t="54497" x="4343400" y="6623050"/>
          <p14:tracePt t="54517" x="4375150" y="6629400"/>
          <p14:tracePt t="54537" x="4413250" y="6635750"/>
          <p14:tracePt t="54557" x="4495800" y="6648450"/>
          <p14:tracePt t="54577" x="4514850" y="6648450"/>
          <p14:tracePt t="54597" x="4584700" y="6648450"/>
          <p14:tracePt t="54617" x="4616450" y="6648450"/>
          <p14:tracePt t="54637" x="4648200" y="6642100"/>
          <p14:tracePt t="54657" x="4705350" y="6623050"/>
          <p14:tracePt t="54677" x="4730750" y="6616700"/>
          <p14:tracePt t="54697" x="4756150" y="6604000"/>
          <p14:tracePt t="54717" x="4800600" y="6578600"/>
          <p14:tracePt t="54737" x="4826000" y="6565900"/>
          <p14:tracePt t="54757" x="4845050" y="6553200"/>
          <p14:tracePt t="54777" x="4889500" y="6521450"/>
          <p14:tracePt t="54797" x="4914900" y="6502400"/>
          <p14:tracePt t="54817" x="4933950" y="6489700"/>
          <p14:tracePt t="54837" x="4959350" y="6464300"/>
          <p14:tracePt t="54857" x="4991100" y="6413500"/>
          <p14:tracePt t="54877" x="5003800" y="6394450"/>
          <p14:tracePt t="54897" x="5016500" y="6362700"/>
          <p14:tracePt t="54917" x="5029200" y="6330950"/>
          <p14:tracePt t="54937" x="5035550" y="6305550"/>
          <p14:tracePt t="54957" x="5041900" y="6273800"/>
          <p14:tracePt t="54977" x="5041900" y="6235700"/>
          <p14:tracePt t="54997" x="5035550" y="6210300"/>
          <p14:tracePt t="55017" x="5016500" y="6165850"/>
          <p14:tracePt t="55037" x="4991100" y="6121400"/>
          <p14:tracePt t="55057" x="4965700" y="6096000"/>
          <p14:tracePt t="55077" x="4914900" y="6051550"/>
          <p14:tracePt t="55097" x="4851400" y="6007100"/>
          <p14:tracePt t="55117" x="4806950" y="5981700"/>
          <p14:tracePt t="55137" x="4724400" y="5956300"/>
          <p14:tracePt t="55157" x="4635500" y="5937250"/>
          <p14:tracePt t="55177" x="4565650" y="5937250"/>
          <p14:tracePt t="55197" x="4470400" y="5943600"/>
          <p14:tracePt t="55217" x="4375150" y="5956300"/>
          <p14:tracePt t="55237" x="4318000" y="5969000"/>
          <p14:tracePt t="55257" x="4235450" y="5988050"/>
          <p14:tracePt t="55277" x="4159250" y="6007100"/>
          <p14:tracePt t="55297" x="4114800" y="6026150"/>
          <p14:tracePt t="55318" x="4057650" y="6045200"/>
          <p14:tracePt t="55337" x="4013200" y="6064250"/>
          <p14:tracePt t="55357" x="3987800" y="6076950"/>
          <p14:tracePt t="55377" x="3956050" y="6102350"/>
          <p14:tracePt t="55397" x="3930650" y="6121400"/>
          <p14:tracePt t="55417" x="3917950" y="6134100"/>
          <p14:tracePt t="55437" x="3905250" y="6159500"/>
          <p14:tracePt t="55457" x="3892550" y="6191250"/>
          <p14:tracePt t="55477" x="3892550" y="6210300"/>
          <p14:tracePt t="55497" x="3892550" y="6242050"/>
          <p14:tracePt t="55517" x="3892550" y="6267450"/>
          <p14:tracePt t="55537" x="3892550" y="6286500"/>
          <p14:tracePt t="55557" x="3898900" y="6318250"/>
          <p14:tracePt t="55577" x="3898900" y="6324600"/>
          <p14:tracePt t="55597" x="3905250" y="6350000"/>
          <p14:tracePt t="55617" x="3911600" y="6369050"/>
          <p14:tracePt t="55637" x="3917950" y="6394450"/>
          <p14:tracePt t="55657" x="3937000" y="6419850"/>
          <p14:tracePt t="55677" x="3949700" y="6438900"/>
          <p14:tracePt t="55697" x="3968750" y="6457950"/>
          <p14:tracePt t="55717" x="4006850" y="6496050"/>
          <p14:tracePt t="55737" x="4032250" y="6515100"/>
          <p14:tracePt t="55757" x="4064000" y="6534150"/>
          <p14:tracePt t="55777" x="4127500" y="6559550"/>
          <p14:tracePt t="55797" x="4159250" y="6565900"/>
          <p14:tracePt t="55817" x="4197350" y="6572250"/>
          <p14:tracePt t="55837" x="4267200" y="6572250"/>
          <p14:tracePt t="55857" x="4305300" y="6565900"/>
          <p14:tracePt t="55877" x="4343400" y="6559550"/>
          <p14:tracePt t="55897" x="4419600" y="6546850"/>
          <p14:tracePt t="55917" x="4470400" y="6527800"/>
          <p14:tracePt t="55937" x="4508500" y="6521450"/>
          <p14:tracePt t="55957" x="4540250" y="6508750"/>
          <p14:tracePt t="55977" x="4603750" y="6477000"/>
          <p14:tracePt t="55997" x="4629150" y="6470650"/>
          <p14:tracePt t="56017" x="4648200" y="6451600"/>
          <p14:tracePt t="56037" x="4673600" y="6432550"/>
          <p14:tracePt t="56057" x="4692650" y="6407150"/>
          <p14:tracePt t="56077" x="4711700" y="6381750"/>
          <p14:tracePt t="56098" x="4724400" y="6350000"/>
          <p14:tracePt t="56117" x="4730750" y="6330950"/>
          <p14:tracePt t="56137" x="4743450" y="6305550"/>
          <p14:tracePt t="56158" x="4749800" y="6280150"/>
          <p14:tracePt t="56177" x="4756150" y="6267450"/>
          <p14:tracePt t="56197" x="4756150" y="6235700"/>
          <p14:tracePt t="56217" x="4762500" y="6210300"/>
          <p14:tracePt t="56237" x="4762500" y="6191250"/>
          <p14:tracePt t="56257" x="4756150" y="6172200"/>
          <p14:tracePt t="56278" x="4749800" y="6153150"/>
          <p14:tracePt t="56297" x="4743450" y="6146800"/>
          <p14:tracePt t="56318" x="4724400" y="6134100"/>
          <p14:tracePt t="56338" x="4699000" y="6121400"/>
          <p14:tracePt t="56357" x="4673600" y="6108700"/>
          <p14:tracePt t="56377" x="4622800" y="6096000"/>
          <p14:tracePt t="56397" x="4552950" y="6083300"/>
          <p14:tracePt t="56417" x="4508500" y="6076950"/>
          <p14:tracePt t="56437" x="4438650" y="6083300"/>
          <p14:tracePt t="56457" x="4381500" y="6096000"/>
          <p14:tracePt t="56477" x="4349750" y="6108700"/>
          <p14:tracePt t="56498" x="4324350" y="6121400"/>
          <p14:tracePt t="56517" x="4318000" y="6134100"/>
          <p14:tracePt t="56537" x="4311650" y="6140450"/>
          <p14:tracePt t="56577" x="4305300" y="6134100"/>
          <p14:tracePt t="56579" x="4292600" y="6115050"/>
          <p14:tracePt t="56597" x="4273550" y="6083300"/>
          <p14:tracePt t="56618" x="4229100" y="6007100"/>
          <p14:tracePt t="56637" x="4191000" y="594995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/>
        </p:nvSpPr>
        <p:spPr>
          <a:xfrm>
            <a:off x="2589501" y="2875002"/>
            <a:ext cx="3964998" cy="1107996"/>
          </a:xfrm>
          <a:prstGeom prst="rect">
            <a:avLst/>
          </a:prstGeom>
        </p:spPr>
        <p:txBody>
          <a:bodyPr wrap="none">
            <a:spAutoFit/>
          </a:bodyPr>
          <a:lstStyle>
            <a:lvl1pPr marL="339725" marR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30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6125" marR="0" indent="-2873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marR="0" indent="-2794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Palatino Linotype"/>
                <a:cs typeface="Palatino Linotype"/>
              </a:defRPr>
            </a:lvl3pPr>
            <a:lvl4pPr marL="108743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solidFill>
                  <a:schemeClr val="tx1"/>
                </a:solidFill>
                <a:latin typeface="Palatino Linotype"/>
                <a:cs typeface="Palatino Linotype"/>
              </a:defRPr>
            </a:lvl4pPr>
            <a:lvl5pPr marL="148748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Palatino Linotype"/>
                <a:cs typeface="Palatino Linotype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776413" indent="-174625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solidFill>
                  <a:schemeClr val="tx1"/>
                </a:solidFill>
                <a:latin typeface="Palatino Linotype"/>
                <a:cs typeface="Palatino Linotype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3000"/>
              </a:spcAft>
              <a:buSzPct val="100000"/>
              <a:buNone/>
            </a:pPr>
            <a:r>
              <a:rPr lang="en-US" sz="7200" dirty="0">
                <a:solidFill>
                  <a:schemeClr val="bg1"/>
                </a:solidFill>
                <a:latin typeface="Arial"/>
                <a:cs typeface="Arial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494592000"/>
      </p:ext>
    </p:extLst>
  </p:cSld>
  <p:clrMapOvr>
    <a:masterClrMapping/>
  </p:clrMapOvr>
  <p:transition xmlns:p14="http://schemas.microsoft.com/office/powerpoint/2010/main" advTm="13894"/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57412"/>
            <a:ext cx="6901115" cy="457818"/>
          </a:xfrm>
        </p:spPr>
        <p:txBody>
          <a:bodyPr/>
          <a:lstStyle/>
          <a:p>
            <a:r>
              <a:rPr lang="en-US"/>
              <a:t>More general forms of "Heterophily"</a:t>
            </a:r>
          </a:p>
        </p:txBody>
      </p:sp>
      <p:sp>
        <p:nvSpPr>
          <p:cNvPr id="130" name="Oval 129"/>
          <p:cNvSpPr/>
          <p:nvPr/>
        </p:nvSpPr>
        <p:spPr bwMode="auto">
          <a:xfrm rot="1153786">
            <a:off x="404882" y="1379575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31" name="Oval 130"/>
          <p:cNvSpPr/>
          <p:nvPr/>
        </p:nvSpPr>
        <p:spPr bwMode="auto">
          <a:xfrm rot="19620411">
            <a:off x="865452" y="1630908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32" name="Oval 131"/>
          <p:cNvSpPr/>
          <p:nvPr/>
        </p:nvSpPr>
        <p:spPr bwMode="auto">
          <a:xfrm rot="506670">
            <a:off x="392442" y="846338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670796" y="1098237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41640" y="1812786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35" name="Oval 134"/>
          <p:cNvSpPr/>
          <p:nvPr/>
        </p:nvSpPr>
        <p:spPr bwMode="auto">
          <a:xfrm rot="20362848">
            <a:off x="2310932" y="2948997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36" name="Oval 135"/>
          <p:cNvSpPr/>
          <p:nvPr/>
        </p:nvSpPr>
        <p:spPr bwMode="auto">
          <a:xfrm rot="20362848">
            <a:off x="3060745" y="2783707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Arial"/>
              <a:cs typeface="Arial"/>
            </a:endParaRPr>
          </a:p>
        </p:txBody>
      </p:sp>
      <p:cxnSp>
        <p:nvCxnSpPr>
          <p:cNvPr id="137" name="Straight Connector 136"/>
          <p:cNvCxnSpPr>
            <a:stCxn id="135" idx="5"/>
            <a:endCxn id="136" idx="3"/>
          </p:cNvCxnSpPr>
          <p:nvPr/>
        </p:nvCxnSpPr>
        <p:spPr bwMode="auto">
          <a:xfrm flipV="1">
            <a:off x="2570696" y="3043471"/>
            <a:ext cx="569875" cy="97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38" name="Oval 137"/>
          <p:cNvSpPr/>
          <p:nvPr/>
        </p:nvSpPr>
        <p:spPr bwMode="auto">
          <a:xfrm>
            <a:off x="2813056" y="2246136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cxnSp>
        <p:nvCxnSpPr>
          <p:cNvPr id="139" name="Straight Connector 138"/>
          <p:cNvCxnSpPr>
            <a:stCxn id="136" idx="0"/>
            <a:endCxn id="138" idx="5"/>
          </p:cNvCxnSpPr>
          <p:nvPr/>
        </p:nvCxnSpPr>
        <p:spPr bwMode="auto">
          <a:xfrm flipH="1" flipV="1">
            <a:off x="3045126" y="2478206"/>
            <a:ext cx="103690" cy="31421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40" name="Rectangle 139"/>
          <p:cNvSpPr/>
          <p:nvPr/>
        </p:nvSpPr>
        <p:spPr>
          <a:xfrm rot="20362848">
            <a:off x="2860087" y="2250058"/>
            <a:ext cx="0" cy="164147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600" baseline="-25000">
              <a:latin typeface="Arial"/>
              <a:cs typeface="Arial"/>
              <a:sym typeface="Symbol"/>
            </a:endParaRPr>
          </a:p>
        </p:txBody>
      </p:sp>
      <p:sp>
        <p:nvSpPr>
          <p:cNvPr id="141" name="Rectangle 140"/>
          <p:cNvSpPr/>
          <p:nvPr/>
        </p:nvSpPr>
        <p:spPr>
          <a:xfrm rot="20362848">
            <a:off x="3162834" y="3029347"/>
            <a:ext cx="0" cy="143629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400" b="1" baseline="-25000">
              <a:latin typeface="Arial"/>
              <a:cs typeface="Arial"/>
              <a:sym typeface="Symbol"/>
            </a:endParaRPr>
          </a:p>
        </p:txBody>
      </p:sp>
      <p:sp>
        <p:nvSpPr>
          <p:cNvPr id="142" name="Oval 141"/>
          <p:cNvSpPr/>
          <p:nvPr/>
        </p:nvSpPr>
        <p:spPr bwMode="auto">
          <a:xfrm rot="20362848">
            <a:off x="1932926" y="2579040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2488477" y="2519804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cxnSp>
        <p:nvCxnSpPr>
          <p:cNvPr id="144" name="Straight Connector 143"/>
          <p:cNvCxnSpPr>
            <a:stCxn id="142" idx="7"/>
            <a:endCxn id="138" idx="2"/>
          </p:cNvCxnSpPr>
          <p:nvPr/>
        </p:nvCxnSpPr>
        <p:spPr bwMode="auto">
          <a:xfrm flipV="1">
            <a:off x="2124988" y="2382081"/>
            <a:ext cx="688068" cy="20908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46" name="Straight Connector 145"/>
          <p:cNvCxnSpPr>
            <a:stCxn id="135" idx="1"/>
            <a:endCxn id="142" idx="4"/>
          </p:cNvCxnSpPr>
          <p:nvPr/>
        </p:nvCxnSpPr>
        <p:spPr bwMode="auto">
          <a:xfrm flipH="1" flipV="1">
            <a:off x="2116744" y="2842220"/>
            <a:ext cx="206312" cy="18660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47" name="Straight Connector 146"/>
          <p:cNvCxnSpPr>
            <a:stCxn id="135" idx="7"/>
            <a:endCxn id="143" idx="3"/>
          </p:cNvCxnSpPr>
          <p:nvPr/>
        </p:nvCxnSpPr>
        <p:spPr bwMode="auto">
          <a:xfrm flipV="1">
            <a:off x="2502994" y="2751874"/>
            <a:ext cx="25301" cy="20924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48" name="Straight Connector 147"/>
          <p:cNvCxnSpPr>
            <a:stCxn id="143" idx="5"/>
            <a:endCxn id="136" idx="1"/>
          </p:cNvCxnSpPr>
          <p:nvPr/>
        </p:nvCxnSpPr>
        <p:spPr bwMode="auto">
          <a:xfrm>
            <a:off x="2720547" y="2751874"/>
            <a:ext cx="352322" cy="11165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49" name="Rectangle 148"/>
          <p:cNvSpPr/>
          <p:nvPr/>
        </p:nvSpPr>
        <p:spPr>
          <a:xfrm rot="20362848">
            <a:off x="2584440" y="2858261"/>
            <a:ext cx="0" cy="164147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600" baseline="-25000">
              <a:latin typeface="Arial"/>
              <a:cs typeface="Arial"/>
              <a:sym typeface="Symbol"/>
            </a:endParaRPr>
          </a:p>
        </p:txBody>
      </p:sp>
      <p:sp>
        <p:nvSpPr>
          <p:cNvPr id="150" name="Oval 149"/>
          <p:cNvSpPr/>
          <p:nvPr/>
        </p:nvSpPr>
        <p:spPr bwMode="auto">
          <a:xfrm rot="2080263">
            <a:off x="4254581" y="889956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51" name="Oval 150"/>
          <p:cNvSpPr/>
          <p:nvPr/>
        </p:nvSpPr>
        <p:spPr bwMode="auto">
          <a:xfrm rot="1860070">
            <a:off x="4783039" y="1350591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52" name="Oval 151"/>
          <p:cNvSpPr/>
          <p:nvPr/>
        </p:nvSpPr>
        <p:spPr bwMode="auto">
          <a:xfrm rot="2259960">
            <a:off x="4588704" y="1066191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sp>
        <p:nvSpPr>
          <p:cNvPr id="153" name="Oval 152"/>
          <p:cNvSpPr/>
          <p:nvPr/>
        </p:nvSpPr>
        <p:spPr bwMode="auto">
          <a:xfrm rot="2259960">
            <a:off x="4307480" y="1487261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54" name="Oval 153"/>
          <p:cNvSpPr/>
          <p:nvPr/>
        </p:nvSpPr>
        <p:spPr bwMode="auto">
          <a:xfrm rot="2259960">
            <a:off x="4495758" y="1830753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cxnSp>
        <p:nvCxnSpPr>
          <p:cNvPr id="155" name="Straight Connector 154"/>
          <p:cNvCxnSpPr>
            <a:stCxn id="143" idx="7"/>
            <a:endCxn id="138" idx="3"/>
          </p:cNvCxnSpPr>
          <p:nvPr/>
        </p:nvCxnSpPr>
        <p:spPr bwMode="auto">
          <a:xfrm flipV="1">
            <a:off x="2720547" y="2478206"/>
            <a:ext cx="132327" cy="8141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6" name="Straight Connector 155"/>
          <p:cNvCxnSpPr>
            <a:stCxn id="143" idx="2"/>
            <a:endCxn id="142" idx="6"/>
          </p:cNvCxnSpPr>
          <p:nvPr/>
        </p:nvCxnSpPr>
        <p:spPr bwMode="auto">
          <a:xfrm flipH="1">
            <a:off x="2196105" y="2655749"/>
            <a:ext cx="292372" cy="1136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7" name="Straight Connector 156"/>
          <p:cNvCxnSpPr>
            <a:stCxn id="136" idx="2"/>
            <a:endCxn id="142" idx="5"/>
          </p:cNvCxnSpPr>
          <p:nvPr/>
        </p:nvCxnSpPr>
        <p:spPr bwMode="auto">
          <a:xfrm flipH="1" flipV="1">
            <a:off x="2192690" y="2771102"/>
            <a:ext cx="876763" cy="19642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8" name="Straight Connector 157"/>
          <p:cNvCxnSpPr>
            <a:stCxn id="135" idx="6"/>
            <a:endCxn id="138" idx="4"/>
          </p:cNvCxnSpPr>
          <p:nvPr/>
        </p:nvCxnSpPr>
        <p:spPr bwMode="auto">
          <a:xfrm flipV="1">
            <a:off x="2574111" y="2518024"/>
            <a:ext cx="374889" cy="51904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9" name="Straight Connector 158"/>
          <p:cNvCxnSpPr>
            <a:stCxn id="130" idx="6"/>
            <a:endCxn id="154" idx="3"/>
          </p:cNvCxnSpPr>
          <p:nvPr/>
        </p:nvCxnSpPr>
        <p:spPr bwMode="auto">
          <a:xfrm>
            <a:off x="669185" y="1560293"/>
            <a:ext cx="3827686" cy="42375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0" name="Straight Connector 159"/>
          <p:cNvCxnSpPr>
            <a:stCxn id="134" idx="6"/>
            <a:endCxn id="154" idx="3"/>
          </p:cNvCxnSpPr>
          <p:nvPr/>
        </p:nvCxnSpPr>
        <p:spPr bwMode="auto">
          <a:xfrm>
            <a:off x="813528" y="1948730"/>
            <a:ext cx="3683344" cy="3531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2" name="Straight Connector 161"/>
          <p:cNvCxnSpPr>
            <a:stCxn id="131" idx="5"/>
            <a:endCxn id="150" idx="3"/>
          </p:cNvCxnSpPr>
          <p:nvPr/>
        </p:nvCxnSpPr>
        <p:spPr bwMode="auto">
          <a:xfrm flipV="1">
            <a:off x="1134365" y="1050274"/>
            <a:ext cx="3122420" cy="7448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3" name="Straight Connector 162"/>
          <p:cNvCxnSpPr>
            <a:stCxn id="133" idx="6"/>
            <a:endCxn id="153" idx="3"/>
          </p:cNvCxnSpPr>
          <p:nvPr/>
        </p:nvCxnSpPr>
        <p:spPr bwMode="auto">
          <a:xfrm>
            <a:off x="942684" y="1234181"/>
            <a:ext cx="3365910" cy="40637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4" name="Straight Connector 163"/>
          <p:cNvCxnSpPr>
            <a:stCxn id="133" idx="6"/>
            <a:endCxn id="152" idx="3"/>
          </p:cNvCxnSpPr>
          <p:nvPr/>
        </p:nvCxnSpPr>
        <p:spPr bwMode="auto">
          <a:xfrm flipV="1">
            <a:off x="942684" y="1219487"/>
            <a:ext cx="3647133" cy="1469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5" name="Straight Connector 164"/>
          <p:cNvCxnSpPr>
            <a:stCxn id="133" idx="6"/>
            <a:endCxn id="151" idx="2"/>
          </p:cNvCxnSpPr>
          <p:nvPr/>
        </p:nvCxnSpPr>
        <p:spPr bwMode="auto">
          <a:xfrm>
            <a:off x="942684" y="1234181"/>
            <a:ext cx="3859774" cy="18233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6" name="Straight Connector 165"/>
          <p:cNvCxnSpPr>
            <a:stCxn id="130" idx="6"/>
            <a:endCxn id="153" idx="3"/>
          </p:cNvCxnSpPr>
          <p:nvPr/>
        </p:nvCxnSpPr>
        <p:spPr bwMode="auto">
          <a:xfrm>
            <a:off x="669185" y="1560293"/>
            <a:ext cx="3639408" cy="8026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8" name="Straight Connector 167"/>
          <p:cNvCxnSpPr>
            <a:stCxn id="132" idx="6"/>
            <a:endCxn id="150" idx="3"/>
          </p:cNvCxnSpPr>
          <p:nvPr/>
        </p:nvCxnSpPr>
        <p:spPr bwMode="auto">
          <a:xfrm>
            <a:off x="662855" y="1002246"/>
            <a:ext cx="3593930" cy="4802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9" name="Straight Connector 168"/>
          <p:cNvCxnSpPr>
            <a:stCxn id="131" idx="5"/>
            <a:endCxn id="143" idx="1"/>
          </p:cNvCxnSpPr>
          <p:nvPr/>
        </p:nvCxnSpPr>
        <p:spPr bwMode="auto">
          <a:xfrm>
            <a:off x="1134365" y="1795132"/>
            <a:ext cx="1393930" cy="76449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1" name="Straight Connector 170"/>
          <p:cNvCxnSpPr>
            <a:stCxn id="154" idx="4"/>
            <a:endCxn id="136" idx="7"/>
          </p:cNvCxnSpPr>
          <p:nvPr/>
        </p:nvCxnSpPr>
        <p:spPr bwMode="auto">
          <a:xfrm flipH="1">
            <a:off x="3252807" y="2074308"/>
            <a:ext cx="1295825" cy="72152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2" name="Straight Connector 171"/>
          <p:cNvCxnSpPr>
            <a:stCxn id="132" idx="4"/>
            <a:endCxn id="130" idx="1"/>
          </p:cNvCxnSpPr>
          <p:nvPr/>
        </p:nvCxnSpPr>
        <p:spPr bwMode="auto">
          <a:xfrm flipH="1">
            <a:off x="481724" y="1116751"/>
            <a:ext cx="26699" cy="27634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5" name="Straight Connector 174"/>
          <p:cNvCxnSpPr>
            <a:stCxn id="151" idx="4"/>
            <a:endCxn id="154" idx="0"/>
          </p:cNvCxnSpPr>
          <p:nvPr/>
        </p:nvCxnSpPr>
        <p:spPr bwMode="auto">
          <a:xfrm flipH="1">
            <a:off x="4714771" y="1603060"/>
            <a:ext cx="134194" cy="25602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grpSp>
        <p:nvGrpSpPr>
          <p:cNvPr id="189" name="Group 188"/>
          <p:cNvGrpSpPr/>
          <p:nvPr/>
        </p:nvGrpSpPr>
        <p:grpSpPr>
          <a:xfrm>
            <a:off x="698889" y="4534742"/>
            <a:ext cx="3699394" cy="2034671"/>
            <a:chOff x="5304757" y="1334346"/>
            <a:chExt cx="2810948" cy="1546024"/>
          </a:xfrm>
        </p:grpSpPr>
        <p:sp>
          <p:nvSpPr>
            <p:cNvPr id="190" name="Oval 189"/>
            <p:cNvSpPr/>
            <p:nvPr/>
          </p:nvSpPr>
          <p:spPr bwMode="auto">
            <a:xfrm rot="1860070">
              <a:off x="7406121" y="1357894"/>
              <a:ext cx="408195" cy="4081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 rot="20362848">
              <a:off x="6489104" y="2093126"/>
              <a:ext cx="408195" cy="408195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 rot="1284548">
              <a:off x="5572085" y="1357894"/>
              <a:ext cx="408195" cy="408195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95" name="Left-Right Arrow 194"/>
            <p:cNvSpPr/>
            <p:nvPr/>
          </p:nvSpPr>
          <p:spPr>
            <a:xfrm>
              <a:off x="6064235" y="1365140"/>
              <a:ext cx="1257932" cy="431761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6" name="Left-Right Arrow 195"/>
            <p:cNvSpPr/>
            <p:nvPr/>
          </p:nvSpPr>
          <p:spPr>
            <a:xfrm rot="2407211">
              <a:off x="5866754" y="1884270"/>
              <a:ext cx="678454" cy="120124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7" name="Left-Right Arrow 196"/>
            <p:cNvSpPr/>
            <p:nvPr/>
          </p:nvSpPr>
          <p:spPr>
            <a:xfrm rot="19192789" flipH="1">
              <a:off x="6825036" y="1869598"/>
              <a:ext cx="685402" cy="120124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8" name="Curved Left Arrow 197"/>
            <p:cNvSpPr/>
            <p:nvPr/>
          </p:nvSpPr>
          <p:spPr>
            <a:xfrm>
              <a:off x="7820444" y="1334346"/>
              <a:ext cx="270284" cy="455290"/>
            </a:xfrm>
            <a:prstGeom prst="curvedLeftArrow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200" name="Curved Right Arrow 199"/>
            <p:cNvSpPr/>
            <p:nvPr/>
          </p:nvSpPr>
          <p:spPr>
            <a:xfrm>
              <a:off x="5304757" y="1336746"/>
              <a:ext cx="272828" cy="450490"/>
            </a:xfrm>
            <a:prstGeom prst="curvedRightArrow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201" name="Curved Up Arrow 200"/>
            <p:cNvSpPr/>
            <p:nvPr/>
          </p:nvSpPr>
          <p:spPr>
            <a:xfrm>
              <a:off x="6405537" y="2513655"/>
              <a:ext cx="609663" cy="366715"/>
            </a:xfrm>
            <a:prstGeom prst="curvedUpArrow">
              <a:avLst>
                <a:gd name="adj1" fmla="val 51952"/>
                <a:gd name="adj2" fmla="val 83125"/>
                <a:gd name="adj3" fmla="val 25000"/>
              </a:avLst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538945" y="1433193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0.8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167712" y="1949104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0.1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5931747" y="1949104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0.1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094444" y="2559693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0.8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309446" y="1803054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0.1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817698" y="1803054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0.1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</p:grpSp>
      <p:sp>
        <p:nvSpPr>
          <p:cNvPr id="215" name="Rectangle 214"/>
          <p:cNvSpPr/>
          <p:nvPr/>
        </p:nvSpPr>
        <p:spPr>
          <a:xfrm>
            <a:off x="519632" y="3979611"/>
            <a:ext cx="374576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Class-to-class interaction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4438"/>
              </p:ext>
            </p:extLst>
          </p:nvPr>
        </p:nvGraphicFramePr>
        <p:xfrm>
          <a:off x="6163862" y="1529181"/>
          <a:ext cx="20743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19"/>
                <a:gridCol w="567738"/>
                <a:gridCol w="567738"/>
                <a:gridCol w="567738"/>
              </a:tblGrid>
              <a:tr h="30988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75" name="Rectangle 74"/>
          <p:cNvSpPr/>
          <p:nvPr/>
        </p:nvSpPr>
        <p:spPr>
          <a:xfrm>
            <a:off x="180813" y="2250613"/>
            <a:ext cx="957894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class 1</a:t>
            </a:r>
          </a:p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(blue)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26873" y="2250613"/>
            <a:ext cx="116332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class 2</a:t>
            </a:r>
          </a:p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(orange)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227522" y="3102915"/>
            <a:ext cx="99215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class 3</a:t>
            </a:r>
          </a:p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(green)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201324" y="1105752"/>
            <a:ext cx="179541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Potential (P)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33784"/>
              </p:ext>
            </p:extLst>
          </p:nvPr>
        </p:nvGraphicFramePr>
        <p:xfrm>
          <a:off x="6163862" y="4518126"/>
          <a:ext cx="20743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19"/>
                <a:gridCol w="567738"/>
                <a:gridCol w="567738"/>
                <a:gridCol w="567738"/>
              </a:tblGrid>
              <a:tr h="30988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79" name="Rectangle 78"/>
          <p:cNvSpPr/>
          <p:nvPr/>
        </p:nvSpPr>
        <p:spPr>
          <a:xfrm>
            <a:off x="6032902" y="3979611"/>
            <a:ext cx="258198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Affinity matrix (H)</a:t>
            </a:r>
          </a:p>
        </p:txBody>
      </p:sp>
    </p:spTree>
    <p:extLst>
      <p:ext uri="{BB962C8B-B14F-4D97-AF65-F5344CB8AC3E}">
        <p14:creationId xmlns:p14="http://schemas.microsoft.com/office/powerpoint/2010/main" val="3507102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GT_fraction=0.693147180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" y="3652299"/>
            <a:ext cx="3217802" cy="2743200"/>
          </a:xfrm>
          <a:prstGeom prst="rect">
            <a:avLst/>
          </a:prstGeom>
        </p:spPr>
      </p:pic>
      <p:pic>
        <p:nvPicPr>
          <p:cNvPr id="65" name="Picture 64" descr="Fig_BP_Oscillation_fraction=0.6931471805_damping=0.1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84" y="3652299"/>
            <a:ext cx="3341199" cy="2743200"/>
          </a:xfrm>
          <a:prstGeom prst="rect">
            <a:avLst/>
          </a:prstGeom>
        </p:spPr>
      </p:pic>
      <p:pic>
        <p:nvPicPr>
          <p:cNvPr id="75" name="Picture 74" descr="Fig_BP_Oscillation_fraction=0.6931471805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" y="3652299"/>
            <a:ext cx="3217802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5380592" cy="457818"/>
          </a:xfrm>
        </p:spPr>
        <p:txBody>
          <a:bodyPr/>
          <a:lstStyle/>
          <a:p>
            <a:r>
              <a:rPr lang="en-US"/>
              <a:t>BP has convergence issues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08282" y="667209"/>
            <a:ext cx="1551742" cy="2489698"/>
            <a:chOff x="720499" y="620632"/>
            <a:chExt cx="1551742" cy="2489698"/>
          </a:xfrm>
        </p:grpSpPr>
        <p:sp>
          <p:nvSpPr>
            <p:cNvPr id="6" name="Oval 5"/>
            <p:cNvSpPr/>
            <p:nvPr/>
          </p:nvSpPr>
          <p:spPr bwMode="auto">
            <a:xfrm>
              <a:off x="745450" y="1132118"/>
              <a:ext cx="228600" cy="2286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841112" y="1132118"/>
              <a:ext cx="228600" cy="2286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841112" y="222408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45450" y="222408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5369" y="2420234"/>
              <a:ext cx="22226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C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3642" y="2420234"/>
              <a:ext cx="22226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D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71889" y="743147"/>
              <a:ext cx="20528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B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6458" y="743147"/>
              <a:ext cx="21810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A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>
              <a:stCxn id="9" idx="6"/>
              <a:endCxn id="8" idx="2"/>
            </p:cNvCxnSpPr>
            <p:nvPr/>
          </p:nvCxnSpPr>
          <p:spPr bwMode="auto">
            <a:xfrm>
              <a:off x="974050" y="2338384"/>
              <a:ext cx="86706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Straight Connector 20"/>
            <p:cNvCxnSpPr>
              <a:stCxn id="6" idx="4"/>
              <a:endCxn id="9" idx="0"/>
            </p:cNvCxnSpPr>
            <p:nvPr/>
          </p:nvCxnSpPr>
          <p:spPr bwMode="auto">
            <a:xfrm>
              <a:off x="859750" y="1360718"/>
              <a:ext cx="0" cy="8633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Straight Connector 21"/>
            <p:cNvCxnSpPr>
              <a:stCxn id="7" idx="4"/>
              <a:endCxn id="8" idx="0"/>
            </p:cNvCxnSpPr>
            <p:nvPr/>
          </p:nvCxnSpPr>
          <p:spPr bwMode="auto">
            <a:xfrm>
              <a:off x="1955412" y="1360718"/>
              <a:ext cx="0" cy="8633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Straight Connector 26"/>
            <p:cNvCxnSpPr>
              <a:stCxn id="6" idx="6"/>
              <a:endCxn id="7" idx="2"/>
            </p:cNvCxnSpPr>
            <p:nvPr/>
          </p:nvCxnSpPr>
          <p:spPr bwMode="auto">
            <a:xfrm>
              <a:off x="974050" y="1246418"/>
              <a:ext cx="86706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0" name="Straight Connector 69"/>
            <p:cNvCxnSpPr>
              <a:stCxn id="6" idx="5"/>
              <a:endCxn id="8" idx="1"/>
            </p:cNvCxnSpPr>
            <p:nvPr/>
          </p:nvCxnSpPr>
          <p:spPr bwMode="auto">
            <a:xfrm>
              <a:off x="940572" y="1327240"/>
              <a:ext cx="934018" cy="9303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3" name="Arc 72"/>
            <p:cNvSpPr/>
            <p:nvPr/>
          </p:nvSpPr>
          <p:spPr bwMode="auto">
            <a:xfrm rot="2702396">
              <a:off x="251521" y="1089610"/>
              <a:ext cx="2489698" cy="1551742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5027" y="973876"/>
            <a:ext cx="2015892" cy="1520627"/>
            <a:chOff x="707244" y="927299"/>
            <a:chExt cx="2015892" cy="1520627"/>
          </a:xfrm>
        </p:grpSpPr>
        <p:sp>
          <p:nvSpPr>
            <p:cNvPr id="77" name="Rectangle 76"/>
            <p:cNvSpPr/>
            <p:nvPr/>
          </p:nvSpPr>
          <p:spPr>
            <a:xfrm>
              <a:off x="1431144" y="151149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2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99539" y="927299"/>
              <a:ext cx="22805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-3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42244" y="202584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3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7244" y="1660724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1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83594" y="1660724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2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80494" y="214014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3</a:t>
              </a:r>
              <a:endParaRPr lang="en-US" sz="2000" baseline="-25000">
                <a:latin typeface="Arial"/>
                <a:cs typeface="Arial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657519" y="6306448"/>
            <a:ext cx="379776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2) damping: many iterations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4434" y="6306448"/>
            <a:ext cx="369602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1) no guaranteed converge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16984" y="4565651"/>
            <a:ext cx="499185" cy="570274"/>
            <a:chOff x="8042384" y="4521201"/>
            <a:chExt cx="499185" cy="570274"/>
          </a:xfrm>
        </p:grpSpPr>
        <p:sp>
          <p:nvSpPr>
            <p:cNvPr id="47" name="Text Placeholder 310"/>
            <p:cNvSpPr txBox="1">
              <a:spLocks/>
            </p:cNvSpPr>
            <p:nvPr/>
          </p:nvSpPr>
          <p:spPr>
            <a:xfrm>
              <a:off x="8042384" y="4801652"/>
              <a:ext cx="499185" cy="28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E46C0A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0.48</a:t>
              </a:r>
              <a:endParaRPr lang="en-US" sz="2000" b="0">
                <a:solidFill>
                  <a:srgbClr val="E46C0A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48" name="Text Placeholder 310"/>
            <p:cNvSpPr txBox="1">
              <a:spLocks/>
            </p:cNvSpPr>
            <p:nvPr/>
          </p:nvSpPr>
          <p:spPr>
            <a:xfrm>
              <a:off x="8042384" y="4521201"/>
              <a:ext cx="499185" cy="289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0.59</a:t>
              </a:r>
              <a:endParaRPr lang="en-US" sz="20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</p:grpSp>
      <p:sp>
        <p:nvSpPr>
          <p:cNvPr id="41" name="Text Placeholder 310"/>
          <p:cNvSpPr txBox="1">
            <a:spLocks/>
          </p:cNvSpPr>
          <p:nvPr/>
        </p:nvSpPr>
        <p:spPr>
          <a:xfrm>
            <a:off x="5229503" y="3406275"/>
            <a:ext cx="2917115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BP with damping=0.1</a:t>
            </a:r>
            <a:endParaRPr lang="en-US" sz="2400" b="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9400" y="711200"/>
            <a:ext cx="558800" cy="850900"/>
          </a:xfrm>
          <a:prstGeom prst="ellips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46C0A"/>
              </a:solidFill>
              <a:effectLst/>
              <a:latin typeface="Arial"/>
              <a:cs typeface="Arial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9400" y="2057400"/>
            <a:ext cx="558800" cy="850900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66284" y="641667"/>
            <a:ext cx="199168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Explicit beliefs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66284" y="1911667"/>
            <a:ext cx="245995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Nodes w/o priors: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12428"/>
              </p:ext>
            </p:extLst>
          </p:nvPr>
        </p:nvGraphicFramePr>
        <p:xfrm>
          <a:off x="3688015" y="1129759"/>
          <a:ext cx="1038687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  <a:gridCol w="538349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2949109" y="1263179"/>
            <a:ext cx="568766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H</a:t>
            </a:r>
            <a:r>
              <a:rPr lang="en-GB" sz="28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91948" y="641667"/>
            <a:ext cx="211536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Edge potentials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44860" y="1987867"/>
            <a:ext cx="184786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Edge weights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949109" y="2510191"/>
            <a:ext cx="1410643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800"/>
              <a:t>H</a:t>
            </a:r>
            <a:r>
              <a:rPr lang="en-US" sz="2800" baseline="-25000"/>
              <a:t>ij</a:t>
            </a:r>
            <a:r>
              <a:rPr lang="en-US" sz="2800" baseline="30000"/>
              <a:t>'</a:t>
            </a:r>
            <a:r>
              <a:rPr lang="en-US" sz="2800"/>
              <a:t>∝</a:t>
            </a:r>
            <a:r>
              <a:rPr lang="en-US" sz="2800">
                <a:effectLst/>
              </a:rPr>
              <a:t> </a:t>
            </a:r>
            <a:r>
              <a:rPr lang="en-US" sz="2800"/>
              <a:t>H</a:t>
            </a:r>
            <a:r>
              <a:rPr lang="en-US" sz="2800" baseline="-25000"/>
              <a:t>ij</a:t>
            </a:r>
            <a:r>
              <a:rPr lang="en-US" sz="2800" baseline="30000"/>
              <a:t>w</a:t>
            </a:r>
            <a:endParaRPr lang="en-GB" sz="2800" baseline="30000">
              <a:latin typeface="Arial"/>
              <a:cs typeface="Arial"/>
              <a:sym typeface="Symbol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40497"/>
              </p:ext>
            </p:extLst>
          </p:nvPr>
        </p:nvGraphicFramePr>
        <p:xfrm>
          <a:off x="7253232" y="1129759"/>
          <a:ext cx="500338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5962970" y="1263179"/>
            <a:ext cx="1138115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A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B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23665"/>
              </p:ext>
            </p:extLst>
          </p:nvPr>
        </p:nvGraphicFramePr>
        <p:xfrm>
          <a:off x="7253232" y="2389599"/>
          <a:ext cx="500338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5936554" y="2528145"/>
            <a:ext cx="1164531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C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D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07566" y="3946409"/>
            <a:ext cx="1240776" cy="907542"/>
            <a:chOff x="293781" y="4436043"/>
            <a:chExt cx="1032590" cy="755265"/>
          </a:xfrm>
        </p:grpSpPr>
        <p:sp>
          <p:nvSpPr>
            <p:cNvPr id="68" name="Text Placeholder 310"/>
            <p:cNvSpPr txBox="1">
              <a:spLocks/>
            </p:cNvSpPr>
            <p:nvPr/>
          </p:nvSpPr>
          <p:spPr>
            <a:xfrm>
              <a:off x="910945" y="4950114"/>
              <a:ext cx="415426" cy="2411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chemeClr val="accent6">
                      <a:lumMod val="7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0.51</a:t>
              </a:r>
              <a:endParaRPr lang="en-US" sz="2000" b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69" name="Text Placeholder 310"/>
            <p:cNvSpPr txBox="1">
              <a:spLocks/>
            </p:cNvSpPr>
            <p:nvPr/>
          </p:nvSpPr>
          <p:spPr>
            <a:xfrm>
              <a:off x="896220" y="4436043"/>
              <a:ext cx="415427" cy="2411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0.94</a:t>
              </a:r>
              <a:endParaRPr lang="en-US" sz="20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84" name="Text Placeholder 310"/>
            <p:cNvSpPr txBox="1">
              <a:spLocks/>
            </p:cNvSpPr>
            <p:nvPr/>
          </p:nvSpPr>
          <p:spPr>
            <a:xfrm>
              <a:off x="293781" y="4446612"/>
              <a:ext cx="154144" cy="2411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C</a:t>
              </a:r>
              <a:endParaRPr lang="en-US" sz="20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85" name="Text Placeholder 310"/>
            <p:cNvSpPr txBox="1">
              <a:spLocks/>
            </p:cNvSpPr>
            <p:nvPr/>
          </p:nvSpPr>
          <p:spPr>
            <a:xfrm>
              <a:off x="308507" y="4728164"/>
              <a:ext cx="160084" cy="2411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chemeClr val="accent6">
                      <a:lumMod val="7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A</a:t>
              </a:r>
              <a:endParaRPr lang="en-US" sz="2000" b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</p:grpSp>
      <p:sp>
        <p:nvSpPr>
          <p:cNvPr id="71" name="Text Placeholder 310"/>
          <p:cNvSpPr txBox="1">
            <a:spLocks/>
          </p:cNvSpPr>
          <p:nvPr/>
        </p:nvSpPr>
        <p:spPr>
          <a:xfrm>
            <a:off x="746403" y="3406275"/>
            <a:ext cx="410569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BP</a:t>
            </a:r>
            <a:endParaRPr lang="en-US" sz="2400" b="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7800" y="3360853"/>
            <a:ext cx="3927538" cy="3373681"/>
          </a:xfrm>
          <a:prstGeom prst="roundRect">
            <a:avLst>
              <a:gd name="adj" fmla="val 5694"/>
            </a:avLst>
          </a:prstGeom>
          <a:noFill/>
          <a:ln w="5715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529880" y="3360853"/>
            <a:ext cx="4068455" cy="3373681"/>
          </a:xfrm>
          <a:prstGeom prst="roundRect">
            <a:avLst>
              <a:gd name="adj" fmla="val 5694"/>
            </a:avLst>
          </a:prstGeom>
          <a:noFill/>
          <a:ln w="5715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6" name="AutoShape 33"/>
          <p:cNvSpPr>
            <a:spLocks noChangeArrowheads="1"/>
          </p:cNvSpPr>
          <p:nvPr/>
        </p:nvSpPr>
        <p:spPr bwMode="auto">
          <a:xfrm>
            <a:off x="6014347" y="103115"/>
            <a:ext cx="302694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DETAILED EXAMPLE</a:t>
            </a:r>
          </a:p>
        </p:txBody>
      </p:sp>
      <p:cxnSp>
        <p:nvCxnSpPr>
          <p:cNvPr id="87" name="AutoShape 34"/>
          <p:cNvCxnSpPr>
            <a:cxnSpLocks noChangeShapeType="1"/>
            <a:stCxn id="86" idx="2"/>
            <a:endCxn id="86" idx="0"/>
          </p:cNvCxnSpPr>
          <p:nvPr/>
        </p:nvCxnSpPr>
        <p:spPr bwMode="auto">
          <a:xfrm>
            <a:off x="6014347" y="103115"/>
            <a:ext cx="302694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35"/>
          <p:cNvCxnSpPr>
            <a:cxnSpLocks noChangeShapeType="1"/>
            <a:stCxn id="86" idx="4"/>
            <a:endCxn id="86" idx="6"/>
          </p:cNvCxnSpPr>
          <p:nvPr/>
        </p:nvCxnSpPr>
        <p:spPr bwMode="auto">
          <a:xfrm>
            <a:off x="6014347" y="478989"/>
            <a:ext cx="302694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465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1" grpId="0"/>
      <p:bldP spid="11" grpId="0" animBg="1"/>
      <p:bldP spid="51" grpId="0" animBg="1"/>
      <p:bldP spid="49" grpId="0"/>
      <p:bldP spid="53" grpId="0"/>
      <p:bldP spid="55" grpId="0"/>
      <p:bldP spid="56" grpId="0"/>
      <p:bldP spid="57" grpId="0"/>
      <p:bldP spid="59" grpId="0"/>
      <p:bldP spid="61" grpId="0"/>
      <p:bldP spid="63" grpId="0"/>
      <p:bldP spid="71" grpId="0"/>
      <p:bldP spid="72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Fig_BP_Oscillation_fraction=0.6931471805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" y="3652299"/>
            <a:ext cx="3217802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5380592" cy="457818"/>
          </a:xfrm>
        </p:spPr>
        <p:txBody>
          <a:bodyPr/>
          <a:lstStyle/>
          <a:p>
            <a:r>
              <a:rPr lang="en-US"/>
              <a:t>BP has convergence issues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08282" y="667209"/>
            <a:ext cx="1551742" cy="2489698"/>
            <a:chOff x="720499" y="620632"/>
            <a:chExt cx="1551742" cy="2489698"/>
          </a:xfrm>
        </p:grpSpPr>
        <p:sp>
          <p:nvSpPr>
            <p:cNvPr id="6" name="Oval 5"/>
            <p:cNvSpPr/>
            <p:nvPr/>
          </p:nvSpPr>
          <p:spPr bwMode="auto">
            <a:xfrm>
              <a:off x="745450" y="1132118"/>
              <a:ext cx="228600" cy="2286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841112" y="1132118"/>
              <a:ext cx="228600" cy="2286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841112" y="222408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45450" y="222408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5369" y="2420234"/>
              <a:ext cx="22226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C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3642" y="2420234"/>
              <a:ext cx="22226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D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71889" y="743147"/>
              <a:ext cx="20528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B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6458" y="743147"/>
              <a:ext cx="21810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A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>
              <a:stCxn id="9" idx="6"/>
              <a:endCxn id="8" idx="2"/>
            </p:cNvCxnSpPr>
            <p:nvPr/>
          </p:nvCxnSpPr>
          <p:spPr bwMode="auto">
            <a:xfrm>
              <a:off x="974050" y="2338384"/>
              <a:ext cx="86706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Straight Connector 20"/>
            <p:cNvCxnSpPr>
              <a:stCxn id="6" idx="4"/>
              <a:endCxn id="9" idx="0"/>
            </p:cNvCxnSpPr>
            <p:nvPr/>
          </p:nvCxnSpPr>
          <p:spPr bwMode="auto">
            <a:xfrm>
              <a:off x="859750" y="1360718"/>
              <a:ext cx="0" cy="8633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Straight Connector 21"/>
            <p:cNvCxnSpPr>
              <a:stCxn id="7" idx="4"/>
              <a:endCxn id="8" idx="0"/>
            </p:cNvCxnSpPr>
            <p:nvPr/>
          </p:nvCxnSpPr>
          <p:spPr bwMode="auto">
            <a:xfrm>
              <a:off x="1955412" y="1360718"/>
              <a:ext cx="0" cy="8633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Straight Connector 26"/>
            <p:cNvCxnSpPr>
              <a:stCxn id="6" idx="6"/>
              <a:endCxn id="7" idx="2"/>
            </p:cNvCxnSpPr>
            <p:nvPr/>
          </p:nvCxnSpPr>
          <p:spPr bwMode="auto">
            <a:xfrm>
              <a:off x="974050" y="1246418"/>
              <a:ext cx="86706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0" name="Straight Connector 69"/>
            <p:cNvCxnSpPr>
              <a:stCxn id="6" idx="5"/>
              <a:endCxn id="8" idx="1"/>
            </p:cNvCxnSpPr>
            <p:nvPr/>
          </p:nvCxnSpPr>
          <p:spPr bwMode="auto">
            <a:xfrm>
              <a:off x="940572" y="1327240"/>
              <a:ext cx="934018" cy="9303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3" name="Arc 72"/>
            <p:cNvSpPr/>
            <p:nvPr/>
          </p:nvSpPr>
          <p:spPr bwMode="auto">
            <a:xfrm rot="2702396">
              <a:off x="251521" y="1089610"/>
              <a:ext cx="2489698" cy="1551742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5027" y="973876"/>
            <a:ext cx="2015892" cy="1520627"/>
            <a:chOff x="707244" y="927299"/>
            <a:chExt cx="2015892" cy="1520627"/>
          </a:xfrm>
        </p:grpSpPr>
        <p:sp>
          <p:nvSpPr>
            <p:cNvPr id="77" name="Rectangle 76"/>
            <p:cNvSpPr/>
            <p:nvPr/>
          </p:nvSpPr>
          <p:spPr>
            <a:xfrm>
              <a:off x="1431144" y="151149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2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99539" y="927299"/>
              <a:ext cx="22805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-3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42244" y="202584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3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7244" y="1660724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1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83594" y="1660724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2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80494" y="214014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3</a:t>
              </a:r>
              <a:endParaRPr lang="en-US" sz="2000" baseline="-2500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90825" y="3674672"/>
            <a:ext cx="3492564" cy="2743200"/>
            <a:chOff x="4920415" y="3609882"/>
            <a:chExt cx="3492564" cy="2743200"/>
          </a:xfrm>
        </p:grpSpPr>
        <p:pic>
          <p:nvPicPr>
            <p:cNvPr id="46" name="Picture 45" descr="Fig_BP_Oscillation_fraction=0.6931471805_damping=0.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15" y="3609882"/>
              <a:ext cx="3342067" cy="2743200"/>
            </a:xfrm>
            <a:prstGeom prst="rect">
              <a:avLst/>
            </a:prstGeom>
          </p:spPr>
        </p:pic>
        <p:sp>
          <p:nvSpPr>
            <p:cNvPr id="47" name="Text Placeholder 310"/>
            <p:cNvSpPr txBox="1">
              <a:spLocks/>
            </p:cNvSpPr>
            <p:nvPr/>
          </p:nvSpPr>
          <p:spPr>
            <a:xfrm>
              <a:off x="8063549" y="4780487"/>
              <a:ext cx="349430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1400" b="0"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0.48</a:t>
              </a:r>
              <a:endParaRPr lang="en-US" sz="1400" b="0"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48" name="Text Placeholder 310"/>
            <p:cNvSpPr txBox="1">
              <a:spLocks/>
            </p:cNvSpPr>
            <p:nvPr/>
          </p:nvSpPr>
          <p:spPr>
            <a:xfrm>
              <a:off x="8063549" y="4593162"/>
              <a:ext cx="349430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14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0.59</a:t>
              </a:r>
              <a:endParaRPr lang="en-US" sz="14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</p:grpSp>
      <p:sp>
        <p:nvSpPr>
          <p:cNvPr id="41" name="Text Placeholder 310"/>
          <p:cNvSpPr txBox="1">
            <a:spLocks/>
          </p:cNvSpPr>
          <p:nvPr/>
        </p:nvSpPr>
        <p:spPr>
          <a:xfrm>
            <a:off x="5099913" y="3522377"/>
            <a:ext cx="1810617" cy="216726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140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BP with damping=0.1</a:t>
            </a:r>
            <a:endParaRPr lang="en-US" sz="140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9400" y="711200"/>
            <a:ext cx="558800" cy="850900"/>
          </a:xfrm>
          <a:prstGeom prst="ellips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9400" y="2057400"/>
            <a:ext cx="558800" cy="850900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66284" y="641667"/>
            <a:ext cx="199168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Explicit beliefs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66284" y="1911667"/>
            <a:ext cx="245995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Nodes w/o priors: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93761"/>
              </p:ext>
            </p:extLst>
          </p:nvPr>
        </p:nvGraphicFramePr>
        <p:xfrm>
          <a:off x="3688015" y="1129759"/>
          <a:ext cx="1038687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  <a:gridCol w="538349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2949109" y="1263179"/>
            <a:ext cx="568766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H</a:t>
            </a:r>
            <a:r>
              <a:rPr lang="en-GB" sz="28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91948" y="641667"/>
            <a:ext cx="211536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Edge potentials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44860" y="1987867"/>
            <a:ext cx="184786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Edge weights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949109" y="2510191"/>
            <a:ext cx="1410643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800"/>
              <a:t>H</a:t>
            </a:r>
            <a:r>
              <a:rPr lang="en-US" sz="2800" baseline="-25000"/>
              <a:t>ij</a:t>
            </a:r>
            <a:r>
              <a:rPr lang="en-US" sz="2800" baseline="30000"/>
              <a:t>'</a:t>
            </a:r>
            <a:r>
              <a:rPr lang="en-US" sz="2800"/>
              <a:t>∝</a:t>
            </a:r>
            <a:r>
              <a:rPr lang="en-US" sz="2800">
                <a:effectLst/>
              </a:rPr>
              <a:t> </a:t>
            </a:r>
            <a:r>
              <a:rPr lang="en-US" sz="2800"/>
              <a:t>H</a:t>
            </a:r>
            <a:r>
              <a:rPr lang="en-US" sz="2800" baseline="-25000"/>
              <a:t>ij</a:t>
            </a:r>
            <a:r>
              <a:rPr lang="en-US" sz="2800" baseline="30000"/>
              <a:t>w</a:t>
            </a:r>
            <a:endParaRPr lang="en-GB" sz="2800" baseline="30000">
              <a:latin typeface="Arial"/>
              <a:cs typeface="Arial"/>
              <a:sym typeface="Symbol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71625"/>
              </p:ext>
            </p:extLst>
          </p:nvPr>
        </p:nvGraphicFramePr>
        <p:xfrm>
          <a:off x="7253232" y="1129759"/>
          <a:ext cx="500338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5962970" y="1263179"/>
            <a:ext cx="1138115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A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B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25299"/>
              </p:ext>
            </p:extLst>
          </p:nvPr>
        </p:nvGraphicFramePr>
        <p:xfrm>
          <a:off x="7253232" y="2389599"/>
          <a:ext cx="500338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5936554" y="2528145"/>
            <a:ext cx="1164531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C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D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7800" y="3360853"/>
            <a:ext cx="3927538" cy="3373681"/>
          </a:xfrm>
          <a:prstGeom prst="roundRect">
            <a:avLst>
              <a:gd name="adj" fmla="val 5694"/>
            </a:avLst>
          </a:prstGeom>
          <a:noFill/>
          <a:ln w="5715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529880" y="3360853"/>
            <a:ext cx="4068455" cy="3373681"/>
          </a:xfrm>
          <a:prstGeom prst="roundRect">
            <a:avLst>
              <a:gd name="adj" fmla="val 5694"/>
            </a:avLst>
          </a:prstGeom>
          <a:noFill/>
          <a:ln w="5715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56874" y="3258882"/>
            <a:ext cx="4094215" cy="3373681"/>
            <a:chOff x="4786464" y="3194092"/>
            <a:chExt cx="4094215" cy="3373681"/>
          </a:xfrm>
        </p:grpSpPr>
        <p:sp>
          <p:nvSpPr>
            <p:cNvPr id="52" name="Rounded Rectangle 51"/>
            <p:cNvSpPr/>
            <p:nvPr/>
          </p:nvSpPr>
          <p:spPr>
            <a:xfrm>
              <a:off x="4786464" y="3194092"/>
              <a:ext cx="4068455" cy="3373681"/>
            </a:xfrm>
            <a:prstGeom prst="roundRect">
              <a:avLst>
                <a:gd name="adj" fmla="val 5694"/>
              </a:avLst>
            </a:prstGeom>
            <a:solidFill>
              <a:schemeClr val="bg1"/>
            </a:solidFill>
            <a:ln w="57150" cmpd="sng">
              <a:solidFill>
                <a:srgbClr val="FF0000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pic>
          <p:nvPicPr>
            <p:cNvPr id="58" name="Picture 57" descr="Fig_BP_Oscillation_eps=1.27_startingFromClosedFormSolution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514" y="3481479"/>
              <a:ext cx="3527603" cy="2741561"/>
            </a:xfrm>
            <a:prstGeom prst="rect">
              <a:avLst/>
            </a:prstGeom>
          </p:spPr>
        </p:pic>
        <p:sp>
          <p:nvSpPr>
            <p:cNvPr id="64" name="Text Placeholder 310"/>
            <p:cNvSpPr txBox="1">
              <a:spLocks/>
            </p:cNvSpPr>
            <p:nvPr/>
          </p:nvSpPr>
          <p:spPr>
            <a:xfrm>
              <a:off x="4888151" y="3252343"/>
              <a:ext cx="38831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400" b="0">
                  <a:solidFill>
                    <a:schemeClr val="tx1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BP with different parameters</a:t>
              </a:r>
              <a:endPara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43065" y="6111987"/>
              <a:ext cx="4037614" cy="3385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ct val="20000"/>
                </a:spcAft>
              </a:pPr>
              <a:r>
                <a:rPr lang="en-GB" sz="2400">
                  <a:solidFill>
                    <a:srgbClr val="FF0000"/>
                  </a:solidFill>
                  <a:latin typeface="Arial"/>
                  <a:cs typeface="Arial"/>
                  <a:sym typeface="Symbol"/>
                </a:rPr>
                <a:t>3) unstable fix points possible</a:t>
              </a:r>
            </a:p>
          </p:txBody>
        </p:sp>
      </p:grpSp>
      <p:sp>
        <p:nvSpPr>
          <p:cNvPr id="86" name="Text Placeholder 310"/>
          <p:cNvSpPr txBox="1">
            <a:spLocks/>
          </p:cNvSpPr>
          <p:nvPr/>
        </p:nvSpPr>
        <p:spPr>
          <a:xfrm>
            <a:off x="746403" y="3406275"/>
            <a:ext cx="410569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BP</a:t>
            </a:r>
            <a:endParaRPr lang="en-US" sz="2400" b="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507566" y="3946409"/>
            <a:ext cx="1240776" cy="907542"/>
            <a:chOff x="293781" y="4436043"/>
            <a:chExt cx="1032590" cy="755265"/>
          </a:xfrm>
        </p:grpSpPr>
        <p:sp>
          <p:nvSpPr>
            <p:cNvPr id="89" name="Text Placeholder 310"/>
            <p:cNvSpPr txBox="1">
              <a:spLocks/>
            </p:cNvSpPr>
            <p:nvPr/>
          </p:nvSpPr>
          <p:spPr>
            <a:xfrm>
              <a:off x="910945" y="4950114"/>
              <a:ext cx="415426" cy="2411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chemeClr val="accent6">
                      <a:lumMod val="7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0.51</a:t>
              </a:r>
              <a:endParaRPr lang="en-US" sz="2000" b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90" name="Text Placeholder 310"/>
            <p:cNvSpPr txBox="1">
              <a:spLocks/>
            </p:cNvSpPr>
            <p:nvPr/>
          </p:nvSpPr>
          <p:spPr>
            <a:xfrm>
              <a:off x="896220" y="4436043"/>
              <a:ext cx="415427" cy="2411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0.94</a:t>
              </a:r>
              <a:endParaRPr lang="en-US" sz="20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91" name="Text Placeholder 310"/>
            <p:cNvSpPr txBox="1">
              <a:spLocks/>
            </p:cNvSpPr>
            <p:nvPr/>
          </p:nvSpPr>
          <p:spPr>
            <a:xfrm>
              <a:off x="293781" y="4446612"/>
              <a:ext cx="154144" cy="2411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C</a:t>
              </a:r>
              <a:endParaRPr lang="en-US" sz="20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92" name="Text Placeholder 310"/>
            <p:cNvSpPr txBox="1">
              <a:spLocks/>
            </p:cNvSpPr>
            <p:nvPr/>
          </p:nvSpPr>
          <p:spPr>
            <a:xfrm>
              <a:off x="308507" y="4728164"/>
              <a:ext cx="160084" cy="2411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chemeClr val="accent6">
                      <a:lumMod val="7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A</a:t>
              </a:r>
              <a:endParaRPr lang="en-US" sz="2000" b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54434" y="6306448"/>
            <a:ext cx="369602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1) no guaranteed converge</a:t>
            </a:r>
          </a:p>
        </p:txBody>
      </p:sp>
      <p:sp>
        <p:nvSpPr>
          <p:cNvPr id="95" name="AutoShape 33"/>
          <p:cNvSpPr>
            <a:spLocks noChangeArrowheads="1"/>
          </p:cNvSpPr>
          <p:nvPr/>
        </p:nvSpPr>
        <p:spPr bwMode="auto">
          <a:xfrm>
            <a:off x="6014347" y="103115"/>
            <a:ext cx="302694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DETAILED EXAMPLE</a:t>
            </a:r>
          </a:p>
        </p:txBody>
      </p:sp>
      <p:cxnSp>
        <p:nvCxnSpPr>
          <p:cNvPr id="96" name="AutoShape 34"/>
          <p:cNvCxnSpPr>
            <a:cxnSpLocks noChangeShapeType="1"/>
            <a:stCxn id="95" idx="2"/>
            <a:endCxn id="95" idx="0"/>
          </p:cNvCxnSpPr>
          <p:nvPr/>
        </p:nvCxnSpPr>
        <p:spPr bwMode="auto">
          <a:xfrm>
            <a:off x="6014347" y="103115"/>
            <a:ext cx="302694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35"/>
          <p:cNvCxnSpPr>
            <a:cxnSpLocks noChangeShapeType="1"/>
            <a:stCxn id="95" idx="4"/>
            <a:endCxn id="95" idx="6"/>
          </p:cNvCxnSpPr>
          <p:nvPr/>
        </p:nvCxnSpPr>
        <p:spPr bwMode="auto">
          <a:xfrm>
            <a:off x="6014347" y="478989"/>
            <a:ext cx="302694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691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Oval 357"/>
          <p:cNvSpPr>
            <a:spLocks noChangeAspect="1"/>
          </p:cNvSpPr>
          <p:nvPr/>
        </p:nvSpPr>
        <p:spPr bwMode="auto">
          <a:xfrm rot="20826582">
            <a:off x="5151946" y="1174471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sp>
        <p:nvSpPr>
          <p:cNvPr id="359" name="Oval 358"/>
          <p:cNvSpPr>
            <a:spLocks noChangeAspect="1"/>
          </p:cNvSpPr>
          <p:nvPr/>
        </p:nvSpPr>
        <p:spPr bwMode="auto">
          <a:xfrm rot="19938919">
            <a:off x="5445259" y="2063679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61" name="Oval 360"/>
          <p:cNvSpPr>
            <a:spLocks noChangeAspect="1"/>
          </p:cNvSpPr>
          <p:nvPr/>
        </p:nvSpPr>
        <p:spPr bwMode="auto">
          <a:xfrm rot="3643391">
            <a:off x="7588758" y="1197732"/>
            <a:ext cx="409041" cy="4090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63" name="Oval 362"/>
          <p:cNvSpPr>
            <a:spLocks noChangeAspect="1"/>
          </p:cNvSpPr>
          <p:nvPr/>
        </p:nvSpPr>
        <p:spPr bwMode="auto">
          <a:xfrm rot="1781028">
            <a:off x="7800962" y="2157053"/>
            <a:ext cx="409041" cy="40904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cxnSp>
        <p:nvCxnSpPr>
          <p:cNvPr id="368" name="Straight Connector 367"/>
          <p:cNvCxnSpPr>
            <a:stCxn id="359" idx="6"/>
            <a:endCxn id="361" idx="4"/>
          </p:cNvCxnSpPr>
          <p:nvPr/>
        </p:nvCxnSpPr>
        <p:spPr bwMode="auto">
          <a:xfrm flipV="1">
            <a:off x="5830886" y="1502270"/>
            <a:ext cx="1783996" cy="67090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74" name="Straight Connector 373"/>
          <p:cNvCxnSpPr>
            <a:stCxn id="358" idx="6"/>
            <a:endCxn id="361" idx="3"/>
          </p:cNvCxnSpPr>
          <p:nvPr/>
        </p:nvCxnSpPr>
        <p:spPr bwMode="auto">
          <a:xfrm>
            <a:off x="5555833" y="1333367"/>
            <a:ext cx="2040578" cy="1346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75" name="Straight Connector 374"/>
          <p:cNvCxnSpPr>
            <a:stCxn id="358" idx="5"/>
            <a:endCxn id="363" idx="2"/>
          </p:cNvCxnSpPr>
          <p:nvPr/>
        </p:nvCxnSpPr>
        <p:spPr bwMode="auto">
          <a:xfrm>
            <a:off x="5529701" y="1487702"/>
            <a:ext cx="2298100" cy="77259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390" name="Oval 389"/>
          <p:cNvSpPr>
            <a:spLocks noChangeAspect="1"/>
          </p:cNvSpPr>
          <p:nvPr/>
        </p:nvSpPr>
        <p:spPr bwMode="auto">
          <a:xfrm rot="5400000">
            <a:off x="910716" y="1969860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92" name="Oval 391"/>
          <p:cNvSpPr>
            <a:spLocks noChangeAspect="1"/>
          </p:cNvSpPr>
          <p:nvPr/>
        </p:nvSpPr>
        <p:spPr bwMode="auto">
          <a:xfrm rot="7375480">
            <a:off x="2829677" y="1672623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96" name="Oval 395"/>
          <p:cNvSpPr>
            <a:spLocks noChangeAspect="1"/>
          </p:cNvSpPr>
          <p:nvPr/>
        </p:nvSpPr>
        <p:spPr bwMode="auto">
          <a:xfrm rot="4162848">
            <a:off x="491902" y="1355329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cxnSp>
        <p:nvCxnSpPr>
          <p:cNvPr id="401" name="Straight Connector 400"/>
          <p:cNvCxnSpPr>
            <a:stCxn id="76" idx="3"/>
            <a:endCxn id="390" idx="1"/>
          </p:cNvCxnSpPr>
          <p:nvPr/>
        </p:nvCxnSpPr>
        <p:spPr bwMode="auto">
          <a:xfrm flipH="1">
            <a:off x="1259854" y="1611279"/>
            <a:ext cx="648200" cy="41848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06" name="Straight Connector 405"/>
          <p:cNvCxnSpPr>
            <a:stCxn id="76" idx="6"/>
            <a:endCxn id="392" idx="4"/>
          </p:cNvCxnSpPr>
          <p:nvPr/>
        </p:nvCxnSpPr>
        <p:spPr bwMode="auto">
          <a:xfrm>
            <a:off x="2272251" y="1520099"/>
            <a:ext cx="590275" cy="24588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77" name="Straight Connector 476"/>
          <p:cNvCxnSpPr>
            <a:stCxn id="396" idx="0"/>
            <a:endCxn id="76" idx="2"/>
          </p:cNvCxnSpPr>
          <p:nvPr/>
        </p:nvCxnSpPr>
        <p:spPr bwMode="auto">
          <a:xfrm flipV="1">
            <a:off x="887842" y="1460423"/>
            <a:ext cx="982444" cy="2740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488" name="Rectangle 487"/>
          <p:cNvSpPr>
            <a:spLocks noChangeArrowheads="1"/>
          </p:cNvSpPr>
          <p:nvPr/>
        </p:nvSpPr>
        <p:spPr bwMode="auto">
          <a:xfrm>
            <a:off x="288596" y="87303"/>
            <a:ext cx="3993343" cy="8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tabLst>
                <a:tab pos="1430338" algn="l"/>
              </a:tabLst>
            </a:pPr>
            <a: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"Birds of a feather..."</a:t>
            </a:r>
            <a:b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</a:br>
            <a: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(Homophily)</a:t>
            </a:r>
            <a:endParaRPr lang="en-US" sz="3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89" name="Rectangle 488"/>
          <p:cNvSpPr>
            <a:spLocks noChangeArrowheads="1"/>
          </p:cNvSpPr>
          <p:nvPr/>
        </p:nvSpPr>
        <p:spPr bwMode="auto">
          <a:xfrm>
            <a:off x="4962313" y="87303"/>
            <a:ext cx="3605442" cy="8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tabLst>
                <a:tab pos="1430338" algn="l"/>
              </a:tabLst>
            </a:pPr>
            <a: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"Opposites attract"</a:t>
            </a:r>
          </a:p>
          <a:p>
            <a:pPr algn="ctr">
              <a:lnSpc>
                <a:spcPct val="80000"/>
              </a:lnSpc>
              <a:tabLst>
                <a:tab pos="1430338" algn="l"/>
              </a:tabLst>
            </a:pPr>
            <a: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(Heterophily) </a:t>
            </a:r>
            <a:endParaRPr lang="en-US" sz="3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401647" y="3244880"/>
            <a:ext cx="3962623" cy="1415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"Guilt-by-association"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recommender systems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semi-supervised learning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random walks (PageRank)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868083" y="1252552"/>
            <a:ext cx="406371" cy="440895"/>
            <a:chOff x="5639736" y="3912439"/>
            <a:chExt cx="271887" cy="294984"/>
          </a:xfrm>
        </p:grpSpPr>
        <p:sp>
          <p:nvSpPr>
            <p:cNvPr id="76" name="Oval 75"/>
            <p:cNvSpPr/>
            <p:nvPr/>
          </p:nvSpPr>
          <p:spPr bwMode="auto">
            <a:xfrm rot="506670">
              <a:off x="5639736" y="3935536"/>
              <a:ext cx="271887" cy="27188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10167" y="3912439"/>
              <a:ext cx="133611" cy="2882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800">
                  <a:latin typeface="Arial"/>
                  <a:cs typeface="Arial"/>
                  <a:sym typeface="Symbol"/>
                </a:rPr>
                <a:t>?</a:t>
              </a:r>
              <a:endParaRPr lang="en-GB" sz="2800" baseline="-25000">
                <a:latin typeface="Arial"/>
                <a:cs typeface="Arial"/>
                <a:sym typeface="Symbol"/>
              </a:endParaRPr>
            </a:p>
          </p:txBody>
        </p:sp>
      </p:grpSp>
      <p:cxnSp>
        <p:nvCxnSpPr>
          <p:cNvPr id="106" name="Straight Connector 105"/>
          <p:cNvCxnSpPr>
            <a:stCxn id="359" idx="5"/>
            <a:endCxn id="363" idx="3"/>
          </p:cNvCxnSpPr>
          <p:nvPr/>
        </p:nvCxnSpPr>
        <p:spPr bwMode="auto">
          <a:xfrm>
            <a:off x="5845031" y="2329071"/>
            <a:ext cx="1963195" cy="8652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7905793" y="2130780"/>
            <a:ext cx="19969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?</a:t>
            </a:r>
            <a:endParaRPr lang="en-GB" sz="2800" baseline="-25000">
              <a:latin typeface="Arial"/>
              <a:cs typeface="Arial"/>
              <a:sym typeface="Symbol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942376" y="3244880"/>
            <a:ext cx="3540933" cy="1415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Disassortative networks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biological food web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protein interaction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online fraud settings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 rot="5554873">
            <a:off x="3098099" y="1154305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 rot="7375480">
            <a:off x="1948486" y="1983614"/>
            <a:ext cx="409041" cy="4090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21736" y="2588964"/>
            <a:ext cx="96180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Leader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01436" y="1664404"/>
            <a:ext cx="116698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Follower</a:t>
            </a:r>
          </a:p>
        </p:txBody>
      </p:sp>
      <p:cxnSp>
        <p:nvCxnSpPr>
          <p:cNvPr id="47" name="Straight Connector 46"/>
          <p:cNvCxnSpPr>
            <a:endCxn id="43" idx="4"/>
          </p:cNvCxnSpPr>
          <p:nvPr/>
        </p:nvCxnSpPr>
        <p:spPr bwMode="auto">
          <a:xfrm flipV="1">
            <a:off x="2273303" y="1349615"/>
            <a:ext cx="825003" cy="8463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8" name="Straight Connector 47"/>
          <p:cNvCxnSpPr>
            <a:stCxn id="81" idx="2"/>
            <a:endCxn id="44" idx="3"/>
          </p:cNvCxnSpPr>
          <p:nvPr/>
        </p:nvCxnSpPr>
        <p:spPr bwMode="auto">
          <a:xfrm>
            <a:off x="2073201" y="1683439"/>
            <a:ext cx="37020" cy="30470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4937256" y="1684724"/>
            <a:ext cx="96180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Leader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1342698" y="5445461"/>
          <a:ext cx="150659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19"/>
                <a:gridCol w="567738"/>
                <a:gridCol w="567738"/>
              </a:tblGrid>
              <a:tr h="30988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6104466" y="5445461"/>
          <a:ext cx="150659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19"/>
                <a:gridCol w="567738"/>
                <a:gridCol w="567738"/>
              </a:tblGrid>
              <a:tr h="30988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401647" y="5122607"/>
            <a:ext cx="749033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Affinity matrix (also potential or heterophily matrix)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18945" y="6009380"/>
            <a:ext cx="609392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H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511074" y="6009380"/>
            <a:ext cx="609392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H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6656" y="2421324"/>
            <a:ext cx="107781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Liberals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88036" y="2489904"/>
            <a:ext cx="179616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Conservative</a:t>
            </a:r>
          </a:p>
        </p:txBody>
      </p:sp>
      <mc:AlternateContent xmlns:mc="http://schemas.openxmlformats.org/markup-compatibility/2006">
        <mc:Choice xmlns="" xmlns:iact="http://schemas.microsoft.com/office/powerpoint/2014/inkAction" xmlns:p14="http://schemas.microsoft.com/office/powerpoint/2010/main" Requires="p14 iact">
          <p:contentPart p14:bwMode="auto" r:id="rId6">
            <p14:nvContentPartPr>
              <p14:cNvPr id="15" name="Ink 14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361520" y="5609520"/>
              <a:ext cx="1648080" cy="576720"/>
            </p14:xfrm>
          </p:contentPart>
        </mc:Choice>
        <mc:Fallback>
          <p:pic>
            <p:nvPicPr>
              <p:cNvPr id="15" name="Ink 1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6040" y="5593680"/>
                <a:ext cx="1679760" cy="607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88134321"/>
      </p:ext>
    </p:extLst>
  </p:cSld>
  <p:clrMapOvr>
    <a:masterClrMapping/>
  </p:clrMapOvr>
  <p:transition xmlns:p14="http://schemas.microsoft.com/office/powerpoint/2010/main" advTm="17285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9" grpId="0" animBg="1"/>
      <p:bldP spid="361" grpId="0" animBg="1"/>
      <p:bldP spid="363" grpId="0" animBg="1"/>
      <p:bldP spid="489" grpId="0"/>
      <p:bldP spid="490" grpId="0"/>
      <p:bldP spid="127" grpId="0"/>
      <p:bldP spid="141" grpId="0"/>
      <p:bldP spid="45" grpId="0"/>
      <p:bldP spid="46" grpId="0"/>
      <p:bldP spid="58" grpId="0"/>
      <p:bldP spid="65" grpId="0"/>
      <p:bldP spid="66" grpId="0"/>
      <p:bldP spid="67" grpId="0"/>
    </p:bldLst>
  </p:timing>
  <p:extLst mod="1">
    <p:ext uri="{3A86A75C-4F4B-4683-9AE1-C65F6400EC91}">
      <p14:laserTraceLst xmlns:p14="http://schemas.microsoft.com/office/powerpoint/2010/main">
        <p14:tracePtLst>
          <p14:tracePt t="18280" x="2044700" y="1549400"/>
          <p14:tracePt t="19639" x="2298700" y="1485900"/>
          <p14:tracePt t="19646" x="2292350" y="1492250"/>
          <p14:tracePt t="19661" x="2273300" y="1504950"/>
          <p14:tracePt t="19681" x="2247900" y="1524000"/>
          <p14:tracePt t="19701" x="2203450" y="1543050"/>
          <p14:tracePt t="19721" x="2165350" y="1543050"/>
          <p14:tracePt t="19741" x="2146300" y="1536700"/>
          <p14:tracePt t="19761" x="2108200" y="1524000"/>
          <p14:tracePt t="19781" x="2089150" y="1504950"/>
          <p14:tracePt t="19801" x="2082800" y="1485900"/>
          <p14:tracePt t="19821" x="2082800" y="1454150"/>
          <p14:tracePt t="19841" x="2095500" y="1435100"/>
          <p14:tracePt t="19861" x="2108200" y="1428750"/>
          <p14:tracePt t="19881" x="2127250" y="1441450"/>
          <p14:tracePt t="19901" x="2139950" y="1454150"/>
          <p14:tracePt t="19921" x="2152650" y="1466850"/>
          <p14:tracePt t="19941" x="2159000" y="1466850"/>
          <p14:tracePt t="19981" x="2159000" y="1460500"/>
          <p14:tracePt t="20103" x="1981200" y="1390650"/>
          <p14:tracePt t="20111" x="1968500" y="1397000"/>
          <p14:tracePt t="20121" x="1962150" y="1409700"/>
          <p14:tracePt t="20141" x="1943100" y="1435100"/>
          <p14:tracePt t="20161" x="1930400" y="1479550"/>
          <p14:tracePt t="20181" x="1930400" y="1536700"/>
          <p14:tracePt t="20201" x="1943100" y="1568450"/>
          <p14:tracePt t="20221" x="1974850" y="1606550"/>
          <p14:tracePt t="20241" x="2019300" y="1625600"/>
          <p14:tracePt t="20261" x="2051050" y="1631950"/>
          <p14:tracePt t="20281" x="2108200" y="1612900"/>
          <p14:tracePt t="20301" x="2159000" y="1587500"/>
          <p14:tracePt t="20321" x="2178050" y="1562100"/>
          <p14:tracePt t="20341" x="2190750" y="1524000"/>
          <p14:tracePt t="20361" x="2184400" y="1473200"/>
          <p14:tracePt t="20381" x="2165350" y="1447800"/>
          <p14:tracePt t="20401" x="2114550" y="1422400"/>
          <p14:tracePt t="20421" x="2057400" y="1416050"/>
          <p14:tracePt t="20441" x="2025650" y="1422400"/>
          <p14:tracePt t="20462" x="1987550" y="1447800"/>
          <p14:tracePt t="20481" x="1968500" y="1485900"/>
          <p14:tracePt t="20501" x="1974850" y="1511300"/>
          <p14:tracePt t="20521" x="1993900" y="1543050"/>
          <p14:tracePt t="20541" x="2044700" y="1581150"/>
          <p14:tracePt t="20561" x="2076450" y="1600200"/>
          <p14:tracePt t="20581" x="2133600" y="1612900"/>
          <p14:tracePt t="20601" x="2171700" y="1600200"/>
          <p14:tracePt t="20621" x="2178050" y="1581150"/>
          <p14:tracePt t="20641" x="2178050" y="1536700"/>
          <p14:tracePt t="20661" x="2152650" y="1485900"/>
          <p14:tracePt t="20681" x="2127250" y="1460500"/>
          <p14:tracePt t="20701" x="2082800" y="1422400"/>
          <p14:tracePt t="20721" x="2038350" y="1416050"/>
          <p14:tracePt t="20741" x="2006600" y="1422400"/>
          <p14:tracePt t="20761" x="1968500" y="1454150"/>
          <p14:tracePt t="20781" x="1943100" y="1492250"/>
          <p14:tracePt t="20801" x="1936750" y="1524000"/>
          <p14:tracePt t="20821" x="1949450" y="1568450"/>
          <p14:tracePt t="20841" x="1981200" y="1600200"/>
          <p14:tracePt t="20861" x="2012950" y="1612900"/>
          <p14:tracePt t="20881" x="2063750" y="1600200"/>
          <p14:tracePt t="20901" x="2114550" y="1555750"/>
          <p14:tracePt t="20921" x="2139950" y="1517650"/>
          <p14:tracePt t="20941" x="2165350" y="1454150"/>
          <p14:tracePt t="20961" x="2178050" y="1403350"/>
          <p14:tracePt t="20981" x="2171700" y="1384300"/>
          <p14:tracePt t="21001" x="2146300" y="1371600"/>
          <p14:tracePt t="21021" x="2108200" y="1377950"/>
          <p14:tracePt t="21041" x="2089150" y="1384300"/>
          <p14:tracePt t="21061" x="2070100" y="1397000"/>
          <p14:tracePt t="21081" x="2063750" y="1416050"/>
          <p14:tracePt t="21101" x="2057400" y="1428750"/>
          <p14:tracePt t="21121" x="2057400" y="1435100"/>
          <p14:tracePt t="21141" x="2051050" y="1441450"/>
          <p14:tracePt t="21259" x="2051050" y="1447800"/>
          <p14:tracePt t="21283" x="2051050" y="1454150"/>
          <p14:tracePt t="21299" x="2051050" y="1460500"/>
          <p14:tracePt t="21315" x="2051050" y="1466850"/>
          <p14:tracePt t="21327" x="2051050" y="1473200"/>
          <p14:tracePt t="21343" x="2044700" y="1479550"/>
          <p14:tracePt t="21419" x="2051050" y="1479550"/>
          <p14:tracePt t="21499" x="2057400" y="1479550"/>
          <p14:tracePt t="21599" x="2057400" y="1485900"/>
          <p14:tracePt t="21627" x="2051050" y="1492250"/>
          <p14:tracePt t="21763" x="2044700" y="1498600"/>
          <p14:tracePt t="21795" x="2038350" y="1498600"/>
          <p14:tracePt t="21871" x="2032000" y="1504950"/>
          <p14:tracePt t="21935" x="2038350" y="1504950"/>
          <p14:tracePt t="21951" x="2044700" y="1511300"/>
          <p14:tracePt t="21967" x="2051050" y="1511300"/>
          <p14:tracePt t="21983" x="2057400" y="1504950"/>
          <p14:tracePt t="22011" x="2063750" y="1504950"/>
          <p14:tracePt t="22027" x="2070100" y="1504950"/>
          <p14:tracePt t="22051" x="2076450" y="1498600"/>
          <p14:tracePt t="22123" x="2076450" y="1504950"/>
          <p14:tracePt t="22139" x="2070100" y="1511300"/>
          <p14:tracePt t="22155" x="2070100" y="1517650"/>
          <p14:tracePt t="22171" x="2063750" y="1524000"/>
          <p14:tracePt t="22183" x="2063750" y="1530350"/>
          <p14:tracePt t="22200" x="2057400" y="1536700"/>
          <p14:tracePt t="22221" x="2057400" y="1543050"/>
          <p14:tracePt t="22240" x="2051050" y="1543050"/>
          <p14:tracePt t="22291" x="2051050" y="1549400"/>
          <p14:tracePt t="22363" x="2051050" y="1555750"/>
          <p14:tracePt t="22380" x="2044700" y="1562100"/>
          <p14:tracePt t="22387" x="2051050" y="1562100"/>
          <p14:tracePt t="22400" x="2051050" y="1568450"/>
          <p14:tracePt t="22420" x="2051050" y="1574800"/>
          <p14:tracePt t="22440" x="2051050" y="1581150"/>
          <p14:tracePt t="22479" x="2057400" y="1581150"/>
          <p14:tracePt t="22491" x="2057400" y="1574800"/>
          <p14:tracePt t="22508" x="2057400" y="1568450"/>
          <p14:tracePt t="22520" x="2063750" y="1562100"/>
          <p14:tracePt t="22540" x="2063750" y="1549400"/>
          <p14:tracePt t="22560" x="2070100" y="1536700"/>
          <p14:tracePt t="22581" x="2076450" y="1530350"/>
          <p14:tracePt t="22600" x="2076450" y="1524000"/>
          <p14:tracePt t="22621" x="2082800" y="1504950"/>
          <p14:tracePt t="22640" x="2082800" y="1498600"/>
          <p14:tracePt t="22660" x="2089150" y="1498600"/>
          <p14:tracePt t="22680" x="2089150" y="1492250"/>
          <p14:tracePt t="22700" x="2095500" y="1485900"/>
          <p14:tracePt t="22720" x="2089150" y="1479550"/>
          <p14:tracePt t="22741" x="2089150" y="1473200"/>
          <p14:tracePt t="22761" x="2082800" y="1473200"/>
          <p14:tracePt t="22780" x="2082800" y="1460500"/>
          <p14:tracePt t="22800" x="2089150" y="1447800"/>
          <p14:tracePt t="22820" x="2089150" y="1435100"/>
          <p14:tracePt t="22840" x="2101850" y="1422400"/>
          <p14:tracePt t="22860" x="2114550" y="1416050"/>
          <p14:tracePt t="22880" x="2114550" y="1409700"/>
          <p14:tracePt t="22900" x="2120900" y="1409700"/>
          <p14:tracePt t="23089" x="2032000" y="1422400"/>
          <p14:tracePt t="23096" x="2025650" y="1428750"/>
          <p14:tracePt t="23104" x="2019300" y="1435100"/>
          <p14:tracePt t="23120" x="2012950" y="1441450"/>
          <p14:tracePt t="23140" x="2006600" y="1460500"/>
          <p14:tracePt t="23160" x="2000250" y="1466850"/>
          <p14:tracePt t="23181" x="2000250" y="1485900"/>
          <p14:tracePt t="23200" x="2000250" y="1504950"/>
          <p14:tracePt t="23220" x="1993900" y="1511300"/>
          <p14:tracePt t="23240" x="1993900" y="1524000"/>
          <p14:tracePt t="23260" x="2000250" y="1543050"/>
          <p14:tracePt t="23280" x="2000250" y="1549400"/>
          <p14:tracePt t="23300" x="2006600" y="1568450"/>
          <p14:tracePt t="23320" x="2012950" y="1581150"/>
          <p14:tracePt t="23340" x="2019300" y="1587500"/>
          <p14:tracePt t="23360" x="2032000" y="1606550"/>
          <p14:tracePt t="23380" x="2044700" y="1619250"/>
          <p14:tracePt t="23400" x="2051050" y="1631950"/>
          <p14:tracePt t="23420" x="2070100" y="1644650"/>
          <p14:tracePt t="23440" x="2095500" y="1651000"/>
          <p14:tracePt t="23460" x="2108200" y="1657350"/>
          <p14:tracePt t="23481" x="2127250" y="1657350"/>
          <p14:tracePt t="23500" x="2152650" y="1657350"/>
          <p14:tracePt t="23520" x="2165350" y="1651000"/>
          <p14:tracePt t="23540" x="2184400" y="1644650"/>
          <p14:tracePt t="23560" x="2197100" y="1631950"/>
          <p14:tracePt t="23580" x="2209800" y="1625600"/>
          <p14:tracePt t="23600" x="2216150" y="1606550"/>
          <p14:tracePt t="23620" x="2228850" y="1581150"/>
          <p14:tracePt t="23640" x="2235200" y="1568450"/>
          <p14:tracePt t="23660" x="2235200" y="1536700"/>
          <p14:tracePt t="23680" x="2241550" y="1504950"/>
          <p14:tracePt t="23700" x="2241550" y="1479550"/>
          <p14:tracePt t="23720" x="2241550" y="1454150"/>
          <p14:tracePt t="23740" x="2241550" y="1428750"/>
          <p14:tracePt t="23760" x="2235200" y="1409700"/>
          <p14:tracePt t="23780" x="2222500" y="1384300"/>
          <p14:tracePt t="23800" x="2197100" y="1358900"/>
          <p14:tracePt t="23820" x="2184400" y="1339850"/>
          <p14:tracePt t="23840" x="2159000" y="1327150"/>
          <p14:tracePt t="23860" x="2127250" y="1320800"/>
          <p14:tracePt t="23880" x="2101850" y="1320800"/>
          <p14:tracePt t="23900" x="2070100" y="1327150"/>
          <p14:tracePt t="23920" x="2038350" y="1352550"/>
          <p14:tracePt t="23940" x="2025650" y="1371600"/>
          <p14:tracePt t="23960" x="2000250" y="1403350"/>
          <p14:tracePt t="23980" x="1987550" y="1435100"/>
          <p14:tracePt t="24000" x="1981200" y="1460500"/>
          <p14:tracePt t="24020" x="1981200" y="1492250"/>
          <p14:tracePt t="24040" x="1993900" y="1524000"/>
          <p14:tracePt t="24060" x="2006600" y="1543050"/>
          <p14:tracePt t="24080" x="2019300" y="1562100"/>
          <p14:tracePt t="24100" x="2032000" y="1562100"/>
          <p14:tracePt t="24120" x="2044700" y="1562100"/>
          <p14:tracePt t="24140" x="2051050" y="1562100"/>
          <p14:tracePt t="24160" x="2057400" y="1555750"/>
          <p14:tracePt t="24200" x="2063750" y="1549400"/>
          <p14:tracePt t="24236" x="2063750" y="1543050"/>
          <p14:tracePt t="24260" x="2070100" y="1536700"/>
          <p14:tracePt t="24280" x="2076450" y="1536700"/>
          <p14:tracePt t="24296" x="2082800" y="1530350"/>
          <p14:tracePt t="24320" x="2089150" y="1530350"/>
          <p14:tracePt t="24340" x="2089150" y="1524000"/>
          <p14:tracePt t="24408" x="2095500" y="1524000"/>
          <p14:tracePt t="24460" x="2101850" y="1524000"/>
          <p14:tracePt t="24484" x="2108200" y="1524000"/>
          <p14:tracePt t="24604" x="2114550" y="1517650"/>
          <p14:tracePt t="24664" x="2120900" y="1524000"/>
          <p14:tracePt t="24740" x="2127250" y="1517650"/>
          <p14:tracePt t="24860" x="2120900" y="1524000"/>
          <p14:tracePt t="25169" x="2114550" y="1517650"/>
          <p14:tracePt t="25296" x="2120900" y="1511300"/>
          <p14:tracePt t="25380" x="2114550" y="1511300"/>
          <p14:tracePt t="25424" x="2114550" y="1504950"/>
          <p14:tracePt t="25536" x="2108200" y="1498600"/>
          <p14:tracePt t="25708" x="2114550" y="1492250"/>
          <p14:tracePt t="25752" x="2108200" y="1492250"/>
          <p14:tracePt t="25881" x="2114550" y="1492250"/>
          <p14:tracePt t="25921" x="2120900" y="1485900"/>
          <p14:tracePt t="26017" x="2114550" y="1492250"/>
          <p14:tracePt t="26041" x="2108200" y="1492250"/>
          <p14:tracePt t="26056" x="2101850" y="1492250"/>
          <p14:tracePt t="26069" x="2101850" y="1498600"/>
          <p14:tracePt t="26084" x="2095500" y="1498600"/>
          <p14:tracePt t="26109" x="2089150" y="1498600"/>
          <p14:tracePt t="26265" x="2095500" y="1498600"/>
          <p14:tracePt t="26309" x="2101850" y="1498600"/>
          <p14:tracePt t="26557" x="2095500" y="1498600"/>
          <p14:tracePt t="26581" x="2089150" y="1498600"/>
          <p14:tracePt t="26605" x="2082800" y="1498600"/>
          <p14:tracePt t="26633" x="2082800" y="1504950"/>
          <p14:tracePt t="26665" x="2076450" y="1504950"/>
          <p14:tracePt t="26677" x="2070100" y="1498600"/>
          <p14:tracePt t="26693" x="2063750" y="1498600"/>
          <p14:tracePt t="26701" x="2057400" y="1492250"/>
          <p14:tracePt t="26720" x="2044700" y="1492250"/>
          <p14:tracePt t="26740" x="2012950" y="1485900"/>
          <p14:tracePt t="26760" x="1981200" y="1492250"/>
          <p14:tracePt t="26780" x="1924050" y="1498600"/>
          <p14:tracePt t="26800" x="1879600" y="1504950"/>
          <p14:tracePt t="26820" x="1816100" y="1524000"/>
          <p14:tracePt t="26840" x="1746250" y="1536700"/>
          <p14:tracePt t="26860" x="1701800" y="1543050"/>
          <p14:tracePt t="26880" x="1638300" y="1543050"/>
          <p14:tracePt t="26900" x="1568450" y="1536700"/>
          <p14:tracePt t="26920" x="1524000" y="1530350"/>
          <p14:tracePt t="26940" x="1447800" y="1517650"/>
          <p14:tracePt t="26960" x="1365250" y="1511300"/>
          <p14:tracePt t="26980" x="1308100" y="1511300"/>
          <p14:tracePt t="27000" x="1219200" y="1511300"/>
          <p14:tracePt t="27019" x="1123950" y="1517650"/>
          <p14:tracePt t="27040" x="1066800" y="1524000"/>
          <p14:tracePt t="27041" x="1035050" y="1530350"/>
          <p14:tracePt t="27060" x="977900" y="1536700"/>
          <p14:tracePt t="27080" x="901700" y="1555750"/>
          <p14:tracePt t="27100" x="857250" y="1562100"/>
          <p14:tracePt t="27120" x="800100" y="1568450"/>
          <p14:tracePt t="27140" x="755650" y="1574800"/>
          <p14:tracePt t="27160" x="736600" y="1581150"/>
          <p14:tracePt t="27180" x="736600" y="1593850"/>
          <p14:tracePt t="27200" x="762000" y="1600200"/>
          <p14:tracePt t="27220" x="800100" y="1600200"/>
          <p14:tracePt t="27240" x="876300" y="1600200"/>
          <p14:tracePt t="27260" x="971550" y="1587500"/>
          <p14:tracePt t="27280" x="1054100" y="1581150"/>
          <p14:tracePt t="27300" x="1200150" y="1574800"/>
          <p14:tracePt t="27319" x="1352550" y="1574800"/>
          <p14:tracePt t="27340" x="1454150" y="1581150"/>
          <p14:tracePt t="27359" x="1581150" y="1581150"/>
          <p14:tracePt t="27379" x="1682750" y="1581150"/>
          <p14:tracePt t="27400" x="1746250" y="1581150"/>
          <p14:tracePt t="27420" x="1816100" y="1581150"/>
          <p14:tracePt t="27440" x="1866900" y="1581150"/>
          <p14:tracePt t="27460" x="1885950" y="1581150"/>
          <p14:tracePt t="27480" x="1892300" y="1593850"/>
          <p14:tracePt t="27500" x="1873250" y="1631950"/>
          <p14:tracePt t="27520" x="1841500" y="1663700"/>
          <p14:tracePt t="27540" x="1778000" y="1727200"/>
          <p14:tracePt t="27541" x="1746250" y="1752600"/>
          <p14:tracePt t="27559" x="1689100" y="1803400"/>
          <p14:tracePt t="27580" x="1612900" y="1866900"/>
          <p14:tracePt t="27599" x="1498600" y="1968500"/>
          <p14:tracePt t="27619" x="1384300" y="2070100"/>
          <p14:tracePt t="27640" x="1320800" y="2133600"/>
          <p14:tracePt t="27660" x="1231900" y="2203450"/>
          <p14:tracePt t="27679" x="1174750" y="2241550"/>
          <p14:tracePt t="27700" x="1149350" y="2254250"/>
          <p14:tracePt t="27719" x="1149350" y="2247900"/>
          <p14:tracePt t="27739" x="1181100" y="2209800"/>
          <p14:tracePt t="27760" x="1231900" y="2171700"/>
          <p14:tracePt t="27780" x="1320800" y="2101850"/>
          <p14:tracePt t="27799" x="1435100" y="2025650"/>
          <p14:tracePt t="27820" x="1517650" y="1968500"/>
          <p14:tracePt t="27839" x="1638300" y="1879600"/>
          <p14:tracePt t="27859" x="1739900" y="1790700"/>
          <p14:tracePt t="27879" x="1803400" y="1733550"/>
          <p14:tracePt t="27899" x="1879600" y="1657350"/>
          <p14:tracePt t="27919" x="1936750" y="1587500"/>
          <p14:tracePt t="27940" x="1955800" y="1555750"/>
          <p14:tracePt t="27959" x="1981200" y="1517650"/>
          <p14:tracePt t="27980" x="1987550" y="1504950"/>
          <p14:tracePt t="27999" x="1993900" y="1498600"/>
          <p14:tracePt t="28045" x="2000250" y="1504950"/>
          <p14:tracePt t="28059" x="2006600" y="1504950"/>
          <p14:tracePt t="28079" x="2032000" y="1517650"/>
          <p14:tracePt t="28099" x="2082800" y="1524000"/>
          <p14:tracePt t="28120" x="2127250" y="1536700"/>
          <p14:tracePt t="28139" x="2216150" y="1555750"/>
          <p14:tracePt t="28159" x="2330450" y="1574800"/>
          <p14:tracePt t="28180" x="2413000" y="1593850"/>
          <p14:tracePt t="28199" x="2533650" y="1625600"/>
          <p14:tracePt t="28219" x="2641600" y="1663700"/>
          <p14:tracePt t="28240" x="2705100" y="1695450"/>
          <p14:tracePt t="28259" x="2794000" y="1733550"/>
          <p14:tracePt t="28279" x="2863850" y="1778000"/>
          <p14:tracePt t="28300" x="2901950" y="1809750"/>
          <p14:tracePt t="28319" x="2946400" y="1860550"/>
          <p14:tracePt t="28339" x="2984500" y="1892300"/>
          <p14:tracePt t="28359" x="2997200" y="1911350"/>
          <p14:tracePt t="28379" x="3003550" y="1930400"/>
          <p14:tracePt t="28399" x="3003550" y="1943100"/>
          <p14:tracePt t="28419" x="2984500" y="1943100"/>
          <p14:tracePt t="28439" x="2946400" y="1930400"/>
          <p14:tracePt t="28459" x="2901950" y="1911350"/>
          <p14:tracePt t="28480" x="2819400" y="1866900"/>
          <p14:tracePt t="28499" x="2736850" y="1803400"/>
          <p14:tracePt t="28520" x="2679700" y="1758950"/>
          <p14:tracePt t="28539" x="2603500" y="1695450"/>
          <p14:tracePt t="28541" x="2578100" y="1670050"/>
          <p14:tracePt t="28559" x="2514600" y="1631950"/>
          <p14:tracePt t="28579" x="2451100" y="1600200"/>
          <p14:tracePt t="28599" x="2355850" y="1555750"/>
          <p14:tracePt t="28619" x="2279650" y="1530350"/>
          <p14:tracePt t="28639" x="2247900" y="1511300"/>
          <p14:tracePt t="28659" x="2203450" y="1498600"/>
          <p14:tracePt t="28679" x="2178050" y="1485900"/>
          <p14:tracePt t="28699" x="2171700" y="1485900"/>
          <p14:tracePt t="28719" x="2171700" y="1473200"/>
          <p14:tracePt t="28739" x="2190750" y="1460500"/>
          <p14:tracePt t="28759" x="2216150" y="1454150"/>
          <p14:tracePt t="28779" x="2273300" y="1428750"/>
          <p14:tracePt t="28800" x="2362200" y="1409700"/>
          <p14:tracePt t="28819" x="2425700" y="1384300"/>
          <p14:tracePt t="28839" x="2533650" y="1358900"/>
          <p14:tracePt t="28859" x="2654300" y="1333500"/>
          <p14:tracePt t="28879" x="2730500" y="1314450"/>
          <p14:tracePt t="28899" x="2838450" y="1289050"/>
          <p14:tracePt t="28919" x="2933700" y="1263650"/>
          <p14:tracePt t="28939" x="2997200" y="1257300"/>
          <p14:tracePt t="28959" x="3073400" y="1244600"/>
          <p14:tracePt t="28979" x="3143250" y="1244600"/>
          <p14:tracePt t="28999" x="3181350" y="1244600"/>
          <p14:tracePt t="29019" x="3232150" y="1257300"/>
          <p14:tracePt t="29039" x="3263900" y="1263650"/>
          <p14:tracePt t="29059" x="3282950" y="1270000"/>
          <p14:tracePt t="29079" x="3295650" y="1276350"/>
          <p14:tracePt t="29122" x="3282950" y="1276350"/>
          <p14:tracePt t="29139" x="3270250" y="1276350"/>
          <p14:tracePt t="29159" x="3232150" y="1276350"/>
          <p14:tracePt t="29180" x="3194050" y="1270000"/>
          <p14:tracePt t="29199" x="3111500" y="1270000"/>
          <p14:tracePt t="29219" x="3009900" y="1270000"/>
          <p14:tracePt t="29239" x="2927350" y="1276350"/>
          <p14:tracePt t="29259" x="2800350" y="1289050"/>
          <p14:tracePt t="29279" x="2667000" y="1308100"/>
          <p14:tracePt t="29299" x="2578100" y="1314450"/>
          <p14:tracePt t="29319" x="2432050" y="1339850"/>
          <p14:tracePt t="29339" x="2292350" y="1371600"/>
          <p14:tracePt t="29359" x="2209800" y="1397000"/>
          <p14:tracePt t="29379" x="2114550" y="1422400"/>
          <p14:tracePt t="29399" x="2063750" y="1441450"/>
          <p14:tracePt t="29419" x="2044700" y="1447800"/>
          <p14:tracePt t="29439" x="2044700" y="1454150"/>
          <p14:tracePt t="29459" x="2076450" y="1466850"/>
          <p14:tracePt t="29479" x="2114550" y="1473200"/>
          <p14:tracePt t="29499" x="2190750" y="1485900"/>
          <p14:tracePt t="29519" x="2279650" y="1492250"/>
          <p14:tracePt t="29539" x="2343150" y="1504950"/>
          <p14:tracePt t="29559" x="2451100" y="1530350"/>
          <p14:tracePt t="29579" x="2559050" y="1574800"/>
          <p14:tracePt t="29599" x="2622550" y="1600200"/>
          <p14:tracePt t="29619" x="2717800" y="1644650"/>
          <p14:tracePt t="29639" x="2806700" y="1682750"/>
          <p14:tracePt t="29659" x="2857500" y="1708150"/>
          <p14:tracePt t="29679" x="2927350" y="1746250"/>
          <p14:tracePt t="29699" x="2997200" y="1790700"/>
          <p14:tracePt t="29719" x="3028950" y="1803400"/>
          <p14:tracePt t="29739" x="3060700" y="1809750"/>
          <p14:tracePt t="29759" x="3060700" y="1790700"/>
          <p14:tracePt t="29779" x="3035300" y="1771650"/>
          <p14:tracePt t="29799" x="2965450" y="1714500"/>
          <p14:tracePt t="29819" x="2851150" y="1651000"/>
          <p14:tracePt t="29839" x="2762250" y="1606550"/>
          <p14:tracePt t="29859" x="2603500" y="1536700"/>
          <p14:tracePt t="29879" x="2451100" y="1485900"/>
          <p14:tracePt t="29899" x="2362200" y="1460500"/>
          <p14:tracePt t="29919" x="2254250" y="1447800"/>
          <p14:tracePt t="29939" x="2209800" y="1447800"/>
          <p14:tracePt t="29959" x="2165350" y="1447800"/>
          <p14:tracePt t="29979" x="2152650" y="1454150"/>
          <p14:tracePt t="29999" x="2152650" y="1460500"/>
          <p14:tracePt t="30019" x="2152650" y="1473200"/>
          <p14:tracePt t="30039" x="2146300" y="1498600"/>
          <p14:tracePt t="30059" x="2133600" y="1517650"/>
          <p14:tracePt t="30079" x="2082800" y="1555750"/>
          <p14:tracePt t="30099" x="2006600" y="1606550"/>
          <p14:tracePt t="30119" x="1943100" y="1644650"/>
          <p14:tracePt t="30139" x="1822450" y="1714500"/>
          <p14:tracePt t="30159" x="1689100" y="1803400"/>
          <p14:tracePt t="30179" x="1593850" y="1866900"/>
          <p14:tracePt t="30199" x="1454150" y="1955800"/>
          <p14:tracePt t="30219" x="1333500" y="2044700"/>
          <p14:tracePt t="30239" x="1257300" y="2101850"/>
          <p14:tracePt t="30259" x="1149350" y="2171700"/>
          <p14:tracePt t="30279" x="1066800" y="2228850"/>
          <p14:tracePt t="30299" x="1028700" y="2260600"/>
          <p14:tracePt t="30319" x="984250" y="2286000"/>
          <p14:tracePt t="30339" x="958850" y="2305050"/>
          <p14:tracePt t="30359" x="958850" y="2311400"/>
          <p14:tracePt t="30379" x="952500" y="2317750"/>
          <p14:tracePt t="30422" x="958850" y="2317750"/>
          <p14:tracePt t="30442" x="965200" y="2317750"/>
          <p14:tracePt t="30474" x="965200" y="2311400"/>
          <p14:tracePt t="30578" x="971550" y="2305050"/>
          <p14:tracePt t="30654" x="977900" y="2305050"/>
          <p14:tracePt t="30698" x="984250" y="2298700"/>
          <p14:tracePt t="30722" x="990600" y="2298700"/>
          <p14:tracePt t="30738" x="996950" y="2292350"/>
          <p14:tracePt t="30750" x="1003300" y="2292350"/>
          <p14:tracePt t="30766" x="1009650" y="2292350"/>
          <p14:tracePt t="30782" x="1016000" y="2292350"/>
          <p14:tracePt t="30799" x="1022350" y="2292350"/>
          <p14:tracePt t="30819" x="1041400" y="2286000"/>
          <p14:tracePt t="30839" x="1060450" y="2286000"/>
          <p14:tracePt t="30859" x="1085850" y="2279650"/>
          <p14:tracePt t="30879" x="1111250" y="2260600"/>
          <p14:tracePt t="30899" x="1130300" y="2241550"/>
          <p14:tracePt t="30919" x="1149350" y="2209800"/>
          <p14:tracePt t="30939" x="1162050" y="2165350"/>
          <p14:tracePt t="30959" x="1162050" y="2139950"/>
          <p14:tracePt t="30979" x="1162050" y="2101850"/>
          <p14:tracePt t="30999" x="1143000" y="2063750"/>
          <p14:tracePt t="31019" x="1123950" y="2051050"/>
          <p14:tracePt t="31039" x="1079500" y="2038350"/>
          <p14:tracePt t="31059" x="1028700" y="2051050"/>
          <p14:tracePt t="31079" x="996950" y="2063750"/>
          <p14:tracePt t="31099" x="965200" y="2101850"/>
          <p14:tracePt t="31119" x="952500" y="2152650"/>
          <p14:tracePt t="31139" x="971550" y="2197100"/>
          <p14:tracePt t="31159" x="1016000" y="2247900"/>
          <p14:tracePt t="31179" x="1066800" y="2266950"/>
          <p14:tracePt t="31199" x="1092200" y="2260600"/>
          <p14:tracePt t="31219" x="1123950" y="2235200"/>
          <p14:tracePt t="31239" x="1136650" y="2203450"/>
          <p14:tracePt t="31259" x="1130300" y="2184400"/>
          <p14:tracePt t="31279" x="1123950" y="2171700"/>
          <p14:tracePt t="31299" x="1104900" y="2165350"/>
          <p14:tracePt t="31319" x="1098550" y="2159000"/>
          <p14:tracePt t="31339" x="1092200" y="2159000"/>
          <p14:tracePt t="31359" x="1092200" y="2165350"/>
          <p14:tracePt t="31379" x="1092200" y="2171700"/>
          <p14:tracePt t="31399" x="1092200" y="2178050"/>
          <p14:tracePt t="31419" x="1092200" y="2184400"/>
          <p14:tracePt t="31439" x="1085850" y="2184400"/>
          <p14:tracePt t="31479" x="1079500" y="2190750"/>
          <p14:tracePt t="31614" x="1079500" y="2197100"/>
          <p14:tracePt t="31663" x="1073150" y="2197100"/>
          <p14:tracePt t="31715" x="1073150" y="2203450"/>
          <p14:tracePt t="31735" x="1079500" y="2203450"/>
          <p14:tracePt t="31751" x="1092200" y="2203450"/>
          <p14:tracePt t="31767" x="1098550" y="2197100"/>
          <p14:tracePt t="31779" x="1111250" y="2197100"/>
          <p14:tracePt t="31799" x="1143000" y="2184400"/>
          <p14:tracePt t="31819" x="1187450" y="2165350"/>
          <p14:tracePt t="31839" x="1231900" y="2146300"/>
          <p14:tracePt t="31859" x="1314450" y="2095500"/>
          <p14:tracePt t="31879" x="1390650" y="2032000"/>
          <p14:tracePt t="31899" x="1447800" y="1987550"/>
          <p14:tracePt t="31919" x="1530350" y="1917700"/>
          <p14:tracePt t="31939" x="1619250" y="1847850"/>
          <p14:tracePt t="31959" x="1676400" y="1797050"/>
          <p14:tracePt t="31979" x="1758950" y="1733550"/>
          <p14:tracePt t="31999" x="1835150" y="1670050"/>
          <p14:tracePt t="32019" x="1879600" y="1631950"/>
          <p14:tracePt t="32039" x="1949450" y="1581150"/>
          <p14:tracePt t="32058" x="2012950" y="1543050"/>
          <p14:tracePt t="32079" x="2044700" y="1517650"/>
          <p14:tracePt t="32098" x="2089150" y="1492250"/>
          <p14:tracePt t="32119" x="2127250" y="1466850"/>
          <p14:tracePt t="32139" x="2139950" y="1460500"/>
          <p14:tracePt t="32159" x="2152650" y="1454150"/>
          <p14:tracePt t="32179" x="2159000" y="1447800"/>
          <p14:tracePt t="32223" x="2152650" y="1454150"/>
          <p14:tracePt t="32247" x="2146300" y="1460500"/>
          <p14:tracePt t="32314" x="2139950" y="1466850"/>
          <p14:tracePt t="32459" x="2139950" y="1473200"/>
          <p14:tracePt t="32494" x="2146300" y="1479550"/>
          <p14:tracePt t="32570" x="2152650" y="1485900"/>
          <p14:tracePt t="32587" x="2152650" y="1492250"/>
          <p14:tracePt t="32598" x="2152650" y="1498600"/>
          <p14:tracePt t="32607" x="2152650" y="1504950"/>
          <p14:tracePt t="32619" x="2152650" y="1511300"/>
          <p14:tracePt t="32639" x="2146300" y="1543050"/>
          <p14:tracePt t="32659" x="2139950" y="1587500"/>
          <p14:tracePt t="32677" x="2139950" y="1619250"/>
          <p14:tracePt t="32698" x="2133600" y="1695450"/>
          <p14:tracePt t="32719" x="2127250" y="1797050"/>
          <p14:tracePt t="32738" x="2133600" y="1879600"/>
          <p14:tracePt t="32759" x="2139950" y="2000250"/>
          <p14:tracePt t="32779" x="2146300" y="2101850"/>
          <p14:tracePt t="32798" x="2152650" y="2159000"/>
          <p14:tracePt t="32819" x="2165350" y="2222500"/>
          <p14:tracePt t="32839" x="2178050" y="2260600"/>
          <p14:tracePt t="32858" x="2197100" y="2279650"/>
          <p14:tracePt t="32879" x="2222500" y="2292350"/>
          <p14:tracePt t="32899" x="2260600" y="2298700"/>
          <p14:tracePt t="32918" x="2279650" y="2292350"/>
          <p14:tracePt t="32939" x="2292350" y="2279650"/>
          <p14:tracePt t="32959" x="2273300" y="2235200"/>
          <p14:tracePt t="32979" x="2247900" y="2197100"/>
          <p14:tracePt t="32999" x="2184400" y="2152650"/>
          <p14:tracePt t="33018" x="2127250" y="2133600"/>
          <p14:tracePt t="33038" x="2057400" y="2146300"/>
          <p14:tracePt t="33059" x="2019300" y="2190750"/>
          <p14:tracePt t="33078" x="2006600" y="2228850"/>
          <p14:tracePt t="33098" x="2012950" y="2279650"/>
          <p14:tracePt t="33120" x="2032000" y="2311400"/>
          <p14:tracePt t="33138" x="2051050" y="2324100"/>
          <p14:tracePt t="33158" x="2076450" y="2317750"/>
          <p14:tracePt t="33179" x="2101850" y="2305050"/>
          <p14:tracePt t="33198" x="2114550" y="2298700"/>
          <p14:tracePt t="33218" x="2133600" y="2286000"/>
          <p14:tracePt t="33239" x="2139950" y="2279650"/>
          <p14:tracePt t="33258" x="2146300" y="2273300"/>
          <p14:tracePt t="33278" x="2152650" y="2266950"/>
          <p14:tracePt t="33299" x="2159000" y="2266950"/>
          <p14:tracePt t="33351" x="2165350" y="2266950"/>
          <p14:tracePt t="33391" x="2171700" y="2260600"/>
          <p14:tracePt t="33463" x="2178050" y="2260600"/>
          <p14:tracePt t="33503" x="2184400" y="2260600"/>
          <p14:tracePt t="33563" x="2190750" y="2254250"/>
          <p14:tracePt t="33675" x="2197100" y="2254250"/>
          <p14:tracePt t="33703" x="2203450" y="2247900"/>
          <p14:tracePt t="33924" x="2203450" y="2254250"/>
          <p14:tracePt t="33951" x="2197100" y="2254250"/>
          <p14:tracePt t="33983" x="2190750" y="2260600"/>
          <p14:tracePt t="34052" x="2190750" y="2266950"/>
          <p14:tracePt t="34147" x="2190750" y="2260600"/>
          <p14:tracePt t="34200" x="2197100" y="2260600"/>
          <p14:tracePt t="34472" x="2190750" y="2260600"/>
          <p14:tracePt t="34496" x="2184400" y="2260600"/>
          <p14:tracePt t="34516" x="2184400" y="2266950"/>
          <p14:tracePt t="34547" x="2178050" y="2260600"/>
          <p14:tracePt t="34567" x="2171700" y="2254250"/>
          <p14:tracePt t="34583" x="2165350" y="2247900"/>
          <p14:tracePt t="34592" x="2165350" y="2241550"/>
          <p14:tracePt t="34600" x="2165350" y="2235200"/>
          <p14:tracePt t="34618" x="2159000" y="2209800"/>
          <p14:tracePt t="34638" x="2146300" y="2152650"/>
          <p14:tracePt t="34658" x="2139950" y="2108200"/>
          <p14:tracePt t="34678" x="2120900" y="2032000"/>
          <p14:tracePt t="34698" x="2101850" y="1949450"/>
          <p14:tracePt t="34718" x="2095500" y="1892300"/>
          <p14:tracePt t="34738" x="2082800" y="1822450"/>
          <p14:tracePt t="34758" x="2076450" y="1758950"/>
          <p14:tracePt t="34778" x="2070100" y="1727200"/>
          <p14:tracePt t="34798" x="2070100" y="1689100"/>
          <p14:tracePt t="34818" x="2070100" y="1663700"/>
          <p14:tracePt t="34838" x="2070100" y="1651000"/>
          <p14:tracePt t="34858" x="2070100" y="1644650"/>
          <p14:tracePt t="34898" x="2070100" y="1638300"/>
          <p14:tracePt t="34918" x="2076450" y="1631950"/>
          <p14:tracePt t="34938" x="2076450" y="1625600"/>
          <p14:tracePt t="34958" x="2076450" y="1619250"/>
          <p14:tracePt t="34978" x="2076450" y="1606550"/>
          <p14:tracePt t="34998" x="2076450" y="1600200"/>
          <p14:tracePt t="35018" x="2076450" y="1587500"/>
          <p14:tracePt t="35038" x="2070100" y="1587500"/>
          <p14:tracePt t="35112" x="2076450" y="1581150"/>
          <p14:tracePt t="35124" x="2082800" y="1587500"/>
          <p14:tracePt t="35140" x="2089150" y="1581150"/>
          <p14:tracePt t="35148" x="2095500" y="1581150"/>
          <p14:tracePt t="35158" x="2101850" y="1581150"/>
          <p14:tracePt t="35178" x="2120900" y="1574800"/>
          <p14:tracePt t="35198" x="2146300" y="1562100"/>
          <p14:tracePt t="35218" x="2171700" y="1536700"/>
          <p14:tracePt t="35238" x="2190750" y="1517650"/>
          <p14:tracePt t="35258" x="2209800" y="1485900"/>
          <p14:tracePt t="35278" x="2216150" y="1447800"/>
          <p14:tracePt t="35298" x="2209800" y="1422400"/>
          <p14:tracePt t="35318" x="2190750" y="1384300"/>
          <p14:tracePt t="35338" x="2159000" y="1352550"/>
          <p14:tracePt t="35358" x="2127250" y="1333500"/>
          <p14:tracePt t="35378" x="2076450" y="1327150"/>
          <p14:tracePt t="35398" x="2025650" y="1333500"/>
          <p14:tracePt t="35418" x="1993900" y="1352550"/>
          <p14:tracePt t="35438" x="1949450" y="1384300"/>
          <p14:tracePt t="35458" x="1917700" y="1422400"/>
          <p14:tracePt t="35478" x="1905000" y="1447800"/>
          <p14:tracePt t="35498" x="1892300" y="1485900"/>
          <p14:tracePt t="35518" x="1905000" y="1536700"/>
          <p14:tracePt t="35538" x="1924050" y="1574800"/>
          <p14:tracePt t="35540" x="1943100" y="1587500"/>
          <p14:tracePt t="35558" x="1974850" y="1619250"/>
          <p14:tracePt t="35578" x="2032000" y="1644650"/>
          <p14:tracePt t="35598" x="2070100" y="1651000"/>
          <p14:tracePt t="35618" x="2120900" y="1638300"/>
          <p14:tracePt t="35638" x="2159000" y="1612900"/>
          <p14:tracePt t="35658" x="2178050" y="1593850"/>
          <p14:tracePt t="35678" x="2197100" y="1549400"/>
          <p14:tracePt t="35698" x="2203450" y="1504950"/>
          <p14:tracePt t="35718" x="2203450" y="1466850"/>
          <p14:tracePt t="35738" x="2184400" y="1428750"/>
          <p14:tracePt t="35758" x="2165350" y="1397000"/>
          <p14:tracePt t="35778" x="2146300" y="1377950"/>
          <p14:tracePt t="35798" x="2108200" y="1358900"/>
          <p14:tracePt t="35818" x="2063750" y="1352550"/>
          <p14:tracePt t="35838" x="2038350" y="1352550"/>
          <p14:tracePt t="35858" x="2000250" y="1371600"/>
          <p14:tracePt t="35878" x="1968500" y="1390650"/>
          <p14:tracePt t="35898" x="1962150" y="1416050"/>
          <p14:tracePt t="35918" x="1955800" y="1447800"/>
          <p14:tracePt t="35938" x="1962150" y="1479550"/>
          <p14:tracePt t="35958" x="1968500" y="1498600"/>
          <p14:tracePt t="35978" x="1981200" y="1530350"/>
          <p14:tracePt t="35998" x="1981200" y="1549400"/>
          <p14:tracePt t="36018" x="1987550" y="1549400"/>
          <p14:tracePt t="36038" x="1993900" y="1549400"/>
          <p14:tracePt t="54851" x="1143000" y="3441700"/>
          <p14:tracePt t="54855" x="1136650" y="3448050"/>
          <p14:tracePt t="54875" x="1123950" y="3460750"/>
          <p14:tracePt t="54895" x="1098550" y="3505200"/>
          <p14:tracePt t="54915" x="1079500" y="3530600"/>
          <p14:tracePt t="54934" x="1054100" y="3568700"/>
          <p14:tracePt t="54955" x="1035050" y="3600450"/>
          <p14:tracePt t="54974" x="1022350" y="3619500"/>
          <p14:tracePt t="54995" x="1009650" y="3638550"/>
          <p14:tracePt t="55015" x="990600" y="3644900"/>
          <p14:tracePt t="55034" x="984250" y="3651250"/>
          <p14:tracePt t="55054" x="965200" y="3663950"/>
          <p14:tracePt t="55074" x="946150" y="3676650"/>
          <p14:tracePt t="55094" x="927100" y="3683000"/>
          <p14:tracePt t="55115" x="901700" y="3689350"/>
          <p14:tracePt t="55135" x="869950" y="3689350"/>
          <p14:tracePt t="55154" x="850900" y="3695700"/>
          <p14:tracePt t="55174" x="825500" y="3714750"/>
          <p14:tracePt t="55195" x="800100" y="3733800"/>
          <p14:tracePt t="55215" x="793750" y="3733800"/>
          <p14:tracePt t="55339" x="876300" y="3740150"/>
          <p14:tracePt t="55347" x="895350" y="3740150"/>
          <p14:tracePt t="55354" x="914400" y="3733800"/>
          <p14:tracePt t="55375" x="984250" y="3714750"/>
          <p14:tracePt t="55394" x="1028700" y="3695700"/>
          <p14:tracePt t="55414" x="1104900" y="3670300"/>
          <p14:tracePt t="55435" x="1187450" y="3651250"/>
          <p14:tracePt t="55454" x="1238250" y="3638550"/>
          <p14:tracePt t="55474" x="1320800" y="3625850"/>
          <p14:tracePt t="55495" x="1403350" y="3619500"/>
          <p14:tracePt t="55515" x="1454150" y="3619500"/>
          <p14:tracePt t="55535" x="1536700" y="3619500"/>
          <p14:tracePt t="55555" x="1625600" y="3625850"/>
          <p14:tracePt t="55574" x="1689100" y="3632200"/>
          <p14:tracePt t="55595" x="1784350" y="3651250"/>
          <p14:tracePt t="55615" x="1885950" y="3663950"/>
          <p14:tracePt t="55634" x="1955800" y="3676650"/>
          <p14:tracePt t="55655" x="2070100" y="3695700"/>
          <p14:tracePt t="55675" x="2178050" y="3714750"/>
          <p14:tracePt t="55694" x="2260600" y="3721100"/>
          <p14:tracePt t="55715" x="2368550" y="3733800"/>
          <p14:tracePt t="55735" x="2482850" y="3746500"/>
          <p14:tracePt t="55754" x="2552700" y="3752850"/>
          <p14:tracePt t="55775" x="2660650" y="3765550"/>
          <p14:tracePt t="55795" x="2768600" y="3778250"/>
          <p14:tracePt t="55814" x="2838450" y="3790950"/>
          <p14:tracePt t="55835" x="2946400" y="3803650"/>
          <p14:tracePt t="55855" x="3048000" y="3816350"/>
          <p14:tracePt t="55874" x="3117850" y="3822700"/>
          <p14:tracePt t="55895" x="3225800" y="3835400"/>
          <p14:tracePt t="55915" x="3327400" y="3841750"/>
          <p14:tracePt t="55934" x="3390900" y="3841750"/>
          <p14:tracePt t="55955" x="3467100" y="3841750"/>
          <p14:tracePt t="55975" x="3536950" y="3841750"/>
          <p14:tracePt t="55995" x="3568700" y="3835400"/>
          <p14:tracePt t="56015" x="3600450" y="3835400"/>
          <p14:tracePt t="56035" x="3600450" y="3822700"/>
          <p14:tracePt t="56054" x="3587750" y="3810000"/>
          <p14:tracePt t="56075" x="3536950" y="3790950"/>
          <p14:tracePt t="56095" x="3448050" y="3771900"/>
          <p14:tracePt t="56114" x="3371850" y="3765550"/>
          <p14:tracePt t="56135" x="3225800" y="3759200"/>
          <p14:tracePt t="56155" x="3060700" y="3746500"/>
          <p14:tracePt t="56174" x="2946400" y="3740150"/>
          <p14:tracePt t="56195" x="2768600" y="3733800"/>
          <p14:tracePt t="56215" x="2647950" y="3727450"/>
          <p14:tracePt t="56234" x="2463800" y="3727450"/>
          <p14:tracePt t="56255" x="2336800" y="3721100"/>
          <p14:tracePt t="56274" x="2146300" y="3721100"/>
          <p14:tracePt t="56294" x="1962150" y="3721100"/>
          <p14:tracePt t="56314" x="1841500" y="3721100"/>
          <p14:tracePt t="56334" x="1682750" y="3721100"/>
          <p14:tracePt t="56354" x="1543050" y="3727450"/>
          <p14:tracePt t="56374" x="1466850" y="3727450"/>
          <p14:tracePt t="56394" x="1358900" y="3727450"/>
          <p14:tracePt t="56414" x="1263650" y="3727450"/>
          <p14:tracePt t="56434" x="1212850" y="3727450"/>
          <p14:tracePt t="56454" x="1155700" y="3721100"/>
          <p14:tracePt t="56474" x="1117600" y="3708400"/>
          <p14:tracePt t="56495" x="1104900" y="3695700"/>
          <p14:tracePt t="56514" x="1104900" y="3683000"/>
          <p14:tracePt t="56534" x="1130300" y="3663950"/>
          <p14:tracePt t="56554" x="1168400" y="3657600"/>
          <p14:tracePt t="56556" x="1187450" y="3651250"/>
          <p14:tracePt t="56574" x="1238250" y="3651250"/>
          <p14:tracePt t="56594" x="1333500" y="3644900"/>
          <p14:tracePt t="56614" x="1403350" y="3651250"/>
          <p14:tracePt t="56634" x="1524000" y="3651250"/>
          <p14:tracePt t="56654" x="1657350" y="3663950"/>
          <p14:tracePt t="56674" x="1758950" y="3670300"/>
          <p14:tracePt t="56694" x="1930400" y="3689350"/>
          <p14:tracePt t="56714" x="2108200" y="3702050"/>
          <p14:tracePt t="56734" x="2228850" y="3714750"/>
          <p14:tracePt t="56754" x="2406650" y="3727450"/>
          <p14:tracePt t="56774" x="2571750" y="3740150"/>
          <p14:tracePt t="56794" x="2673350" y="3752850"/>
          <p14:tracePt t="56814" x="2813050" y="3759200"/>
          <p14:tracePt t="56834" x="2940050" y="3771900"/>
          <p14:tracePt t="56854" x="3022600" y="3771900"/>
          <p14:tracePt t="56874" x="3136900" y="3778250"/>
          <p14:tracePt t="56894" x="3238500" y="3784600"/>
          <p14:tracePt t="56914" x="3295650" y="3784600"/>
          <p14:tracePt t="56934" x="3365500" y="3778250"/>
          <p14:tracePt t="56954" x="3422650" y="3778250"/>
          <p14:tracePt t="56974" x="3448050" y="3778250"/>
          <p14:tracePt t="56994" x="3479800" y="3778250"/>
          <p14:tracePt t="57014" x="3505200" y="3784600"/>
          <p14:tracePt t="57034" x="3517900" y="3790950"/>
          <p14:tracePt t="57054" x="3524250" y="3790950"/>
          <p14:tracePt t="57074" x="3530600" y="3771900"/>
          <p14:tracePt t="57094" x="3524250" y="3740150"/>
          <p14:tracePt t="57114" x="3536950" y="3676650"/>
          <p14:tracePt t="74786" x="5626100" y="133350"/>
          <p14:tracePt t="74798" x="5607050" y="139700"/>
          <p14:tracePt t="74814" x="5575300" y="139700"/>
          <p14:tracePt t="74830" x="5549900" y="139700"/>
          <p14:tracePt t="74846" x="5524500" y="146050"/>
          <p14:tracePt t="74858" x="5505450" y="158750"/>
          <p14:tracePt t="74874" x="5480050" y="171450"/>
          <p14:tracePt t="74898" x="5454650" y="184150"/>
          <p14:tracePt t="74918" x="5429250" y="203200"/>
          <p14:tracePt t="74941" x="5410200" y="215900"/>
          <p14:tracePt t="74966" x="5384800" y="228600"/>
          <p14:tracePt t="74986" x="5359400" y="241300"/>
          <p14:tracePt t="75010" x="5340350" y="254000"/>
          <p14:tracePt t="75046" x="5314950" y="273050"/>
          <p14:tracePt t="75094" x="5295900" y="292100"/>
          <p14:tracePt t="75130" x="5289550" y="317500"/>
          <p14:tracePt t="75166" x="5283200" y="336550"/>
          <p14:tracePt t="75403" x="5448300" y="349250"/>
          <p14:tracePt t="75414" x="5480050" y="355600"/>
          <p14:tracePt t="75430" x="5518150" y="355600"/>
          <p14:tracePt t="75438" x="5537200" y="355600"/>
          <p14:tracePt t="75451" x="5556250" y="355600"/>
          <p14:tracePt t="75471" x="5632450" y="355600"/>
          <p14:tracePt t="75491" x="5715000" y="355600"/>
          <p14:tracePt t="75511" x="5772150" y="349250"/>
          <p14:tracePt t="75531" x="5854700" y="349250"/>
          <p14:tracePt t="75551" x="5949950" y="349250"/>
          <p14:tracePt t="75571" x="6013450" y="342900"/>
          <p14:tracePt t="75591" x="6121400" y="336550"/>
          <p14:tracePt t="75611" x="6235700" y="323850"/>
          <p14:tracePt t="75631" x="6318250" y="317500"/>
          <p14:tracePt t="75651" x="6438900" y="304800"/>
          <p14:tracePt t="75671" x="6559550" y="292100"/>
          <p14:tracePt t="75691" x="6629400" y="285750"/>
          <p14:tracePt t="75711" x="6737350" y="285750"/>
          <p14:tracePt t="75731" x="6838950" y="285750"/>
          <p14:tracePt t="75751" x="6908800" y="285750"/>
          <p14:tracePt t="75771" x="7016750" y="292100"/>
          <p14:tracePt t="75791" x="7124700" y="292100"/>
          <p14:tracePt t="75811" x="7207250" y="298450"/>
          <p14:tracePt t="75831" x="7327900" y="304800"/>
          <p14:tracePt t="75851" x="7461250" y="304800"/>
          <p14:tracePt t="75871" x="7556500" y="298450"/>
          <p14:tracePt t="75891" x="7683500" y="304800"/>
          <p14:tracePt t="75911" x="7791450" y="304800"/>
          <p14:tracePt t="75931" x="7848600" y="304800"/>
          <p14:tracePt t="75951" x="7912100" y="311150"/>
          <p14:tracePt t="75971" x="7962900" y="311150"/>
          <p14:tracePt t="75991" x="7988300" y="311150"/>
          <p14:tracePt t="76011" x="8007350" y="304800"/>
          <p14:tracePt t="76051" x="8026400" y="304800"/>
          <p14:tracePt t="76266" x="8045450" y="304800"/>
          <p14:tracePt t="76490" x="8026400" y="304800"/>
          <p14:tracePt t="76514" x="8007350" y="298450"/>
          <p14:tracePt t="76534" x="7981950" y="279400"/>
          <p14:tracePt t="76550" x="7962900" y="266700"/>
          <p14:tracePt t="76566" x="7937500" y="247650"/>
          <p14:tracePt t="76578" x="7905750" y="228600"/>
          <p14:tracePt t="76594" x="7874000" y="222250"/>
          <p14:tracePt t="76610" x="7835900" y="222250"/>
          <p14:tracePt t="76630" x="7791450" y="222250"/>
          <p14:tracePt t="76651" x="7708900" y="234950"/>
          <p14:tracePt t="76670" x="7613650" y="254000"/>
          <p14:tracePt t="76690" x="7537450" y="273050"/>
          <p14:tracePt t="76710" x="7429500" y="298450"/>
          <p14:tracePt t="76731" x="7321550" y="323850"/>
          <p14:tracePt t="76751" x="7258050" y="336550"/>
          <p14:tracePt t="76771" x="7156450" y="368300"/>
          <p14:tracePt t="76791" x="7054850" y="400050"/>
          <p14:tracePt t="76810" x="6985000" y="431800"/>
          <p14:tracePt t="76830" x="6864350" y="469900"/>
          <p14:tracePt t="76851" x="6743700" y="508000"/>
          <p14:tracePt t="76870" x="6661150" y="539750"/>
          <p14:tracePt t="76890" x="6546850" y="571500"/>
          <p14:tracePt t="76910" x="6426200" y="609600"/>
          <p14:tracePt t="76930" x="6350000" y="622300"/>
          <p14:tracePt t="76951" x="6242050" y="654050"/>
          <p14:tracePt t="76971" x="6146800" y="679450"/>
          <p14:tracePt t="76991" x="6096000" y="692150"/>
          <p14:tracePt t="77010" x="6026150" y="704850"/>
          <p14:tracePt t="77030" x="5969000" y="723900"/>
          <p14:tracePt t="77051" x="5943600" y="723900"/>
          <p14:tracePt t="77070" x="5905500" y="736600"/>
          <p14:tracePt t="77091" x="5886450" y="742950"/>
          <p14:tracePt t="77110" x="5873750" y="742950"/>
          <p14:tracePt t="77131" x="5861050" y="742950"/>
          <p14:tracePt t="77150" x="5848350" y="742950"/>
          <p14:tracePt t="77170" x="5842000" y="742950"/>
          <p14:tracePt t="77191" x="5829300" y="730250"/>
          <p14:tracePt t="77210" x="5810250" y="723900"/>
          <p14:tracePt t="77230" x="5803900" y="717550"/>
          <p14:tracePt t="77251" x="5784850" y="704850"/>
          <p14:tracePt t="77271" x="5759450" y="692150"/>
          <p14:tracePt t="77290" x="5740400" y="679450"/>
          <p14:tracePt t="77311" x="5708650" y="679450"/>
          <p14:tracePt t="77330" x="5689600" y="673100"/>
          <p14:tracePt t="77350" x="5670550" y="673100"/>
          <p14:tracePt t="77371" x="5651500" y="660400"/>
          <p14:tracePt t="77391" x="5645150" y="654050"/>
          <p14:tracePt t="77410" x="5638800" y="654050"/>
          <p14:tracePt t="77431" x="5632450" y="660400"/>
          <p14:tracePt t="77450" x="5626100" y="660400"/>
          <p14:tracePt t="77470" x="5626100" y="666750"/>
          <p14:tracePt t="77511" x="5632450" y="673100"/>
          <p14:tracePt t="77530" x="5638800" y="666750"/>
          <p14:tracePt t="77551" x="5651500" y="666750"/>
          <p14:tracePt t="77602" x="5651500" y="673100"/>
          <p14:tracePt t="77619" x="5651500" y="679450"/>
          <p14:tracePt t="77631" x="5651500" y="685800"/>
          <p14:tracePt t="77663" x="5651500" y="692150"/>
          <p14:tracePt t="77679" x="5651500" y="698500"/>
          <p14:tracePt t="77691" x="5651500" y="704850"/>
          <p14:tracePt t="77707" x="5651500" y="711200"/>
          <p14:tracePt t="77715" x="5651500" y="717550"/>
          <p14:tracePt t="77730" x="5657850" y="730250"/>
          <p14:tracePt t="77750" x="5657850" y="742950"/>
          <p14:tracePt t="77770" x="5651500" y="749300"/>
          <p14:tracePt t="77920" x="5715000" y="749300"/>
          <p14:tracePt t="77927" x="5727700" y="749300"/>
          <p14:tracePt t="77931" x="5740400" y="749300"/>
          <p14:tracePt t="77950" x="5778500" y="749300"/>
          <p14:tracePt t="77970" x="5842000" y="755650"/>
          <p14:tracePt t="77991" x="5924550" y="749300"/>
          <p14:tracePt t="78010" x="5988050" y="749300"/>
          <p14:tracePt t="78030" x="6096000" y="742950"/>
          <p14:tracePt t="78050" x="6172200" y="742950"/>
          <p14:tracePt t="78070" x="6292850" y="736600"/>
          <p14:tracePt t="78091" x="6419850" y="723900"/>
          <p14:tracePt t="78110" x="6508750" y="717550"/>
          <p14:tracePt t="78130" x="6629400" y="704850"/>
          <p14:tracePt t="78151" x="6743700" y="704850"/>
          <p14:tracePt t="78170" x="6813550" y="698500"/>
          <p14:tracePt t="78191" x="6927850" y="698500"/>
          <p14:tracePt t="78211" x="7035800" y="692150"/>
          <p14:tracePt t="78230" x="7112000" y="692150"/>
          <p14:tracePt t="78250" x="7226300" y="692150"/>
          <p14:tracePt t="78271" x="7334250" y="692150"/>
          <p14:tracePt t="78290" x="7404100" y="692150"/>
          <p14:tracePt t="78310" x="7486650" y="685800"/>
          <p14:tracePt t="78331" x="7556500" y="685800"/>
          <p14:tracePt t="78350" x="7588250" y="685800"/>
          <p14:tracePt t="78370" x="7613650" y="685800"/>
          <p14:tracePt t="78391" x="7620000" y="685800"/>
          <p14:tracePt t="78410" x="7613650" y="685800"/>
          <p14:tracePt t="78430" x="7581900" y="685800"/>
          <p14:tracePt t="78451" x="7537450" y="666750"/>
          <p14:tracePt t="78471" x="7454900" y="628650"/>
          <p14:tracePt t="78883" x="5899150" y="3168650"/>
          <p14:tracePt t="78891" x="5892800" y="3181350"/>
          <p14:tracePt t="78899" x="5886450" y="3194050"/>
          <p14:tracePt t="78910" x="5873750" y="3213100"/>
          <p14:tracePt t="78930" x="5835650" y="3282950"/>
          <p14:tracePt t="78950" x="5803900" y="3333750"/>
          <p14:tracePt t="78970" x="5753100" y="3371850"/>
          <p14:tracePt t="78990" x="5670550" y="3378200"/>
          <p14:tracePt t="79011" x="5613400" y="3371850"/>
          <p14:tracePt t="79030" x="5530850" y="3352800"/>
          <p14:tracePt t="79050" x="5441950" y="3346450"/>
          <p14:tracePt t="79070" x="5384800" y="3346450"/>
          <p14:tracePt t="79090" x="5302250" y="3352800"/>
          <p14:tracePt t="79110" x="5238750" y="3365500"/>
          <p14:tracePt t="79130" x="5194300" y="3371850"/>
          <p14:tracePt t="79150" x="5137150" y="3384550"/>
          <p14:tracePt t="79170" x="5086350" y="3390900"/>
          <p14:tracePt t="79191" x="5048250" y="3397250"/>
          <p14:tracePt t="79210" x="5003800" y="3409950"/>
          <p14:tracePt t="79230" x="4965700" y="3409950"/>
          <p14:tracePt t="79250" x="4946650" y="3403600"/>
          <p14:tracePt t="79364" x="5207000" y="3314700"/>
          <p14:tracePt t="79372" x="5245100" y="3314700"/>
          <p14:tracePt t="79379" x="5289550" y="3308350"/>
          <p14:tracePt t="79390" x="5327650" y="3308350"/>
          <p14:tracePt t="79410" x="5422900" y="3308350"/>
          <p14:tracePt t="79430" x="5568950" y="3308350"/>
          <p14:tracePt t="79450" x="5715000" y="3302000"/>
          <p14:tracePt t="79470" x="5816600" y="3302000"/>
          <p14:tracePt t="79490" x="5975350" y="3289300"/>
          <p14:tracePt t="79510" x="6159500" y="3282950"/>
          <p14:tracePt t="79530" x="6286500" y="3282950"/>
          <p14:tracePt t="79550" x="6483350" y="3282950"/>
          <p14:tracePt t="79552" x="6546850" y="3282950"/>
          <p14:tracePt t="79570" x="6680200" y="3289300"/>
          <p14:tracePt t="79590" x="6819900" y="3289300"/>
          <p14:tracePt t="79610" x="7016750" y="3295650"/>
          <p14:tracePt t="79630" x="7219950" y="3314700"/>
          <p14:tracePt t="79650" x="7359650" y="3340100"/>
          <p14:tracePt t="79670" x="7569200" y="3378200"/>
          <p14:tracePt t="79690" x="7753350" y="3397250"/>
          <p14:tracePt t="79710" x="7861300" y="3409950"/>
          <p14:tracePt t="79730" x="7988300" y="3422650"/>
          <p14:tracePt t="79750" x="8077200" y="3435350"/>
          <p14:tracePt t="79770" x="8121650" y="3448050"/>
          <p14:tracePt t="79790" x="8159750" y="3460750"/>
          <p14:tracePt t="79810" x="8178800" y="3460750"/>
          <p14:tracePt t="79830" x="8191500" y="3441700"/>
          <p14:tracePt t="79850" x="8204200" y="3397250"/>
          <p14:tracePt t="79870" x="8216900" y="3340100"/>
          <p14:tracePt t="87690" x="5626100" y="1066800"/>
          <p14:tracePt t="87695" x="5619750" y="1073150"/>
          <p14:tracePt t="87709" x="5613400" y="1079500"/>
          <p14:tracePt t="87728" x="5581650" y="1111250"/>
          <p14:tracePt t="87749" x="5556250" y="1130300"/>
          <p14:tracePt t="87769" x="5524500" y="1136650"/>
          <p14:tracePt t="87788" x="5499100" y="1130300"/>
          <p14:tracePt t="87809" x="5492750" y="1130300"/>
          <p14:tracePt t="87828" x="5480050" y="1136650"/>
          <p14:tracePt t="87849" x="5486400" y="1162050"/>
          <p14:tracePt t="87869" x="5486400" y="1181100"/>
          <p14:tracePt t="87889" x="5486400" y="1219200"/>
          <p14:tracePt t="87908" x="5486400" y="1250950"/>
          <p14:tracePt t="87928" x="5486400" y="1270000"/>
          <p14:tracePt t="87948" x="5492750" y="1282700"/>
          <p14:tracePt t="87968" x="5499100" y="1289050"/>
          <p14:tracePt t="88009" x="5505450" y="1276350"/>
          <p14:tracePt t="88048" x="5511800" y="1282700"/>
          <p14:tracePt t="88068" x="5499100" y="1301750"/>
          <p14:tracePt t="88088" x="5492750" y="1314450"/>
          <p14:tracePt t="88108" x="5486400" y="1314450"/>
          <p14:tracePt t="88129" x="5480050" y="1327150"/>
          <p14:tracePt t="88148" x="5473700" y="1333500"/>
          <p14:tracePt t="88169" x="5473700" y="1346200"/>
          <p14:tracePt t="88198" x="5473700" y="1333500"/>
          <p14:tracePt t="88209" x="5473700" y="1327150"/>
          <p14:tracePt t="88228" x="5473700" y="1314450"/>
          <p14:tracePt t="88248" x="5480050" y="1289050"/>
          <p14:tracePt t="88268" x="5473700" y="1250950"/>
          <p14:tracePt t="88288" x="5473700" y="1225550"/>
          <p14:tracePt t="88308" x="5467350" y="1187450"/>
          <p14:tracePt t="88329" x="5480050" y="1162050"/>
          <p14:tracePt t="88348" x="5480050" y="1155700"/>
          <p14:tracePt t="88388" x="5486400" y="1155700"/>
          <p14:tracePt t="88408" x="5486400" y="1162050"/>
          <p14:tracePt t="88428" x="5492750" y="1168400"/>
          <p14:tracePt t="88448" x="5505450" y="1181100"/>
          <p14:tracePt t="88468" x="5511800" y="1181100"/>
          <p14:tracePt t="88489" x="5524500" y="1187450"/>
          <p14:tracePt t="88508" x="5537200" y="1193800"/>
          <p14:tracePt t="88528" x="5537200" y="1200150"/>
          <p14:tracePt t="88548" x="5537200" y="1206500"/>
          <p14:tracePt t="88568" x="5537200" y="1212850"/>
          <p14:tracePt t="88589" x="5530850" y="1219200"/>
          <p14:tracePt t="88608" x="5518150" y="1225550"/>
          <p14:tracePt t="88628" x="5511800" y="1244600"/>
          <p14:tracePt t="88648" x="5518150" y="1257300"/>
          <p14:tracePt t="88668" x="5511800" y="1282700"/>
          <p14:tracePt t="88688" x="5505450" y="1308100"/>
          <p14:tracePt t="88709" x="5499100" y="1327150"/>
          <p14:tracePt t="88728" x="5492750" y="1346200"/>
          <p14:tracePt t="88748" x="5486400" y="1358900"/>
          <p14:tracePt t="88768" x="5486400" y="1365250"/>
          <p14:tracePt t="88788" x="5473700" y="1365250"/>
          <p14:tracePt t="88808" x="5461000" y="1358900"/>
          <p14:tracePt t="88828" x="5454650" y="1352550"/>
          <p14:tracePt t="88848" x="5441950" y="1339850"/>
          <p14:tracePt t="88868" x="5435600" y="1320800"/>
          <p14:tracePt t="88888" x="5429250" y="1308100"/>
          <p14:tracePt t="88908" x="5429250" y="1282700"/>
          <p14:tracePt t="88928" x="5429250" y="1276350"/>
          <p14:tracePt t="88948" x="5429250" y="1270000"/>
          <p14:tracePt t="88968" x="5435600" y="1263650"/>
          <p14:tracePt t="88989" x="5441950" y="1250950"/>
          <p14:tracePt t="89008" x="5448300" y="1244600"/>
          <p14:tracePt t="89028" x="5454650" y="1238250"/>
          <p14:tracePt t="89048" x="5461000" y="1238250"/>
          <p14:tracePt t="89068" x="5467350" y="1231900"/>
          <p14:tracePt t="89095" x="5467350" y="1238250"/>
          <p14:tracePt t="89123" x="5461000" y="1244600"/>
          <p14:tracePt t="89147" x="5454650" y="1244600"/>
          <p14:tracePt t="89163" x="5448300" y="1238250"/>
          <p14:tracePt t="89175" x="5441950" y="1238250"/>
          <p14:tracePt t="89223" x="5435600" y="1244600"/>
          <p14:tracePt t="89259" x="5429250" y="1244600"/>
          <p14:tracePt t="89327" x="5422900" y="1244600"/>
          <p14:tracePt t="89351" x="5416550" y="1250950"/>
          <p14:tracePt t="89387" x="5416550" y="1244600"/>
          <p14:tracePt t="89403" x="5416550" y="1238250"/>
          <p14:tracePt t="89419" x="5416550" y="1231900"/>
          <p14:tracePt t="89431" x="5422900" y="1225550"/>
          <p14:tracePt t="89448" x="5429250" y="1219200"/>
          <p14:tracePt t="89468" x="5435600" y="1219200"/>
          <p14:tracePt t="89489" x="5441950" y="1212850"/>
          <p14:tracePt t="89508" x="5454650" y="1212850"/>
          <p14:tracePt t="89528" x="5461000" y="1212850"/>
          <p14:tracePt t="89548" x="5473700" y="1212850"/>
          <p14:tracePt t="89588" x="5473700" y="1219200"/>
          <p14:tracePt t="89608" x="5467350" y="1225550"/>
          <p14:tracePt t="89628" x="5448300" y="1231900"/>
          <p14:tracePt t="89648" x="5435600" y="1238250"/>
          <p14:tracePt t="89668" x="5416550" y="1238250"/>
          <p14:tracePt t="89688" x="5410200" y="1244600"/>
          <p14:tracePt t="89708" x="5397500" y="1244600"/>
          <p14:tracePt t="89728" x="5391150" y="1238250"/>
          <p14:tracePt t="89748" x="5384800" y="1238250"/>
          <p14:tracePt t="89788" x="5397500" y="1238250"/>
          <p14:tracePt t="89808" x="5416550" y="1231900"/>
          <p14:tracePt t="89828" x="5429250" y="1231900"/>
          <p14:tracePt t="89848" x="5441950" y="1225550"/>
          <p14:tracePt t="89868" x="5454650" y="1225550"/>
          <p14:tracePt t="89888" x="5461000" y="1225550"/>
          <p14:tracePt t="89908" x="5467350" y="1225550"/>
          <p14:tracePt t="89928" x="5461000" y="1225550"/>
          <p14:tracePt t="89948" x="5454650" y="1225550"/>
          <p14:tracePt t="89968" x="5441950" y="1231900"/>
          <p14:tracePt t="89988" x="5422900" y="1238250"/>
          <p14:tracePt t="90008" x="5410200" y="1238250"/>
          <p14:tracePt t="90028" x="5391150" y="1238250"/>
          <p14:tracePt t="90048" x="5378450" y="1238250"/>
          <p14:tracePt t="90068" x="5372100" y="1238250"/>
          <p14:tracePt t="90108" x="5365750" y="1231900"/>
          <p14:tracePt t="90287" x="5270500" y="1155700"/>
          <p14:tracePt t="90295" x="5264150" y="1155700"/>
          <p14:tracePt t="90308" x="5257800" y="1162050"/>
          <p14:tracePt t="90328" x="5232400" y="1168400"/>
          <p14:tracePt t="90348" x="5213350" y="1174750"/>
          <p14:tracePt t="90368" x="5200650" y="1187450"/>
          <p14:tracePt t="90388" x="5181600" y="1200150"/>
          <p14:tracePt t="90408" x="5162550" y="1219200"/>
          <p14:tracePt t="90428" x="5156200" y="1238250"/>
          <p14:tracePt t="90448" x="5143500" y="1257300"/>
          <p14:tracePt t="90468" x="5130800" y="1276350"/>
          <p14:tracePt t="90488" x="5118100" y="1295400"/>
          <p14:tracePt t="90508" x="5105400" y="1327150"/>
          <p14:tracePt t="90528" x="5092700" y="1358900"/>
          <p14:tracePt t="90548" x="5086350" y="1384300"/>
          <p14:tracePt t="90568" x="5067300" y="1416050"/>
          <p14:tracePt t="90588" x="5054600" y="1454150"/>
          <p14:tracePt t="90608" x="5048250" y="1479550"/>
          <p14:tracePt t="90628" x="5041900" y="1511300"/>
          <p14:tracePt t="90648" x="5035550" y="1530350"/>
          <p14:tracePt t="90668" x="5041900" y="1568450"/>
          <p14:tracePt t="90688" x="5041900" y="1612900"/>
          <p14:tracePt t="90708" x="5048250" y="1651000"/>
          <p14:tracePt t="90728" x="5067300" y="1701800"/>
          <p14:tracePt t="90748" x="5086350" y="1752600"/>
          <p14:tracePt t="90768" x="5099050" y="1778000"/>
          <p14:tracePt t="90788" x="5118100" y="1809750"/>
          <p14:tracePt t="90808" x="5137150" y="1835150"/>
          <p14:tracePt t="90828" x="5143500" y="1847850"/>
          <p14:tracePt t="90848" x="5162550" y="1866900"/>
          <p14:tracePt t="90868" x="5181600" y="1879600"/>
          <p14:tracePt t="90888" x="5194300" y="1885950"/>
          <p14:tracePt t="90908" x="5207000" y="1898650"/>
          <p14:tracePt t="90928" x="5226050" y="1911350"/>
          <p14:tracePt t="90948" x="5238750" y="1917700"/>
          <p14:tracePt t="90968" x="5251450" y="1924050"/>
          <p14:tracePt t="90988" x="5264150" y="1930400"/>
          <p14:tracePt t="91008" x="5270500" y="1936750"/>
          <p14:tracePt t="91028" x="5276850" y="1943100"/>
          <p14:tracePt t="91048" x="5289550" y="1955800"/>
          <p14:tracePt t="91068" x="5295900" y="1962150"/>
          <p14:tracePt t="91088" x="5302250" y="1968500"/>
          <p14:tracePt t="91108" x="5314950" y="1981200"/>
          <p14:tracePt t="91128" x="5321300" y="1987550"/>
          <p14:tracePt t="91148" x="5321300" y="2000250"/>
          <p14:tracePt t="91168" x="5327650" y="2012950"/>
          <p14:tracePt t="91188" x="5327650" y="2025650"/>
          <p14:tracePt t="91208" x="5321300" y="2038350"/>
          <p14:tracePt t="91228" x="5314950" y="2057400"/>
          <p14:tracePt t="91248" x="5314950" y="2063750"/>
          <p14:tracePt t="91268" x="5314950" y="2070100"/>
          <p14:tracePt t="91288" x="5314950" y="2082800"/>
          <p14:tracePt t="91308" x="5314950" y="2089150"/>
          <p14:tracePt t="91328" x="5314950" y="2095500"/>
          <p14:tracePt t="91372" x="5314950" y="2101850"/>
          <p14:tracePt t="91400" x="5321300" y="2101850"/>
          <p14:tracePt t="91416" x="5327650" y="2101850"/>
          <p14:tracePt t="91432" x="5334000" y="2101850"/>
          <p14:tracePt t="91460" x="5340350" y="2101850"/>
          <p14:tracePt t="91476" x="5346700" y="2101850"/>
          <p14:tracePt t="91508" x="5353050" y="2101850"/>
          <p14:tracePt t="91520" x="5359400" y="2095500"/>
          <p14:tracePt t="91536" x="5365750" y="2095500"/>
          <p14:tracePt t="91552" x="5365750" y="2089150"/>
          <p14:tracePt t="91568" x="5372100" y="2089150"/>
          <p14:tracePt t="91588" x="5378450" y="2089150"/>
          <p14:tracePt t="91608" x="5384800" y="2082800"/>
          <p14:tracePt t="91628" x="5391150" y="2082800"/>
          <p14:tracePt t="91656" x="5391150" y="2076450"/>
          <p14:tracePt t="91680" x="5397500" y="2076450"/>
          <p14:tracePt t="91700" x="5403850" y="2070100"/>
          <p14:tracePt t="91732" x="5410200" y="2063750"/>
          <p14:tracePt t="91748" x="5416550" y="2057400"/>
          <p14:tracePt t="91760" x="5429250" y="2051050"/>
          <p14:tracePt t="91776" x="5435600" y="2044700"/>
          <p14:tracePt t="91788" x="5441950" y="2038350"/>
          <p14:tracePt t="91808" x="5454650" y="2032000"/>
          <p14:tracePt t="91828" x="5473700" y="2019300"/>
          <p14:tracePt t="91848" x="5492750" y="2006600"/>
          <p14:tracePt t="91868" x="5518150" y="1993900"/>
          <p14:tracePt t="91888" x="5549900" y="1974850"/>
          <p14:tracePt t="91908" x="5581650" y="1962150"/>
          <p14:tracePt t="91928" x="5632450" y="1936750"/>
          <p14:tracePt t="91948" x="5695950" y="1911350"/>
          <p14:tracePt t="91968" x="5746750" y="1892300"/>
          <p14:tracePt t="91988" x="5829300" y="1860550"/>
          <p14:tracePt t="92008" x="5918200" y="1828800"/>
          <p14:tracePt t="92028" x="5988050" y="1809750"/>
          <p14:tracePt t="92048" x="6102350" y="1778000"/>
          <p14:tracePt t="92068" x="6216650" y="1752600"/>
          <p14:tracePt t="92088" x="6292850" y="1739900"/>
          <p14:tracePt t="92108" x="6413500" y="1714500"/>
          <p14:tracePt t="92128" x="6527800" y="1689100"/>
          <p14:tracePt t="92148" x="6604000" y="1670050"/>
          <p14:tracePt t="92168" x="6724650" y="1657350"/>
          <p14:tracePt t="92188" x="6807200" y="1651000"/>
          <p14:tracePt t="92208" x="6934200" y="1651000"/>
          <p14:tracePt t="92228" x="7061200" y="1657350"/>
          <p14:tracePt t="92248" x="7137400" y="1663700"/>
          <p14:tracePt t="92268" x="7258050" y="1682750"/>
          <p14:tracePt t="92288" x="7366000" y="1708150"/>
          <p14:tracePt t="92308" x="7442200" y="1727200"/>
          <p14:tracePt t="92328" x="7543800" y="1758950"/>
          <p14:tracePt t="92348" x="7639050" y="1790700"/>
          <p14:tracePt t="92368" x="7702550" y="1816100"/>
          <p14:tracePt t="92388" x="7791450" y="1847850"/>
          <p14:tracePt t="92408" x="7893050" y="1866900"/>
          <p14:tracePt t="92428" x="7962900" y="1879600"/>
          <p14:tracePt t="92448" x="8064500" y="1885950"/>
          <p14:tracePt t="92468" x="8159750" y="1885950"/>
          <p14:tracePt t="92488" x="8223250" y="1879600"/>
          <p14:tracePt t="92508" x="8324850" y="1860550"/>
          <p14:tracePt t="92528" x="8413750" y="1822450"/>
          <p14:tracePt t="92548" x="8464550" y="1797050"/>
          <p14:tracePt t="92568" x="8521700" y="1739900"/>
          <p14:tracePt t="92588" x="8547100" y="1670050"/>
          <p14:tracePt t="92608" x="8553450" y="1619250"/>
          <p14:tracePt t="92628" x="8547100" y="1543050"/>
          <p14:tracePt t="92648" x="8521700" y="1460500"/>
          <p14:tracePt t="92668" x="8489950" y="1409700"/>
          <p14:tracePt t="92688" x="8432800" y="1327150"/>
          <p14:tracePt t="92708" x="8356600" y="1257300"/>
          <p14:tracePt t="92728" x="8299450" y="1219200"/>
          <p14:tracePt t="92748" x="8210550" y="1162050"/>
          <p14:tracePt t="92768" x="8102600" y="1117600"/>
          <p14:tracePt t="92788" x="8032750" y="1098550"/>
          <p14:tracePt t="92808" x="7924800" y="1073150"/>
          <p14:tracePt t="92828" x="7810500" y="1066800"/>
          <p14:tracePt t="92848" x="7727950" y="1073150"/>
          <p14:tracePt t="92868" x="7600950" y="1092200"/>
          <p14:tracePt t="92888" x="7480300" y="1130300"/>
          <p14:tracePt t="92908" x="7397750" y="1162050"/>
          <p14:tracePt t="92928" x="7283450" y="1206500"/>
          <p14:tracePt t="92948" x="7169150" y="1250950"/>
          <p14:tracePt t="92967" x="7092950" y="1282700"/>
          <p14:tracePt t="92988" x="6972300" y="1320800"/>
          <p14:tracePt t="93008" x="6851650" y="1358900"/>
          <p14:tracePt t="93028" x="6769100" y="1371600"/>
          <p14:tracePt t="93048" x="6642100" y="1390650"/>
          <p14:tracePt t="93068" x="6527800" y="1403350"/>
          <p14:tracePt t="93088" x="6451600" y="1403350"/>
          <p14:tracePt t="93108" x="6337300" y="1397000"/>
          <p14:tracePt t="93128" x="6223000" y="1377950"/>
          <p14:tracePt t="93148" x="6153150" y="1365250"/>
          <p14:tracePt t="93168" x="6051550" y="1327150"/>
          <p14:tracePt t="93188" x="5962650" y="1289050"/>
          <p14:tracePt t="93208" x="5905500" y="1263650"/>
          <p14:tracePt t="93228" x="5822950" y="1231900"/>
          <p14:tracePt t="93248" x="5746750" y="1193800"/>
          <p14:tracePt t="93267" x="5689600" y="1174750"/>
          <p14:tracePt t="93288" x="5613400" y="1143000"/>
          <p14:tracePt t="93308" x="5530850" y="1117600"/>
          <p14:tracePt t="93328" x="5467350" y="1098550"/>
          <p14:tracePt t="93348" x="5378450" y="1085850"/>
          <p14:tracePt t="93368" x="5295900" y="1085850"/>
          <p14:tracePt t="93388" x="5238750" y="1092200"/>
          <p14:tracePt t="93408" x="5162550" y="1123950"/>
          <p14:tracePt t="93428" x="5092700" y="1162050"/>
          <p14:tracePt t="93448" x="5048250" y="1193800"/>
          <p14:tracePt t="93468" x="4991100" y="1238250"/>
          <p14:tracePt t="93488" x="4933950" y="1295400"/>
          <p14:tracePt t="93508" x="4902200" y="1333500"/>
          <p14:tracePt t="93528" x="4851400" y="1390650"/>
          <p14:tracePt t="93548" x="4813300" y="1460500"/>
          <p14:tracePt t="93567" x="4794250" y="1511300"/>
          <p14:tracePt t="93588" x="4775200" y="1587500"/>
          <p14:tracePt t="93608" x="4768850" y="1663700"/>
          <p14:tracePt t="93628" x="4775200" y="1708150"/>
          <p14:tracePt t="93648" x="4800600" y="1765300"/>
          <p14:tracePt t="93667" x="4826000" y="1809750"/>
          <p14:tracePt t="93688" x="4889500" y="1866900"/>
          <p14:tracePt t="93708" x="4978400" y="1917700"/>
          <p14:tracePt t="93727" x="5048250" y="1943100"/>
          <p14:tracePt t="93747" x="5156200" y="1962150"/>
          <p14:tracePt t="93768" x="5232400" y="1962150"/>
          <p14:tracePt t="93787" x="5353050" y="1955800"/>
          <p14:tracePt t="93807" x="5480050" y="1949450"/>
          <p14:tracePt t="93827" x="5562600" y="1943100"/>
          <p14:tracePt t="93847" x="5702300" y="1930400"/>
          <p14:tracePt t="93867" x="5842000" y="1905000"/>
          <p14:tracePt t="93887" x="5943600" y="1879600"/>
          <p14:tracePt t="93907" x="6096000" y="1835150"/>
          <p14:tracePt t="93928" x="6248400" y="1803400"/>
          <p14:tracePt t="93947" x="6350000" y="1790700"/>
          <p14:tracePt t="93967" x="6508750" y="1790700"/>
          <p14:tracePt t="93987" x="6667500" y="1803400"/>
          <p14:tracePt t="94008" x="6826250" y="1822450"/>
          <p14:tracePt t="94027" x="6927850" y="1828800"/>
          <p14:tracePt t="94047" x="7061200" y="1841500"/>
          <p14:tracePt t="94067" x="7137400" y="1860550"/>
          <p14:tracePt t="94069" x="7175500" y="1866900"/>
          <p14:tracePt t="94087" x="7245350" y="1885950"/>
          <p14:tracePt t="94107" x="7359650" y="1924050"/>
          <p14:tracePt t="94128" x="7442200" y="1943100"/>
          <p14:tracePt t="94147" x="7562850" y="1974850"/>
          <p14:tracePt t="94167" x="7689850" y="1993900"/>
          <p14:tracePt t="94187" x="7772400" y="2000250"/>
          <p14:tracePt t="94208" x="7893050" y="2012950"/>
          <p14:tracePt t="94227" x="8007350" y="2006600"/>
          <p14:tracePt t="94248" x="8083550" y="1987550"/>
          <p14:tracePt t="94267" x="8191500" y="1949450"/>
          <p14:tracePt t="94287" x="8286750" y="1885950"/>
          <p14:tracePt t="94307" x="8337550" y="1828800"/>
          <p14:tracePt t="94327" x="8394700" y="1727200"/>
          <p14:tracePt t="94347" x="8420100" y="1619250"/>
          <p14:tracePt t="94367" x="8413750" y="1543050"/>
          <p14:tracePt t="94387" x="8375650" y="1428750"/>
          <p14:tracePt t="94407" x="8331200" y="1346200"/>
          <p14:tracePt t="94427" x="8229600" y="1244600"/>
          <p14:tracePt t="94447" x="8096250" y="1168400"/>
          <p14:tracePt t="94467" x="7994650" y="1123950"/>
          <p14:tracePt t="94488" x="7816850" y="1085850"/>
          <p14:tracePt t="94508" x="7626350" y="1066800"/>
          <p14:tracePt t="94527" x="7486650" y="1066800"/>
          <p14:tracePt t="94547" x="7302500" y="1098550"/>
          <p14:tracePt t="94567" x="7143750" y="1149350"/>
          <p14:tracePt t="94587" x="7048500" y="1187450"/>
          <p14:tracePt t="94607" x="6934200" y="1231900"/>
          <p14:tracePt t="94627" x="6845300" y="1270000"/>
          <p14:tracePt t="94647" x="6794500" y="1295400"/>
          <p14:tracePt t="94667" x="6724650" y="1320800"/>
          <p14:tracePt t="94687" x="6661150" y="1339850"/>
          <p14:tracePt t="94707" x="6629400" y="1352550"/>
          <p14:tracePt t="94727" x="6578600" y="1365250"/>
          <p14:tracePt t="94747" x="6527800" y="1365250"/>
          <p14:tracePt t="94767" x="6483350" y="1358900"/>
          <p14:tracePt t="94787" x="6407150" y="1346200"/>
          <p14:tracePt t="94807" x="6311900" y="1327150"/>
          <p14:tracePt t="94827" x="6248400" y="1308100"/>
          <p14:tracePt t="94847" x="6159500" y="1276350"/>
          <p14:tracePt t="94867" x="6064250" y="1244600"/>
          <p14:tracePt t="94887" x="6007100" y="1219200"/>
          <p14:tracePt t="94907" x="5911850" y="1187450"/>
          <p14:tracePt t="94927" x="5816600" y="1155700"/>
          <p14:tracePt t="94947" x="5753100" y="1136650"/>
          <p14:tracePt t="94967" x="5651500" y="1111250"/>
          <p14:tracePt t="94987" x="5549900" y="1085850"/>
          <p14:tracePt t="95008" x="5486400" y="1073150"/>
          <p14:tracePt t="95027" x="5391150" y="1060450"/>
          <p14:tracePt t="95047" x="5308600" y="1073150"/>
          <p14:tracePt t="95067" x="5257800" y="1092200"/>
          <p14:tracePt t="95087" x="5187950" y="1130300"/>
          <p14:tracePt t="95089" x="5168900" y="1143000"/>
          <p14:tracePt t="95107" x="5130800" y="1181100"/>
          <p14:tracePt t="95127" x="5092700" y="1219200"/>
          <p14:tracePt t="95147" x="5048250" y="1282700"/>
          <p14:tracePt t="95167" x="5010150" y="1346200"/>
          <p14:tracePt t="95187" x="4984750" y="1384300"/>
          <p14:tracePt t="95207" x="4959350" y="1447800"/>
          <p14:tracePt t="95227" x="4940300" y="1504950"/>
          <p14:tracePt t="95247" x="4933950" y="1536700"/>
          <p14:tracePt t="95267" x="4927600" y="1600200"/>
          <p14:tracePt t="95287" x="4927600" y="1670050"/>
          <p14:tracePt t="95307" x="4933950" y="1720850"/>
          <p14:tracePt t="95327" x="4946650" y="1797050"/>
          <p14:tracePt t="95347" x="4959350" y="1873250"/>
          <p14:tracePt t="95367" x="4972050" y="1917700"/>
          <p14:tracePt t="95387" x="4991100" y="1987550"/>
          <p14:tracePt t="95407" x="5016500" y="2063750"/>
          <p14:tracePt t="95427" x="5035550" y="2114550"/>
          <p14:tracePt t="95447" x="5067300" y="2190750"/>
          <p14:tracePt t="95467" x="5111750" y="2266950"/>
          <p14:tracePt t="95487" x="5143500" y="2311400"/>
          <p14:tracePt t="95507" x="5194300" y="2374900"/>
          <p14:tracePt t="95527" x="5245100" y="2438400"/>
          <p14:tracePt t="95547" x="5283200" y="2476500"/>
          <p14:tracePt t="95567" x="5334000" y="2540000"/>
          <p14:tracePt t="95587" x="5391150" y="2597150"/>
          <p14:tracePt t="95607" x="5429250" y="2635250"/>
          <p14:tracePt t="95627" x="5499100" y="2692400"/>
          <p14:tracePt t="95647" x="5575300" y="2762250"/>
          <p14:tracePt t="95667" x="5626100" y="2806700"/>
          <p14:tracePt t="95687" x="5708650" y="2870200"/>
          <p14:tracePt t="95707" x="5797550" y="2914650"/>
          <p14:tracePt t="95727" x="5861050" y="2921000"/>
          <p14:tracePt t="95747" x="5949950" y="2914650"/>
          <p14:tracePt t="95767" x="6038850" y="2882900"/>
          <p14:tracePt t="95787" x="6089650" y="2851150"/>
          <p14:tracePt t="95807" x="6159500" y="2781300"/>
          <p14:tracePt t="95827" x="6203950" y="2692400"/>
          <p14:tracePt t="95847" x="6223000" y="2622550"/>
          <p14:tracePt t="95867" x="6235700" y="2495550"/>
          <p14:tracePt t="95887" x="6235700" y="2355850"/>
          <p14:tracePt t="95907" x="6229350" y="2260600"/>
          <p14:tracePt t="95927" x="6203950" y="2114550"/>
          <p14:tracePt t="95947" x="6184900" y="2012950"/>
          <p14:tracePt t="95967" x="6140450" y="1860550"/>
          <p14:tracePt t="95987" x="6102350" y="1720850"/>
          <p14:tracePt t="96007" x="6070600" y="1638300"/>
          <p14:tracePt t="96027" x="6013450" y="1530350"/>
          <p14:tracePt t="96047" x="5956300" y="1428750"/>
          <p14:tracePt t="96067" x="5918200" y="1365250"/>
          <p14:tracePt t="96087" x="5848350" y="1276350"/>
          <p14:tracePt t="96107" x="5778500" y="1206500"/>
          <p14:tracePt t="96127" x="5727700" y="1174750"/>
          <p14:tracePt t="96147" x="5651500" y="1123950"/>
          <p14:tracePt t="96167" x="5581650" y="1085850"/>
          <p14:tracePt t="96187" x="5530850" y="1066800"/>
          <p14:tracePt t="96208" x="5454650" y="1047750"/>
          <p14:tracePt t="96227" x="5384800" y="1041400"/>
          <p14:tracePt t="96247" x="5334000" y="1047750"/>
          <p14:tracePt t="96267" x="5270500" y="1079500"/>
          <p14:tracePt t="96287" x="5219700" y="1117600"/>
          <p14:tracePt t="96307" x="5187950" y="1149350"/>
          <p14:tracePt t="96327" x="5143500" y="1193800"/>
          <p14:tracePt t="96347" x="5099050" y="1250950"/>
          <p14:tracePt t="96367" x="5067300" y="1295400"/>
          <p14:tracePt t="96387" x="5035550" y="1365250"/>
          <p14:tracePt t="96407" x="5003800" y="1441450"/>
          <p14:tracePt t="96427" x="4991100" y="1485900"/>
          <p14:tracePt t="96447" x="4972050" y="1562100"/>
          <p14:tracePt t="96467" x="4959350" y="1657350"/>
          <p14:tracePt t="96487" x="4953000" y="1720850"/>
          <p14:tracePt t="96507" x="4953000" y="1828800"/>
          <p14:tracePt t="96527" x="4959350" y="1936750"/>
          <p14:tracePt t="96547" x="4972050" y="2000250"/>
          <p14:tracePt t="96567" x="5003800" y="2108200"/>
          <p14:tracePt t="96587" x="5035550" y="2209800"/>
          <p14:tracePt t="96607" x="5067300" y="2273300"/>
          <p14:tracePt t="96627" x="5111750" y="2368550"/>
          <p14:tracePt t="96647" x="5162550" y="2457450"/>
          <p14:tracePt t="96667" x="5194300" y="2514600"/>
          <p14:tracePt t="96687" x="5251450" y="2590800"/>
          <p14:tracePt t="96707" x="5314950" y="2654300"/>
          <p14:tracePt t="96727" x="5359400" y="2692400"/>
          <p14:tracePt t="96747" x="5435600" y="2755900"/>
          <p14:tracePt t="96767" x="5518150" y="2813050"/>
          <p14:tracePt t="96787" x="5575300" y="2851150"/>
          <p14:tracePt t="96807" x="5664200" y="2889250"/>
          <p14:tracePt t="96827" x="5746750" y="2914650"/>
          <p14:tracePt t="96847" x="5797550" y="2921000"/>
          <p14:tracePt t="96867" x="5873750" y="2914650"/>
          <p14:tracePt t="96887" x="5943600" y="2876550"/>
          <p14:tracePt t="96907" x="5988050" y="2838450"/>
          <p14:tracePt t="96927" x="6045200" y="2762250"/>
          <p14:tracePt t="96947" x="6089650" y="2667000"/>
          <p14:tracePt t="96967" x="6115050" y="2597150"/>
          <p14:tracePt t="96987" x="6134100" y="2470150"/>
          <p14:tracePt t="97007" x="6134100" y="2311400"/>
          <p14:tracePt t="97027" x="6127750" y="2203450"/>
          <p14:tracePt t="97047" x="6108700" y="2038350"/>
          <p14:tracePt t="97067" x="6083300" y="1879600"/>
          <p14:tracePt t="97087" x="6057900" y="1771650"/>
          <p14:tracePt t="97107" x="6019800" y="1619250"/>
          <p14:tracePt t="97127" x="5975350" y="1485900"/>
          <p14:tracePt t="97147" x="5943600" y="1409700"/>
          <p14:tracePt t="97167" x="5880100" y="1314450"/>
          <p14:tracePt t="97187" x="5810250" y="1225550"/>
          <p14:tracePt t="97207" x="5759450" y="1174750"/>
          <p14:tracePt t="97227" x="5683250" y="1117600"/>
          <p14:tracePt t="97247" x="5600700" y="1066800"/>
          <p14:tracePt t="97267" x="5549900" y="1047750"/>
          <p14:tracePt t="97287" x="5467350" y="1041400"/>
          <p14:tracePt t="97307" x="5384800" y="1054100"/>
          <p14:tracePt t="97327" x="5340350" y="1073150"/>
          <p14:tracePt t="97347" x="5270500" y="1111250"/>
          <p14:tracePt t="97367" x="5219700" y="1155700"/>
          <p14:tracePt t="97387" x="5194300" y="1187450"/>
          <p14:tracePt t="97407" x="5162550" y="1250950"/>
          <p14:tracePt t="97427" x="5137150" y="1320800"/>
          <p14:tracePt t="97447" x="5124450" y="1384300"/>
          <p14:tracePt t="97467" x="5105400" y="1485900"/>
          <p14:tracePt t="97487" x="5099050" y="1562100"/>
          <p14:tracePt t="97507" x="5086350" y="1676400"/>
          <p14:tracePt t="97527" x="5086350" y="1771650"/>
          <p14:tracePt t="97547" x="5092700" y="1828800"/>
          <p14:tracePt t="97567" x="5099050" y="1924050"/>
          <p14:tracePt t="97587" x="5111750" y="2006600"/>
          <p14:tracePt t="97607" x="5124450" y="2057400"/>
          <p14:tracePt t="97627" x="5149850" y="2127250"/>
          <p14:tracePt t="97647" x="5181600" y="2197100"/>
          <p14:tracePt t="97667" x="5207000" y="2247900"/>
          <p14:tracePt t="97687" x="5251450" y="2324100"/>
          <p14:tracePt t="97707" x="5308600" y="2400300"/>
          <p14:tracePt t="97727" x="5346700" y="2444750"/>
          <p14:tracePt t="97747" x="5416550" y="2495550"/>
          <p14:tracePt t="97767" x="5486400" y="2546350"/>
          <p14:tracePt t="97787" x="5537200" y="2578100"/>
          <p14:tracePt t="97807" x="5619750" y="2628900"/>
          <p14:tracePt t="97827" x="5702300" y="2667000"/>
          <p14:tracePt t="97847" x="5753100" y="2679700"/>
          <p14:tracePt t="97867" x="5829300" y="2692400"/>
          <p14:tracePt t="97887" x="5892800" y="2692400"/>
          <p14:tracePt t="97907" x="5937250" y="2686050"/>
          <p14:tracePt t="97927" x="6000750" y="2647950"/>
          <p14:tracePt t="97947" x="6051550" y="2578100"/>
          <p14:tracePt t="97967" x="6070600" y="2527300"/>
          <p14:tracePt t="97987" x="6096000" y="2444750"/>
          <p14:tracePt t="98007" x="6108700" y="2349500"/>
          <p14:tracePt t="98027" x="6108700" y="2279650"/>
          <p14:tracePt t="98047" x="6102350" y="2165350"/>
          <p14:tracePt t="98067" x="6076950" y="2038350"/>
          <p14:tracePt t="98087" x="6057900" y="1949450"/>
          <p14:tracePt t="98107" x="6013450" y="1822450"/>
          <p14:tracePt t="98127" x="5956300" y="1695450"/>
          <p14:tracePt t="98147" x="5924550" y="1625600"/>
          <p14:tracePt t="98166" x="5873750" y="1530350"/>
          <p14:tracePt t="98187" x="5829300" y="1441450"/>
          <p14:tracePt t="98207" x="5797550" y="1384300"/>
          <p14:tracePt t="98227" x="5746750" y="1301750"/>
          <p14:tracePt t="98247" x="5683250" y="1238250"/>
          <p14:tracePt t="98267" x="5645150" y="1206500"/>
          <p14:tracePt t="98286" x="5575300" y="1168400"/>
          <p14:tracePt t="98307" x="5505450" y="1149350"/>
          <p14:tracePt t="98327" x="5454650" y="1149350"/>
          <p14:tracePt t="98347" x="5397500" y="1155700"/>
          <p14:tracePt t="98367" x="5340350" y="1181100"/>
          <p14:tracePt t="98387" x="5308600" y="1193800"/>
          <p14:tracePt t="98407" x="5270500" y="1225550"/>
          <p14:tracePt t="98427" x="5232400" y="1270000"/>
          <p14:tracePt t="98447" x="5213350" y="1308100"/>
          <p14:tracePt t="98467" x="5187950" y="1371600"/>
          <p14:tracePt t="98487" x="5168900" y="1447800"/>
          <p14:tracePt t="98507" x="5162550" y="1498600"/>
          <p14:tracePt t="98527" x="5143500" y="1581150"/>
          <p14:tracePt t="98547" x="5143500" y="1663700"/>
          <p14:tracePt t="98567" x="5143500" y="1727200"/>
          <p14:tracePt t="98587" x="5162550" y="1816100"/>
          <p14:tracePt t="98607" x="5181600" y="1905000"/>
          <p14:tracePt t="98626" x="5194300" y="1968500"/>
          <p14:tracePt t="98646" x="5226050" y="2063750"/>
          <p14:tracePt t="98666" x="5257800" y="2165350"/>
          <p14:tracePt t="98687" x="5283200" y="2228850"/>
          <p14:tracePt t="98706" x="5327650" y="2324100"/>
          <p14:tracePt t="98726" x="5365750" y="2400300"/>
          <p14:tracePt t="98747" x="5397500" y="2451100"/>
          <p14:tracePt t="98767" x="5448300" y="2520950"/>
          <p14:tracePt t="98786" x="5511800" y="2597150"/>
          <p14:tracePt t="98807" x="5549900" y="2647950"/>
          <p14:tracePt t="98826" x="5607050" y="2705100"/>
          <p14:tracePt t="98846" x="5664200" y="2749550"/>
          <p14:tracePt t="98866" x="5702300" y="2781300"/>
          <p14:tracePt t="98886" x="5753100" y="2813050"/>
          <p14:tracePt t="98906" x="5791200" y="2832100"/>
          <p14:tracePt t="98927" x="5816600" y="2832100"/>
          <p14:tracePt t="98946" x="5854700" y="2794000"/>
          <p14:tracePt t="98966" x="5905500" y="2730500"/>
          <p14:tracePt t="98987" x="5918200" y="2705100"/>
          <p14:tracePt t="99871" x="5130800" y="3644900"/>
          <p14:tracePt t="99879" x="5124450" y="3651250"/>
          <p14:tracePt t="99887" x="5111750" y="3657600"/>
          <p14:tracePt t="99906" x="5086350" y="3702050"/>
          <p14:tracePt t="99926" x="5067300" y="3733800"/>
          <p14:tracePt t="99946" x="5048250" y="3759200"/>
          <p14:tracePt t="99966" x="5041900" y="3746500"/>
          <p14:tracePt t="99986" x="5041900" y="3721100"/>
          <p14:tracePt t="100007" x="5054600" y="3663950"/>
          <p14:tracePt t="100026" x="5080000" y="3619500"/>
          <p14:tracePt t="100046" x="5080000" y="3594100"/>
          <p14:tracePt t="100066" x="5092700" y="3575050"/>
          <p14:tracePt t="100086" x="5130800" y="3568700"/>
          <p14:tracePt t="100106" x="5187950" y="3568700"/>
          <p14:tracePt t="100126" x="5308600" y="3587750"/>
          <p14:tracePt t="100146" x="5467350" y="3663950"/>
          <p14:tracePt t="100166" x="5575300" y="3733800"/>
          <p14:tracePt t="100187" x="5695950" y="3835400"/>
          <p14:tracePt t="100207" x="5721350" y="3886200"/>
          <p14:tracePt t="100226" x="5708650" y="3892550"/>
          <p14:tracePt t="100246" x="5670550" y="3898900"/>
          <p14:tracePt t="100266" x="5651500" y="3905250"/>
          <p14:tracePt t="100286" x="5638800" y="3911600"/>
          <p14:tracePt t="100306" x="5619750" y="3917950"/>
          <p14:tracePt t="100326" x="5613400" y="3930650"/>
          <p14:tracePt t="100346" x="5600700" y="3949700"/>
          <p14:tracePt t="100366" x="5581650" y="3981450"/>
          <p14:tracePt t="100386" x="5543550" y="4025900"/>
          <p14:tracePt t="100406" x="5524500" y="4057650"/>
          <p14:tracePt t="100426" x="5486400" y="4121150"/>
          <p14:tracePt t="100446" x="5454650" y="4146550"/>
          <p14:tracePt t="100466" x="5429250" y="4146550"/>
          <p14:tracePt t="100486" x="5403850" y="4133850"/>
          <p14:tracePt t="100506" x="5372100" y="4108450"/>
          <p14:tracePt t="100526" x="5353050" y="4089400"/>
          <p14:tracePt t="100546" x="5321300" y="4070350"/>
          <p14:tracePt t="100566" x="5302250" y="4064000"/>
          <p14:tracePt t="100586" x="5276850" y="4057650"/>
          <p14:tracePt t="100607" x="5257800" y="4064000"/>
          <p14:tracePt t="100626" x="5245100" y="4064000"/>
          <p14:tracePt t="100646" x="5232400" y="4070350"/>
          <p14:tracePt t="100666" x="5219700" y="4089400"/>
          <p14:tracePt t="100686" x="5219700" y="4102100"/>
          <p14:tracePt t="100706" x="5213350" y="4121150"/>
          <p14:tracePt t="100726" x="5207000" y="4133850"/>
          <p14:tracePt t="100746" x="5200650" y="4140200"/>
          <p14:tracePt t="100939" x="5232400" y="4152900"/>
          <p14:tracePt t="100943" x="5238750" y="4152900"/>
          <p14:tracePt t="100951" x="5245100" y="4152900"/>
          <p14:tracePt t="100967" x="5264150" y="4152900"/>
          <p14:tracePt t="100986" x="5276850" y="4152900"/>
          <p14:tracePt t="101006" x="5302250" y="4159250"/>
          <p14:tracePt t="101027" x="5334000" y="4159250"/>
          <p14:tracePt t="101046" x="5353050" y="4159250"/>
          <p14:tracePt t="101066" x="5378450" y="4159250"/>
          <p14:tracePt t="101087" x="5410200" y="4165600"/>
          <p14:tracePt t="101106" x="5429250" y="4165600"/>
          <p14:tracePt t="101126" x="5461000" y="4165600"/>
          <p14:tracePt t="101147" x="5499100" y="4159250"/>
          <p14:tracePt t="101166" x="5524500" y="4159250"/>
          <p14:tracePt t="101186" x="5549900" y="4159250"/>
          <p14:tracePt t="101207" x="5600700" y="4159250"/>
          <p14:tracePt t="101226" x="5626100" y="4152900"/>
          <p14:tracePt t="101247" x="5664200" y="4152900"/>
          <p14:tracePt t="101267" x="5695950" y="4152900"/>
          <p14:tracePt t="101286" x="5721350" y="4146550"/>
          <p14:tracePt t="101306" x="5746750" y="4146550"/>
          <p14:tracePt t="101326" x="5784850" y="4146550"/>
          <p14:tracePt t="101346" x="5816600" y="4140200"/>
          <p14:tracePt t="101366" x="5842000" y="4140200"/>
          <p14:tracePt t="101386" x="5886450" y="4140200"/>
          <p14:tracePt t="101406" x="5937250" y="4133850"/>
          <p14:tracePt t="101426" x="5969000" y="4127500"/>
          <p14:tracePt t="101446" x="6013450" y="4121150"/>
          <p14:tracePt t="101466" x="6064250" y="4114800"/>
          <p14:tracePt t="101486" x="6096000" y="4114800"/>
          <p14:tracePt t="101507" x="6165850" y="4108450"/>
          <p14:tracePt t="101526" x="6197600" y="4108450"/>
          <p14:tracePt t="101546" x="6235700" y="4108450"/>
          <p14:tracePt t="101566" x="6286500" y="4108450"/>
          <p14:tracePt t="101586" x="6337300" y="4114800"/>
          <p14:tracePt t="101607" x="6369050" y="4114800"/>
          <p14:tracePt t="101626" x="6413500" y="4114800"/>
          <p14:tracePt t="101646" x="6457950" y="4121150"/>
          <p14:tracePt t="101666" x="6483350" y="4121150"/>
          <p14:tracePt t="101686" x="6527800" y="4127500"/>
          <p14:tracePt t="101706" x="6572250" y="4127500"/>
          <p14:tracePt t="101726" x="6604000" y="4127500"/>
          <p14:tracePt t="101746" x="6648450" y="4133850"/>
          <p14:tracePt t="101766" x="6692900" y="4133850"/>
          <p14:tracePt t="101786" x="6724650" y="4133850"/>
          <p14:tracePt t="101806" x="6775450" y="4140200"/>
          <p14:tracePt t="101826" x="6819900" y="4140200"/>
          <p14:tracePt t="101846" x="6851650" y="4133850"/>
          <p14:tracePt t="101866" x="6902450" y="4127500"/>
          <p14:tracePt t="101886" x="6946900" y="4127500"/>
          <p14:tracePt t="101906" x="6978650" y="4127500"/>
          <p14:tracePt t="101926" x="7023100" y="4121150"/>
          <p14:tracePt t="101946" x="7073900" y="4114800"/>
          <p14:tracePt t="101966" x="7105650" y="4114800"/>
          <p14:tracePt t="101986" x="7156450" y="4108450"/>
          <p14:tracePt t="102006" x="7200900" y="4108450"/>
          <p14:tracePt t="102026" x="7226300" y="4108450"/>
          <p14:tracePt t="102046" x="7270750" y="4108450"/>
          <p14:tracePt t="102066" x="7308850" y="4108450"/>
          <p14:tracePt t="102086" x="7334250" y="4108450"/>
          <p14:tracePt t="102088" x="7340600" y="4108450"/>
          <p14:tracePt t="102106" x="7366000" y="4108450"/>
          <p14:tracePt t="102126" x="7397750" y="4102100"/>
          <p14:tracePt t="102146" x="7423150" y="4102100"/>
          <p14:tracePt t="102166" x="7454900" y="4102100"/>
          <p14:tracePt t="102186" x="7480300" y="4102100"/>
          <p14:tracePt t="102206" x="7499350" y="4102100"/>
          <p14:tracePt t="102226" x="7524750" y="4102100"/>
          <p14:tracePt t="102246" x="7556500" y="4102100"/>
          <p14:tracePt t="102266" x="7575550" y="4095750"/>
          <p14:tracePt t="102286" x="7607300" y="4095750"/>
          <p14:tracePt t="102306" x="7632700" y="4095750"/>
          <p14:tracePt t="102326" x="7651750" y="4095750"/>
          <p14:tracePt t="102346" x="7677150" y="4089400"/>
          <p14:tracePt t="102366" x="7702550" y="4089400"/>
          <p14:tracePt t="102386" x="7721600" y="4083050"/>
          <p14:tracePt t="102406" x="7740650" y="4076700"/>
          <p14:tracePt t="102426" x="7766050" y="4070350"/>
          <p14:tracePt t="102446" x="7778750" y="4070350"/>
          <p14:tracePt t="102466" x="7797800" y="4064000"/>
          <p14:tracePt t="102486" x="7810500" y="4064000"/>
          <p14:tracePt t="102506" x="7816850" y="4064000"/>
          <p14:tracePt t="102526" x="7816850" y="4070350"/>
          <p14:tracePt t="102546" x="7823200" y="4070350"/>
          <p14:tracePt t="102586" x="7829550" y="4076700"/>
          <p14:tracePt t="102660" x="7816850" y="4076700"/>
          <p14:tracePt t="102672" x="7810500" y="4076700"/>
          <p14:tracePt t="102680" x="7804150" y="4076700"/>
          <p14:tracePt t="102688" x="7797800" y="4076700"/>
          <p14:tracePt t="102706" x="7791450" y="4070350"/>
          <p14:tracePt t="102726" x="7785100" y="4057650"/>
          <p14:tracePt t="102746" x="7766050" y="4019550"/>
          <p14:tracePt t="102766" x="7734300" y="3956050"/>
          <p14:tracePt t="115856" x="5803900" y="3956050"/>
          <p14:tracePt t="115865" x="5803900" y="3949700"/>
          <p14:tracePt t="115900" x="5810250" y="3956050"/>
          <p14:tracePt t="115908" x="5810250" y="3962400"/>
          <p14:tracePt t="115924" x="5822950" y="3975100"/>
          <p14:tracePt t="115944" x="5842000" y="3987800"/>
          <p14:tracePt t="115963" x="5848350" y="3987800"/>
          <p14:tracePt t="115984" x="5867400" y="4006850"/>
          <p14:tracePt t="116004" x="5873750" y="4025900"/>
          <p14:tracePt t="116024" x="5873750" y="4038600"/>
          <p14:tracePt t="116044" x="5880100" y="4057650"/>
          <p14:tracePt t="116064" x="5886450" y="4070350"/>
          <p14:tracePt t="116083" x="5899150" y="4083050"/>
          <p14:tracePt t="116104" x="5911850" y="4083050"/>
          <p14:tracePt t="116123" x="5924550" y="4083050"/>
          <p14:tracePt t="116143" x="5937250" y="4083050"/>
          <p14:tracePt t="116163" x="5949950" y="4095750"/>
          <p14:tracePt t="116183" x="5956300" y="4102100"/>
          <p14:tracePt t="116204" x="5962650" y="4114800"/>
          <p14:tracePt t="116224" x="5969000" y="4114800"/>
          <p14:tracePt t="116243" x="5981700" y="4108450"/>
          <p14:tracePt t="116263" x="5994400" y="4108450"/>
          <p14:tracePt t="116283" x="6000750" y="4108450"/>
          <p14:tracePt t="116303" x="6007100" y="4102100"/>
          <p14:tracePt t="116323" x="6013450" y="4095750"/>
          <p14:tracePt t="116344" x="6019800" y="4095750"/>
          <p14:tracePt t="116363" x="6032500" y="4089400"/>
          <p14:tracePt t="116403" x="6032500" y="4095750"/>
          <p14:tracePt t="116423" x="6019800" y="4121150"/>
          <p14:tracePt t="116443" x="6000750" y="4133850"/>
          <p14:tracePt t="116463" x="5981700" y="4133850"/>
          <p14:tracePt t="116483" x="5937250" y="4095750"/>
          <p14:tracePt t="116504" x="5924550" y="4064000"/>
          <p14:tracePt t="140874" x="0" y="0"/>
        </p14:tracePtLst>
        <p14:tracePtLst>
          <p14:tracePt t="150302" x="1460500" y="5784850"/>
          <p14:tracePt t="151153" x="1816100" y="5626100"/>
          <p14:tracePt t="151157" x="1816100" y="5638800"/>
          <p14:tracePt t="151177" x="1822450" y="5670550"/>
          <p14:tracePt t="151197" x="1835150" y="5753100"/>
          <p14:tracePt t="151217" x="1841500" y="5810250"/>
          <p14:tracePt t="151237" x="1847850" y="5880100"/>
          <p14:tracePt t="151257" x="1828800" y="5911850"/>
          <p14:tracePt t="151277" x="1809750" y="5924550"/>
          <p14:tracePt t="151297" x="1778000" y="5937250"/>
          <p14:tracePt t="151317" x="1733550" y="5943600"/>
          <p14:tracePt t="151337" x="1701800" y="5937250"/>
          <p14:tracePt t="151357" x="1657350" y="5924550"/>
          <p14:tracePt t="151377" x="1625600" y="5899150"/>
          <p14:tracePt t="151397" x="1619250" y="5886450"/>
          <p14:tracePt t="151417" x="1612900" y="5861050"/>
          <p14:tracePt t="151437" x="1625600" y="5829300"/>
          <p14:tracePt t="151457" x="1625600" y="5810250"/>
          <p14:tracePt t="151477" x="1631950" y="5803900"/>
          <p14:tracePt t="151497" x="1625600" y="5816600"/>
          <p14:tracePt t="151517" x="1625600" y="5829300"/>
          <p14:tracePt t="151537" x="1612900" y="5854700"/>
          <p14:tracePt t="151557" x="1600200" y="5873750"/>
          <p14:tracePt t="151577" x="1593850" y="5880100"/>
          <p14:tracePt t="151597" x="1581150" y="5886450"/>
          <p14:tracePt t="151617" x="1574800" y="5892800"/>
          <p14:tracePt t="151637" x="1568450" y="5899150"/>
          <p14:tracePt t="151661" x="1562100" y="5905500"/>
          <p14:tracePt t="151677" x="1555750" y="5905500"/>
          <p14:tracePt t="151842" x="1460500" y="5930900"/>
          <p14:tracePt t="151849" x="1460500" y="5943600"/>
          <p14:tracePt t="151857" x="1466850" y="5956300"/>
          <p14:tracePt t="151877" x="1479550" y="5981700"/>
          <p14:tracePt t="151897" x="1504950" y="6013450"/>
          <p14:tracePt t="151917" x="1536700" y="6026150"/>
          <p14:tracePt t="151937" x="1562100" y="6026150"/>
          <p14:tracePt t="151957" x="1587500" y="6013450"/>
          <p14:tracePt t="151977" x="1606550" y="5981700"/>
          <p14:tracePt t="151997" x="1612900" y="5956300"/>
          <p14:tracePt t="152017" x="1619250" y="5911850"/>
          <p14:tracePt t="152037" x="1606550" y="5873750"/>
          <p14:tracePt t="152057" x="1593850" y="5854700"/>
          <p14:tracePt t="152077" x="1568450" y="5835650"/>
          <p14:tracePt t="152097" x="1543050" y="5835650"/>
          <p14:tracePt t="152117" x="1524000" y="5842000"/>
          <p14:tracePt t="152137" x="1504950" y="5867400"/>
          <p14:tracePt t="152157" x="1511300" y="5918200"/>
          <p14:tracePt t="152177" x="1524000" y="5949950"/>
          <p14:tracePt t="152197" x="1562100" y="5994400"/>
          <p14:tracePt t="152217" x="1606550" y="6007100"/>
          <p14:tracePt t="152237" x="1631950" y="5994400"/>
          <p14:tracePt t="152257" x="1651000" y="5962650"/>
          <p14:tracePt t="152277" x="1651000" y="5918200"/>
          <p14:tracePt t="152297" x="1638300" y="5892800"/>
          <p14:tracePt t="152317" x="1612900" y="5867400"/>
          <p14:tracePt t="152337" x="1587500" y="5867400"/>
          <p14:tracePt t="152357" x="1581150" y="5873750"/>
          <p14:tracePt t="152377" x="1574800" y="5886450"/>
          <p14:tracePt t="152397" x="1568450" y="5899150"/>
          <p14:tracePt t="152417" x="1568450" y="5905500"/>
          <p14:tracePt t="152437" x="1568450" y="5911850"/>
          <p14:tracePt t="152601" x="1574800" y="5918200"/>
          <p14:tracePt t="152617" x="1574800" y="5924550"/>
          <p14:tracePt t="152625" x="1581150" y="5924550"/>
          <p14:tracePt t="152637" x="1593850" y="5930900"/>
          <p14:tracePt t="152657" x="1606550" y="5937250"/>
          <p14:tracePt t="152677" x="1638300" y="5943600"/>
          <p14:tracePt t="152697" x="1676400" y="5949950"/>
          <p14:tracePt t="152717" x="1701800" y="5949950"/>
          <p14:tracePt t="152737" x="1739900" y="5943600"/>
          <p14:tracePt t="152757" x="1765300" y="5937250"/>
          <p14:tracePt t="152777" x="1797050" y="5937250"/>
          <p14:tracePt t="152797" x="1835150" y="5930900"/>
          <p14:tracePt t="152817" x="1860550" y="5924550"/>
          <p14:tracePt t="152837" x="1898650" y="5918200"/>
          <p14:tracePt t="152857" x="1943100" y="5918200"/>
          <p14:tracePt t="152877" x="1974850" y="5918200"/>
          <p14:tracePt t="152897" x="2019300" y="5918200"/>
          <p14:tracePt t="152917" x="2076450" y="5918200"/>
          <p14:tracePt t="152937" x="2114550" y="5911850"/>
          <p14:tracePt t="152957" x="2171700" y="5911850"/>
          <p14:tracePt t="152977" x="2228850" y="5918200"/>
          <p14:tracePt t="152997" x="2266950" y="5918200"/>
          <p14:tracePt t="153017" x="2324100" y="5911850"/>
          <p14:tracePt t="153037" x="2387600" y="5911850"/>
          <p14:tracePt t="153057" x="2425700" y="5911850"/>
          <p14:tracePt t="153077" x="2482850" y="5905500"/>
          <p14:tracePt t="153097" x="2533650" y="5899150"/>
          <p14:tracePt t="153117" x="2559050" y="5892800"/>
          <p14:tracePt t="153137" x="2603500" y="5892800"/>
          <p14:tracePt t="153157" x="2641600" y="5892800"/>
          <p14:tracePt t="153177" x="2667000" y="5899150"/>
          <p14:tracePt t="153197" x="2698750" y="5905500"/>
          <p14:tracePt t="153218" x="2730500" y="5911850"/>
          <p14:tracePt t="153237" x="2743200" y="5911850"/>
          <p14:tracePt t="153257" x="2762250" y="5918200"/>
          <p14:tracePt t="153277" x="2774950" y="5918200"/>
          <p14:tracePt t="153297" x="2781300" y="5918200"/>
          <p14:tracePt t="153317" x="2787650" y="5918200"/>
          <p14:tracePt t="153356" x="2781300" y="5918200"/>
          <p14:tracePt t="153377" x="2743200" y="5918200"/>
          <p14:tracePt t="153397" x="2667000" y="5905500"/>
          <p14:tracePt t="153417" x="2597150" y="5892800"/>
          <p14:tracePt t="153437" x="2470150" y="5886450"/>
          <p14:tracePt t="153457" x="2343150" y="5886450"/>
          <p14:tracePt t="153477" x="2260600" y="5892800"/>
          <p14:tracePt t="153497" x="2133600" y="5911850"/>
          <p14:tracePt t="153517" x="2012950" y="5930900"/>
          <p14:tracePt t="153537" x="1943100" y="5943600"/>
          <p14:tracePt t="153557" x="1847850" y="5956300"/>
          <p14:tracePt t="153577" x="1778000" y="5969000"/>
          <p14:tracePt t="153597" x="1739900" y="5975350"/>
          <p14:tracePt t="153617" x="1701800" y="5981700"/>
          <p14:tracePt t="153637" x="1670050" y="5988050"/>
          <p14:tracePt t="153656" x="1657350" y="5988050"/>
          <p14:tracePt t="153677" x="1638300" y="5988050"/>
          <p14:tracePt t="153697" x="1631950" y="5981700"/>
          <p14:tracePt t="153737" x="1625600" y="5981700"/>
          <p14:tracePt t="153758" x="1619250" y="5981700"/>
          <p14:tracePt t="153781" x="1619250" y="5975350"/>
          <p14:tracePt t="153818" x="1619250" y="5969000"/>
          <p14:tracePt t="153869" x="1619250" y="5962650"/>
          <p14:tracePt t="153909" x="1625600" y="5969000"/>
          <p14:tracePt t="153954" x="1631950" y="5975350"/>
          <p14:tracePt t="153961" x="1638300" y="5975350"/>
          <p14:tracePt t="153977" x="1644650" y="5981700"/>
          <p14:tracePt t="153996" x="1682750" y="5994400"/>
          <p14:tracePt t="154016" x="1733550" y="6000750"/>
          <p14:tracePt t="154037" x="1803400" y="6007100"/>
          <p14:tracePt t="154056" x="1854200" y="6007100"/>
          <p14:tracePt t="154076" x="1936750" y="5994400"/>
          <p14:tracePt t="154097" x="1981200" y="5981700"/>
          <p14:tracePt t="154098" x="2006600" y="5975350"/>
          <p14:tracePt t="154116" x="2044700" y="5969000"/>
          <p14:tracePt t="154136" x="2114550" y="5956300"/>
          <p14:tracePt t="154156" x="2165350" y="5956300"/>
          <p14:tracePt t="154177" x="2241550" y="5956300"/>
          <p14:tracePt t="154197" x="2317750" y="5962650"/>
          <p14:tracePt t="154216" x="2362200" y="5975350"/>
          <p14:tracePt t="154237" x="2457450" y="5981700"/>
          <p14:tracePt t="154256" x="2495550" y="5981700"/>
          <p14:tracePt t="154276" x="2540000" y="5988050"/>
          <p14:tracePt t="154296" x="2603500" y="5994400"/>
          <p14:tracePt t="154316" x="2667000" y="5988050"/>
          <p14:tracePt t="154336" x="2698750" y="5988050"/>
          <p14:tracePt t="154356" x="2743200" y="5975350"/>
          <p14:tracePt t="154376" x="2774950" y="5969000"/>
          <p14:tracePt t="154396" x="2787650" y="5969000"/>
          <p14:tracePt t="154416" x="2800350" y="5962650"/>
          <p14:tracePt t="154436" x="2787650" y="5956300"/>
          <p14:tracePt t="154457" x="2762250" y="5943600"/>
          <p14:tracePt t="154476" x="2692400" y="5924550"/>
          <p14:tracePt t="154496" x="2571750" y="5892800"/>
          <p14:tracePt t="154516" x="2476500" y="5873750"/>
          <p14:tracePt t="154537" x="2324100" y="5861050"/>
          <p14:tracePt t="154556" x="2190750" y="5854700"/>
          <p14:tracePt t="154576" x="2114550" y="5861050"/>
          <p14:tracePt t="154596" x="2012950" y="5867400"/>
          <p14:tracePt t="154616" x="1911350" y="5873750"/>
          <p14:tracePt t="154637" x="1847850" y="5880100"/>
          <p14:tracePt t="154656" x="1771650" y="5886450"/>
          <p14:tracePt t="154676" x="1720850" y="5886450"/>
          <p14:tracePt t="154696" x="1695450" y="5886450"/>
          <p14:tracePt t="154716" x="1676400" y="5892800"/>
          <p14:tracePt t="154736" x="1663700" y="5892800"/>
          <p14:tracePt t="154756" x="1657350" y="5892800"/>
          <p14:tracePt t="154776" x="1651000" y="5899150"/>
          <p14:tracePt t="154796" x="1644650" y="5899150"/>
          <p14:tracePt t="154954" x="1638300" y="5905500"/>
          <p14:tracePt t="154982" x="1631950" y="5911850"/>
          <p14:tracePt t="155030" x="1625600" y="5918200"/>
          <p14:tracePt t="155058" x="1619250" y="5918200"/>
          <p14:tracePt t="155090" x="1612900" y="5918200"/>
          <p14:tracePt t="155134" x="1612900" y="5924550"/>
          <p14:tracePt t="155158" x="1606550" y="5930900"/>
          <p14:tracePt t="155178" x="1606550" y="5937250"/>
          <p14:tracePt t="155194" x="1600200" y="5937250"/>
          <p14:tracePt t="155218" x="1600200" y="5943600"/>
          <p14:tracePt t="155262" x="1593850" y="5949950"/>
          <p14:tracePt t="155286" x="1593850" y="5956300"/>
          <p14:tracePt t="155298" x="1587500" y="5956300"/>
          <p14:tracePt t="155314" x="1587500" y="5962650"/>
          <p14:tracePt t="155338" x="1581150" y="5969000"/>
          <p14:tracePt t="155382" x="1581150" y="5975350"/>
          <p14:tracePt t="155466" x="1574800" y="5981700"/>
          <p14:tracePt t="155478" x="1574800" y="5988050"/>
          <p14:tracePt t="155494" x="1568450" y="5994400"/>
          <p14:tracePt t="155534" x="1562100" y="6007100"/>
          <p14:tracePt t="155546" x="1555750" y="6007100"/>
          <p14:tracePt t="155562" x="1555750" y="6019800"/>
          <p14:tracePt t="155579" x="1555750" y="6026150"/>
          <p14:tracePt t="155596" x="1555750" y="6032500"/>
          <p14:tracePt t="155616" x="1574800" y="6045200"/>
          <p14:tracePt t="155636" x="1587500" y="6045200"/>
          <p14:tracePt t="155656" x="1612900" y="6026150"/>
          <p14:tracePt t="155676" x="1625600" y="5994400"/>
          <p14:tracePt t="155696" x="1625600" y="5975350"/>
          <p14:tracePt t="155716" x="1606550" y="5943600"/>
          <p14:tracePt t="155736" x="1581150" y="5924550"/>
          <p14:tracePt t="155756" x="1568450" y="5924550"/>
          <p14:tracePt t="155776" x="1543050" y="5943600"/>
          <p14:tracePt t="155796" x="1543050" y="5969000"/>
          <p14:tracePt t="155816" x="1549400" y="5988050"/>
          <p14:tracePt t="155836" x="1574800" y="6007100"/>
          <p14:tracePt t="155856" x="1606550" y="5994400"/>
          <p14:tracePt t="155876" x="1625600" y="5975350"/>
          <p14:tracePt t="155896" x="1631950" y="5930900"/>
          <p14:tracePt t="155916" x="1625600" y="5892800"/>
          <p14:tracePt t="155936" x="1619250" y="5886450"/>
          <p14:tracePt t="155956" x="1606550" y="5886450"/>
          <p14:tracePt t="155976" x="1600200" y="5886450"/>
          <p14:tracePt t="155996" x="1600200" y="5892800"/>
          <p14:tracePt t="156016" x="1593850" y="5899150"/>
          <p14:tracePt t="156036" x="1593850" y="5905500"/>
          <p14:tracePt t="156056" x="1593850" y="5911850"/>
          <p14:tracePt t="156076" x="1593850" y="5918200"/>
          <p14:tracePt t="156096" x="1593850" y="5924550"/>
          <p14:tracePt t="156116" x="1593850" y="5930900"/>
          <p14:tracePt t="156136" x="1587500" y="5937250"/>
          <p14:tracePt t="156156" x="1581150" y="5943600"/>
          <p14:tracePt t="156176" x="1581150" y="5949950"/>
          <p14:tracePt t="156196" x="1574800" y="5962650"/>
          <p14:tracePt t="156216" x="1568450" y="5969000"/>
          <p14:tracePt t="156236" x="1568450" y="5975350"/>
          <p14:tracePt t="156256" x="1568450" y="5988050"/>
          <p14:tracePt t="156967" x="1574800" y="5981700"/>
          <p14:tracePt t="156991" x="1574800" y="5975350"/>
          <p14:tracePt t="157007" x="1581150" y="5975350"/>
          <p14:tracePt t="157019" x="1581150" y="5969000"/>
          <p14:tracePt t="157035" x="1587500" y="5962650"/>
          <p14:tracePt t="157043" x="1587500" y="5956300"/>
          <p14:tracePt t="157059" x="1593850" y="5949950"/>
          <p14:tracePt t="157076" x="1593850" y="5943600"/>
          <p14:tracePt t="157096" x="1600200" y="5937250"/>
          <p14:tracePt t="157116" x="1606550" y="5937250"/>
          <p14:tracePt t="157136" x="1606550" y="5930900"/>
          <p14:tracePt t="157156" x="1606550" y="5924550"/>
          <p14:tracePt t="157195" x="1606550" y="5918200"/>
          <p14:tracePt t="157231" x="1600200" y="5918200"/>
          <p14:tracePt t="157255" x="1600200" y="5911850"/>
          <p14:tracePt t="157275" x="1593850" y="5905500"/>
          <p14:tracePt t="157375" x="1587500" y="5911850"/>
          <p14:tracePt t="157443" x="1587500" y="5918200"/>
          <p14:tracePt t="157471" x="1587500" y="5924550"/>
          <p14:tracePt t="157507" x="1587500" y="5930900"/>
          <p14:tracePt t="157523" x="1587500" y="5937250"/>
          <p14:tracePt t="157539" x="1587500" y="5943600"/>
          <p14:tracePt t="157555" x="1587500" y="5949950"/>
          <p14:tracePt t="157567" x="1587500" y="5956300"/>
          <p14:tracePt t="157607" x="1587500" y="5962650"/>
          <p14:tracePt t="157627" x="1593850" y="5969000"/>
          <p14:tracePt t="157643" x="1600200" y="5969000"/>
          <p14:tracePt t="157659" x="1606550" y="5975350"/>
          <p14:tracePt t="157675" x="1612900" y="5975350"/>
          <p14:tracePt t="157687" x="1619250" y="5975350"/>
          <p14:tracePt t="157696" x="1625600" y="5969000"/>
          <p14:tracePt t="157716" x="1638300" y="5969000"/>
          <p14:tracePt t="157736" x="1663700" y="5949950"/>
          <p14:tracePt t="157756" x="1701800" y="5937250"/>
          <p14:tracePt t="157776" x="1727200" y="5918200"/>
          <p14:tracePt t="157796" x="1771650" y="5905500"/>
          <p14:tracePt t="157816" x="1835150" y="5892800"/>
          <p14:tracePt t="157836" x="1879600" y="5880100"/>
          <p14:tracePt t="157856" x="1962150" y="5867400"/>
          <p14:tracePt t="157876" x="2057400" y="5873750"/>
          <p14:tracePt t="157896" x="2133600" y="5886450"/>
          <p14:tracePt t="157916" x="2247900" y="5918200"/>
          <p14:tracePt t="157936" x="2368550" y="5949950"/>
          <p14:tracePt t="157956" x="2438400" y="5969000"/>
          <p14:tracePt t="157976" x="2533650" y="5994400"/>
          <p14:tracePt t="157996" x="2590800" y="5994400"/>
          <p14:tracePt t="158016" x="2647950" y="5994400"/>
          <p14:tracePt t="158036" x="2679700" y="5975350"/>
          <p14:tracePt t="158056" x="2679700" y="5962650"/>
          <p14:tracePt t="158076" x="2647950" y="5930900"/>
          <p14:tracePt t="158096" x="2559050" y="5892800"/>
          <p14:tracePt t="158116" x="2482850" y="5880100"/>
          <p14:tracePt t="158136" x="2336800" y="5867400"/>
          <p14:tracePt t="158156" x="2197100" y="5867400"/>
          <p14:tracePt t="158176" x="2120900" y="5873750"/>
          <p14:tracePt t="158196" x="2019300" y="5899150"/>
          <p14:tracePt t="158216" x="1936750" y="5930900"/>
          <p14:tracePt t="158236" x="1885950" y="5949950"/>
          <p14:tracePt t="158256" x="1828800" y="5988050"/>
          <p14:tracePt t="158276" x="1809750" y="6019800"/>
          <p14:tracePt t="158296" x="1809750" y="6045200"/>
          <p14:tracePt t="158316" x="1835150" y="6083300"/>
          <p14:tracePt t="158336" x="1885950" y="6115050"/>
          <p14:tracePt t="158356" x="1936750" y="6127750"/>
          <p14:tracePt t="158376" x="2032000" y="6134100"/>
          <p14:tracePt t="158396" x="2139950" y="6140450"/>
          <p14:tracePt t="158416" x="2216150" y="6140450"/>
          <p14:tracePt t="158436" x="2330450" y="6134100"/>
          <p14:tracePt t="158456" x="2432050" y="6127750"/>
          <p14:tracePt t="158476" x="2495550" y="6121400"/>
          <p14:tracePt t="158496" x="2578100" y="6121400"/>
          <p14:tracePt t="158516" x="2647950" y="6115050"/>
          <p14:tracePt t="158536" x="2686050" y="6108700"/>
          <p14:tracePt t="158556" x="2730500" y="6102350"/>
          <p14:tracePt t="158576" x="2749550" y="6096000"/>
          <p14:tracePt t="158596" x="2749550" y="6083300"/>
          <p14:tracePt t="158616" x="2717800" y="6057900"/>
          <p14:tracePt t="158636" x="2654300" y="6013450"/>
          <p14:tracePt t="158656" x="2584450" y="5981700"/>
          <p14:tracePt t="158675" x="2463800" y="5937250"/>
          <p14:tracePt t="158696" x="2317750" y="5918200"/>
          <p14:tracePt t="158716" x="2222500" y="5918200"/>
          <p14:tracePt t="158736" x="2095500" y="5943600"/>
          <p14:tracePt t="158755" x="2012950" y="5981700"/>
          <p14:tracePt t="158776" x="1987550" y="6007100"/>
          <p14:tracePt t="158796" x="1962150" y="6038850"/>
          <p14:tracePt t="158815" x="1955800" y="6057900"/>
          <p14:tracePt t="158836" x="1955800" y="6070600"/>
          <p14:tracePt t="158856" x="1962150" y="6076950"/>
          <p14:tracePt t="158876" x="1974850" y="6076950"/>
          <p14:tracePt t="158896" x="1981200" y="6076950"/>
          <p14:tracePt t="158916" x="1987550" y="6070600"/>
          <p14:tracePt t="158936" x="2000250" y="6064250"/>
          <p14:tracePt t="158956" x="2000250" y="6057900"/>
          <p14:tracePt t="158976" x="2006600" y="6051550"/>
          <p14:tracePt t="158995" x="2006600" y="6045200"/>
          <p14:tracePt t="159036" x="2012950" y="6038850"/>
          <p14:tracePt t="159095" x="2019300" y="6032500"/>
          <p14:tracePt t="159115" x="2025650" y="6032500"/>
          <p14:tracePt t="159268" x="2032000" y="6026150"/>
          <p14:tracePt t="159636" x="2032000" y="6019800"/>
          <p14:tracePt t="159860" x="2038350" y="6013450"/>
          <p14:tracePt t="159875" x="2038350" y="6007100"/>
          <p14:tracePt t="159892" x="2038350" y="6000750"/>
          <p14:tracePt t="159900" x="2038350" y="5994400"/>
          <p14:tracePt t="159915" x="2038350" y="5988050"/>
          <p14:tracePt t="159936" x="2025650" y="5969000"/>
          <p14:tracePt t="159955" x="2019300" y="5956300"/>
          <p14:tracePt t="159975" x="1993900" y="5937250"/>
          <p14:tracePt t="159996" x="1968500" y="5918200"/>
          <p14:tracePt t="160015" x="1943100" y="5911850"/>
          <p14:tracePt t="160036" x="1898650" y="5905500"/>
          <p14:tracePt t="160056" x="1854200" y="5911850"/>
          <p14:tracePt t="160075" x="1828800" y="5905500"/>
          <p14:tracePt t="160095" x="1797050" y="5905500"/>
          <p14:tracePt t="160116" x="1778000" y="5905500"/>
          <p14:tracePt t="160276" x="1638300" y="5924550"/>
          <p14:tracePt t="160280" x="1638300" y="5930900"/>
          <p14:tracePt t="160295" x="1625600" y="5930900"/>
          <p14:tracePt t="160315" x="1612900" y="5937250"/>
          <p14:tracePt t="160335" x="1593850" y="5943600"/>
          <p14:tracePt t="160356" x="1574800" y="5949950"/>
          <p14:tracePt t="160375" x="1562100" y="5949950"/>
          <p14:tracePt t="160395" x="1543050" y="5962650"/>
          <p14:tracePt t="160415" x="1543050" y="5981700"/>
          <p14:tracePt t="160435" x="1549400" y="5994400"/>
          <p14:tracePt t="160455" x="1568450" y="6013450"/>
          <p14:tracePt t="160476" x="1587500" y="6026150"/>
          <p14:tracePt t="160495" x="1593850" y="6026150"/>
          <p14:tracePt t="160516" x="1587500" y="6019800"/>
          <p14:tracePt t="160536" x="1581150" y="6019800"/>
          <p14:tracePt t="160555" x="1562100" y="6019800"/>
          <p14:tracePt t="160576" x="1549400" y="6026150"/>
          <p14:tracePt t="160596" x="1536700" y="6032500"/>
          <p14:tracePt t="160615" x="1536700" y="6038850"/>
          <p14:tracePt t="160636" x="1530350" y="6045200"/>
          <p14:tracePt t="160656" x="1530350" y="6051550"/>
          <p14:tracePt t="160704" x="1536700" y="6045200"/>
          <p14:tracePt t="160724" x="1536700" y="6038850"/>
          <p14:tracePt t="160756" x="1543050" y="6038850"/>
          <p14:tracePt t="160784" x="1549400" y="6032500"/>
          <p14:tracePt t="160824" x="1549400" y="6026150"/>
          <p14:tracePt t="160876" x="1555750" y="6026150"/>
          <p14:tracePt t="160896" x="1555750" y="6019800"/>
          <p14:tracePt t="160920" x="1555750" y="6013450"/>
          <p14:tracePt t="160944" x="1562100" y="6007100"/>
          <p14:tracePt t="160956" x="1568450" y="6000750"/>
          <p14:tracePt t="160964" x="1568450" y="5994400"/>
          <p14:tracePt t="160975" x="1574800" y="5988050"/>
          <p14:tracePt t="160996" x="1593850" y="5969000"/>
          <p14:tracePt t="161016" x="1619250" y="5937250"/>
          <p14:tracePt t="161036" x="1644650" y="5918200"/>
          <p14:tracePt t="161056" x="1689100" y="5886450"/>
          <p14:tracePt t="161075" x="1733550" y="5861050"/>
          <p14:tracePt t="161095" x="1771650" y="5848350"/>
          <p14:tracePt t="161116" x="1822450" y="5842000"/>
          <p14:tracePt t="161135" x="1860550" y="5842000"/>
          <p14:tracePt t="161155" x="1911350" y="5854700"/>
          <p14:tracePt t="161176" x="1949450" y="5873750"/>
          <p14:tracePt t="161195" x="1968500" y="5886450"/>
          <p14:tracePt t="161216" x="1987550" y="5911850"/>
          <p14:tracePt t="161236" x="2000250" y="5943600"/>
          <p14:tracePt t="161255" x="2006600" y="5962650"/>
          <p14:tracePt t="161275" x="2012950" y="5988050"/>
          <p14:tracePt t="161295" x="2012950" y="6000750"/>
          <p14:tracePt t="161315" x="2012950" y="6007100"/>
          <p14:tracePt t="161335" x="2012950" y="6019800"/>
          <p14:tracePt t="161355" x="2012950" y="6026150"/>
          <p14:tracePt t="161816" x="2019300" y="6026150"/>
          <p14:tracePt t="161920" x="2019300" y="6019800"/>
          <p14:tracePt t="162197" x="2025650" y="6019800"/>
          <p14:tracePt t="162401" x="2019300" y="6013450"/>
          <p14:tracePt t="162417" x="2019300" y="6007100"/>
          <p14:tracePt t="162424" x="2019300" y="6000750"/>
          <p14:tracePt t="162435" x="2019300" y="5994400"/>
          <p14:tracePt t="162455" x="2025650" y="5956300"/>
          <p14:tracePt t="162475" x="2025650" y="5924550"/>
          <p14:tracePt t="162495" x="2025650" y="5867400"/>
          <p14:tracePt t="162515" x="2025650" y="5810250"/>
          <p14:tracePt t="162535" x="2025650" y="5772150"/>
          <p14:tracePt t="162555" x="2025650" y="5715000"/>
          <p14:tracePt t="162575" x="2019300" y="5670550"/>
          <p14:tracePt t="162595" x="2019300" y="5645150"/>
          <p14:tracePt t="162596" x="2019300" y="5632450"/>
          <p14:tracePt t="162615" x="2019300" y="5600700"/>
          <p14:tracePt t="162635" x="2012950" y="5556250"/>
          <p14:tracePt t="162655" x="2006600" y="5530850"/>
          <p14:tracePt t="162675" x="1993900" y="5499100"/>
          <p14:tracePt t="162695" x="1981200" y="5492750"/>
          <p14:tracePt t="162715" x="1968500" y="5492750"/>
          <p14:tracePt t="162735" x="1955800" y="5524500"/>
          <p14:tracePt t="162755" x="1943100" y="5581650"/>
          <p14:tracePt t="162775" x="1943100" y="5638800"/>
          <p14:tracePt t="162795" x="1955800" y="5740400"/>
          <p14:tracePt t="162815" x="1993900" y="5822950"/>
          <p14:tracePt t="162835" x="2025650" y="5848350"/>
          <p14:tracePt t="162855" x="2063750" y="5835650"/>
          <p14:tracePt t="162875" x="2089150" y="5778500"/>
          <p14:tracePt t="162895" x="2089150" y="5727700"/>
          <p14:tracePt t="162915" x="2076450" y="5657850"/>
          <p14:tracePt t="162935" x="2044700" y="5619750"/>
          <p14:tracePt t="162955" x="2025650" y="5619750"/>
          <p14:tracePt t="162975" x="2000250" y="5645150"/>
          <p14:tracePt t="162995" x="1981200" y="5708650"/>
          <p14:tracePt t="163015" x="1968500" y="5759450"/>
          <p14:tracePt t="163035" x="1968500" y="5835650"/>
          <p14:tracePt t="163055" x="1968500" y="5880100"/>
          <p14:tracePt t="163075" x="1968500" y="5892800"/>
          <p14:tracePt t="163095" x="1968500" y="5899150"/>
          <p14:tracePt t="163153" x="1974850" y="5899150"/>
          <p14:tracePt t="163249" x="1981200" y="5892800"/>
          <p14:tracePt t="163289" x="1987550" y="5892800"/>
          <p14:tracePt t="163445" x="1993900" y="5892800"/>
          <p14:tracePt t="163461" x="1993900" y="5886450"/>
          <p14:tracePt t="163477" x="2000250" y="5880100"/>
          <p14:tracePt t="163480" x="2006600" y="5873750"/>
          <p14:tracePt t="163495" x="2006600" y="5867400"/>
          <p14:tracePt t="163515" x="2019300" y="5848350"/>
          <p14:tracePt t="163535" x="2032000" y="5835650"/>
          <p14:tracePt t="163555" x="2044700" y="5816600"/>
          <p14:tracePt t="163575" x="2057400" y="5791200"/>
          <p14:tracePt t="163595" x="2070100" y="5778500"/>
          <p14:tracePt t="163615" x="2089150" y="5753100"/>
          <p14:tracePt t="163617" x="2095500" y="5746750"/>
          <p14:tracePt t="163635" x="2108200" y="5734050"/>
          <p14:tracePt t="163655" x="2127250" y="5721350"/>
          <p14:tracePt t="163675" x="2146300" y="5708650"/>
          <p14:tracePt t="163695" x="2165350" y="5689600"/>
          <p14:tracePt t="163715" x="2184400" y="5676900"/>
          <p14:tracePt t="163735" x="2203450" y="5657850"/>
          <p14:tracePt t="163755" x="2228850" y="5645150"/>
          <p14:tracePt t="163775" x="2241550" y="5638800"/>
          <p14:tracePt t="163795" x="2266950" y="5626100"/>
          <p14:tracePt t="163815" x="2292350" y="5613400"/>
          <p14:tracePt t="163835" x="2305050" y="5607050"/>
          <p14:tracePt t="163855" x="2330450" y="5588000"/>
          <p14:tracePt t="163875" x="2362200" y="5575300"/>
          <p14:tracePt t="163895" x="2381250" y="5562600"/>
          <p14:tracePt t="163915" x="2406650" y="5556250"/>
          <p14:tracePt t="163935" x="2432050" y="5543550"/>
          <p14:tracePt t="163955" x="2451100" y="5537200"/>
          <p14:tracePt t="163975" x="2470150" y="5530850"/>
          <p14:tracePt t="163995" x="2495550" y="5530850"/>
          <p14:tracePt t="164015" x="2508250" y="5530850"/>
          <p14:tracePt t="164035" x="2527300" y="5530850"/>
          <p14:tracePt t="164055" x="2546350" y="5537200"/>
          <p14:tracePt t="164075" x="2559050" y="5543550"/>
          <p14:tracePt t="164095" x="2578100" y="5556250"/>
          <p14:tracePt t="164115" x="2597150" y="5575300"/>
          <p14:tracePt t="164135" x="2603500" y="5588000"/>
          <p14:tracePt t="164155" x="2616200" y="5613400"/>
          <p14:tracePt t="164175" x="2628900" y="5657850"/>
          <p14:tracePt t="164195" x="2635250" y="5702300"/>
          <p14:tracePt t="164215" x="2647950" y="5765800"/>
          <p14:tracePt t="164235" x="2647950" y="5822950"/>
          <p14:tracePt t="164255" x="2647950" y="5854700"/>
          <p14:tracePt t="164275" x="2641600" y="5899150"/>
          <p14:tracePt t="164295" x="2635250" y="5930900"/>
          <p14:tracePt t="164315" x="2628900" y="5949950"/>
          <p14:tracePt t="164335" x="2622550" y="5962650"/>
          <p14:tracePt t="164355" x="2616200" y="5981700"/>
          <p14:tracePt t="164375" x="2616200" y="5988050"/>
          <p14:tracePt t="164394" x="2616200" y="6007100"/>
          <p14:tracePt t="164415" x="2609850" y="6019800"/>
          <p14:tracePt t="164435" x="2616200" y="6026150"/>
          <p14:tracePt t="164455" x="2616200" y="6032500"/>
          <p14:tracePt t="164475" x="2616200" y="6038850"/>
          <p14:tracePt t="164533" x="2622550" y="6038850"/>
          <p14:tracePt t="164601" x="2628900" y="6038850"/>
          <p14:tracePt t="164625" x="2635250" y="6038850"/>
          <p14:tracePt t="164649" x="2641600" y="6032500"/>
          <p14:tracePt t="164661" x="2641600" y="6026150"/>
          <p14:tracePt t="164685" x="2647950" y="6019800"/>
          <p14:tracePt t="164709" x="2654300" y="6019800"/>
          <p14:tracePt t="164729" x="2654300" y="6013450"/>
          <p14:tracePt t="164898" x="2660650" y="6007100"/>
          <p14:tracePt t="164961" x="2660650" y="6013450"/>
          <p14:tracePt t="165010" x="2660650" y="6007100"/>
          <p14:tracePt t="165329" x="2667000" y="6007100"/>
          <p14:tracePt t="165370" x="2667000" y="6000750"/>
          <p14:tracePt t="165438" x="2673350" y="5994400"/>
          <p14:tracePt t="165453" x="2673350" y="5981700"/>
          <p14:tracePt t="165457" x="2667000" y="5975350"/>
          <p14:tracePt t="165475" x="2667000" y="5956300"/>
          <p14:tracePt t="165494" x="2654300" y="5930900"/>
          <p14:tracePt t="165515" x="2641600" y="5892800"/>
          <p14:tracePt t="165534" x="2628900" y="5842000"/>
          <p14:tracePt t="165555" x="2622550" y="5803900"/>
          <p14:tracePt t="165574" x="2609850" y="5759450"/>
          <p14:tracePt t="165594" x="2603500" y="5734050"/>
          <p14:tracePt t="165614" x="2597150" y="5721350"/>
          <p14:tracePt t="165634" x="2590800" y="5721350"/>
          <p14:tracePt t="165654" x="2590800" y="5715000"/>
          <p14:tracePt t="165694" x="2603500" y="5715000"/>
          <p14:tracePt t="166726" x="2019300" y="1320800"/>
          <p14:tracePt t="166742" x="2025650" y="1320800"/>
          <p14:tracePt t="166754" x="2032000" y="1327150"/>
          <p14:tracePt t="166762" x="2038350" y="1327150"/>
          <p14:tracePt t="166778" x="2044700" y="1333500"/>
          <p14:tracePt t="166794" x="2051050" y="1333500"/>
          <p14:tracePt t="166814" x="2057400" y="1333500"/>
          <p14:tracePt t="166854" x="2057400" y="1346200"/>
          <p14:tracePt t="166862" x="2051050" y="1352550"/>
          <p14:tracePt t="166874" x="2051050" y="1358900"/>
          <p14:tracePt t="166894" x="2051050" y="1384300"/>
          <p14:tracePt t="166914" x="2057400" y="1422400"/>
          <p14:tracePt t="166934" x="2057400" y="1441450"/>
          <p14:tracePt t="166954" x="2063750" y="1460500"/>
          <p14:tracePt t="166974" x="2076450" y="1466850"/>
          <p14:tracePt t="166994" x="2082800" y="1466850"/>
          <p14:tracePt t="167014" x="2101850" y="1466850"/>
          <p14:tracePt t="167034" x="2120900" y="1466850"/>
          <p14:tracePt t="167054" x="2133600" y="1473200"/>
          <p14:tracePt t="167074" x="2152650" y="1473200"/>
          <p14:tracePt t="167094" x="2165350" y="1473200"/>
          <p14:tracePt t="167114" x="2171700" y="1466850"/>
          <p14:tracePt t="167258" x="2089150" y="1333500"/>
          <p14:tracePt t="167267" x="2076450" y="1320800"/>
          <p14:tracePt t="167274" x="2070100" y="1314450"/>
          <p14:tracePt t="167294" x="2038350" y="1295400"/>
          <p14:tracePt t="167314" x="1993900" y="1276350"/>
          <p14:tracePt t="167334" x="1936750" y="1263650"/>
          <p14:tracePt t="167354" x="1898650" y="1270000"/>
          <p14:tracePt t="167374" x="1841500" y="1289050"/>
          <p14:tracePt t="167394" x="1790700" y="1339850"/>
          <p14:tracePt t="167414" x="1765300" y="1397000"/>
          <p14:tracePt t="167434" x="1739900" y="1498600"/>
          <p14:tracePt t="167454" x="1746250" y="1600200"/>
          <p14:tracePt t="167474" x="1765300" y="1657350"/>
          <p14:tracePt t="167494" x="1822450" y="1720850"/>
          <p14:tracePt t="167514" x="1905000" y="1752600"/>
          <p14:tracePt t="167534" x="1968500" y="1752600"/>
          <p14:tracePt t="167554" x="2070100" y="1720850"/>
          <p14:tracePt t="167574" x="2152650" y="1657350"/>
          <p14:tracePt t="167594" x="2190750" y="1600200"/>
          <p14:tracePt t="167614" x="2209800" y="1498600"/>
          <p14:tracePt t="167634" x="2171700" y="1397000"/>
          <p14:tracePt t="167654" x="2114550" y="1346200"/>
          <p14:tracePt t="167674" x="2019300" y="1301750"/>
          <p14:tracePt t="167694" x="1930400" y="1314450"/>
          <p14:tracePt t="167714" x="1885950" y="1346200"/>
          <p14:tracePt t="167734" x="1847850" y="1428750"/>
          <p14:tracePt t="167754" x="1841500" y="1524000"/>
          <p14:tracePt t="167774" x="1847850" y="1581150"/>
          <p14:tracePt t="167794" x="1847850" y="1619250"/>
          <p14:tracePt t="167814" x="1816100" y="1612900"/>
          <p14:tracePt t="167834" x="1752600" y="1581150"/>
          <p14:tracePt t="167854" x="1625600" y="1504950"/>
          <p14:tracePt t="167874" x="1466850" y="1428750"/>
          <p14:tracePt t="167894" x="1358900" y="1384300"/>
          <p14:tracePt t="167914" x="1181100" y="1352550"/>
          <p14:tracePt t="167934" x="1028700" y="1346200"/>
          <p14:tracePt t="167954" x="952500" y="1365250"/>
          <p14:tracePt t="167974" x="876300" y="1416050"/>
          <p14:tracePt t="167994" x="825500" y="1473200"/>
          <p14:tracePt t="168014" x="793750" y="1517650"/>
          <p14:tracePt t="168034" x="774700" y="1574800"/>
          <p14:tracePt t="168054" x="762000" y="1625600"/>
          <p14:tracePt t="168074" x="762000" y="1657350"/>
          <p14:tracePt t="168094" x="768350" y="1695450"/>
          <p14:tracePt t="168114" x="787400" y="1727200"/>
          <p14:tracePt t="168134" x="819150" y="1739900"/>
          <p14:tracePt t="168154" x="895350" y="1739900"/>
          <p14:tracePt t="168174" x="1022350" y="1714500"/>
          <p14:tracePt t="168194" x="1143000" y="1695450"/>
          <p14:tracePt t="168214" x="1358900" y="1663700"/>
          <p14:tracePt t="168234" x="1593850" y="1625600"/>
          <p14:tracePt t="168254" x="1733550" y="1593850"/>
          <p14:tracePt t="168274" x="1905000" y="1543050"/>
          <p14:tracePt t="168294" x="2032000" y="1504950"/>
          <p14:tracePt t="168314" x="2089150" y="1492250"/>
          <p14:tracePt t="168334" x="2133600" y="1473200"/>
          <p14:tracePt t="168354" x="2152650" y="1466850"/>
          <p14:tracePt t="168419" x="2146300" y="1466850"/>
          <p14:tracePt t="168431" x="2139950" y="1466850"/>
          <p14:tracePt t="168455" x="2133600" y="1466850"/>
          <p14:tracePt t="168491" x="2133600" y="1460500"/>
          <p14:tracePt t="168507" x="2127250" y="1454150"/>
          <p14:tracePt t="168515" x="2120900" y="1447800"/>
          <p14:tracePt t="168534" x="2108200" y="1435100"/>
          <p14:tracePt t="168554" x="2076450" y="1409700"/>
          <p14:tracePt t="168574" x="2032000" y="1384300"/>
          <p14:tracePt t="168594" x="2000250" y="1377950"/>
          <p14:tracePt t="168614" x="1949450" y="1384300"/>
          <p14:tracePt t="168634" x="1892300" y="1416050"/>
          <p14:tracePt t="168654" x="1854200" y="1441450"/>
          <p14:tracePt t="168674" x="1809750" y="1492250"/>
          <p14:tracePt t="168694" x="1797050" y="1555750"/>
          <p14:tracePt t="168714" x="1797050" y="1587500"/>
          <p14:tracePt t="168734" x="1828800" y="1638300"/>
          <p14:tracePt t="168754" x="1873250" y="1663700"/>
          <p14:tracePt t="168774" x="1949450" y="1689100"/>
          <p14:tracePt t="168794" x="2038350" y="1695450"/>
          <p14:tracePt t="168814" x="2095500" y="1682750"/>
          <p14:tracePt t="168834" x="2171700" y="1644650"/>
          <p14:tracePt t="168854" x="2216150" y="1581150"/>
          <p14:tracePt t="168874" x="2228850" y="1498600"/>
          <p14:tracePt t="168894" x="2209800" y="1441450"/>
          <p14:tracePt t="168914" x="2159000" y="1371600"/>
          <p14:tracePt t="168934" x="2108200" y="1352550"/>
          <p14:tracePt t="168954" x="2032000" y="1346200"/>
          <p14:tracePt t="168974" x="1974850" y="1377950"/>
          <p14:tracePt t="168994" x="1949450" y="1422400"/>
          <p14:tracePt t="169014" x="1943100" y="1498600"/>
          <p14:tracePt t="169034" x="1955800" y="1562100"/>
          <p14:tracePt t="169055" x="2025650" y="1657350"/>
          <p14:tracePt t="169074" x="2063750" y="1682750"/>
          <p14:tracePt t="169094" x="2108200" y="1689100"/>
          <p14:tracePt t="169114" x="2159000" y="1670050"/>
          <p14:tracePt t="169115" x="2171700" y="1657350"/>
          <p14:tracePt t="169134" x="2184400" y="1631950"/>
          <p14:tracePt t="169154" x="2190750" y="1600200"/>
          <p14:tracePt t="169174" x="2178050" y="1555750"/>
          <p14:tracePt t="169194" x="2152650" y="1524000"/>
          <p14:tracePt t="169214" x="2133600" y="1517650"/>
          <p14:tracePt t="169235" x="2089150" y="1517650"/>
          <p14:tracePt t="169254" x="2070100" y="1530350"/>
          <p14:tracePt t="169274" x="2051050" y="1543050"/>
          <p14:tracePt t="169294" x="2025650" y="1562100"/>
          <p14:tracePt t="169314" x="2019300" y="1587500"/>
          <p14:tracePt t="169334" x="2019300" y="1600200"/>
          <p14:tracePt t="169354" x="2038350" y="1619250"/>
          <p14:tracePt t="169374" x="2057400" y="1625600"/>
          <p14:tracePt t="169394" x="2070100" y="1619250"/>
          <p14:tracePt t="169414" x="2089150" y="1600200"/>
          <p14:tracePt t="169434" x="2101850" y="1568450"/>
          <p14:tracePt t="169454" x="2101850" y="1543050"/>
          <p14:tracePt t="169474" x="2089150" y="1524000"/>
          <p14:tracePt t="169494" x="2070100" y="1511300"/>
          <p14:tracePt t="169514" x="2063750" y="1511300"/>
          <p14:tracePt t="169534" x="2057400" y="1511300"/>
          <p14:tracePt t="169554" x="2051050" y="1511300"/>
          <p14:tracePt t="169594" x="2057400" y="1517650"/>
          <p14:tracePt t="169614" x="2063750" y="1517650"/>
          <p14:tracePt t="169634" x="2070100" y="1517650"/>
          <p14:tracePt t="169687" x="2070100" y="1504950"/>
          <p14:tracePt t="169695" x="2076450" y="1498600"/>
          <p14:tracePt t="169703" x="2070100" y="1479550"/>
          <p14:tracePt t="169713" x="2076450" y="1466850"/>
          <p14:tracePt t="169734" x="2076450" y="144780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/>
          <p:cNvSpPr/>
          <p:nvPr/>
        </p:nvSpPr>
        <p:spPr>
          <a:xfrm>
            <a:off x="4529880" y="3360853"/>
            <a:ext cx="4068455" cy="3373681"/>
          </a:xfrm>
          <a:prstGeom prst="roundRect">
            <a:avLst>
              <a:gd name="adj" fmla="val 5694"/>
            </a:avLst>
          </a:prstGeom>
          <a:noFill/>
          <a:ln w="5715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656874" y="3258882"/>
            <a:ext cx="4068455" cy="3373681"/>
          </a:xfrm>
          <a:prstGeom prst="roundRect">
            <a:avLst>
              <a:gd name="adj" fmla="val 5694"/>
            </a:avLst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778331" y="3153525"/>
            <a:ext cx="4161707" cy="3373681"/>
          </a:xfrm>
          <a:prstGeom prst="roundRect">
            <a:avLst>
              <a:gd name="adj" fmla="val 5694"/>
            </a:avLst>
          </a:prstGeom>
          <a:solidFill>
            <a:srgbClr val="FFFFFF"/>
          </a:solidFill>
          <a:ln w="57150" cmpd="sng">
            <a:solidFill>
              <a:srgbClr val="008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4" name="Picture 3" descr="Fig_LinBP_fraction=0.6931471805_epsRatio=0.2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03" y="3470887"/>
            <a:ext cx="3217802" cy="2743200"/>
          </a:xfrm>
          <a:prstGeom prst="rect">
            <a:avLst/>
          </a:prstGeom>
        </p:spPr>
      </p:pic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6181471" y="3866520"/>
            <a:ext cx="499185" cy="818642"/>
            <a:chOff x="4994553" y="4540262"/>
            <a:chExt cx="414387" cy="679575"/>
          </a:xfrm>
        </p:grpSpPr>
        <p:sp>
          <p:nvSpPr>
            <p:cNvPr id="64" name="Text Placeholder 310"/>
            <p:cNvSpPr txBox="1">
              <a:spLocks/>
            </p:cNvSpPr>
            <p:nvPr/>
          </p:nvSpPr>
          <p:spPr>
            <a:xfrm>
              <a:off x="4994553" y="4979247"/>
              <a:ext cx="414387" cy="240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E46C0A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0.53</a:t>
              </a:r>
              <a:endParaRPr lang="en-US" sz="1400" b="0">
                <a:solidFill>
                  <a:srgbClr val="E46C0A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65" name="Text Placeholder 310"/>
            <p:cNvSpPr txBox="1">
              <a:spLocks/>
            </p:cNvSpPr>
            <p:nvPr/>
          </p:nvSpPr>
          <p:spPr>
            <a:xfrm>
              <a:off x="4994553" y="4540262"/>
              <a:ext cx="414387" cy="240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0.85</a:t>
              </a:r>
              <a:endParaRPr lang="en-US" sz="20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</p:grpSp>
      <p:sp>
        <p:nvSpPr>
          <p:cNvPr id="66" name="Text Placeholder 310"/>
          <p:cNvSpPr txBox="1">
            <a:spLocks/>
          </p:cNvSpPr>
          <p:nvPr/>
        </p:nvSpPr>
        <p:spPr>
          <a:xfrm>
            <a:off x="5124836" y="3211775"/>
            <a:ext cx="3316563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LinBP with (ε/ε</a:t>
            </a:r>
            <a:r>
              <a:rPr lang="en-US" sz="2400" b="0" baseline="-2500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conv</a:t>
            </a:r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) = 0.1</a:t>
            </a:r>
            <a:endParaRPr lang="en-US" sz="2400" b="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86812" y="6070907"/>
            <a:ext cx="390130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LinBP: guaranteed converge</a:t>
            </a:r>
          </a:p>
        </p:txBody>
      </p:sp>
      <p:pic>
        <p:nvPicPr>
          <p:cNvPr id="87" name="Picture 86" descr="Fig_BP_Oscillation_fraction=0.6931471805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" y="3652299"/>
            <a:ext cx="3217802" cy="2743200"/>
          </a:xfrm>
          <a:prstGeom prst="rect">
            <a:avLst/>
          </a:prstGeom>
        </p:spPr>
      </p:pic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507566" y="3946409"/>
            <a:ext cx="1240776" cy="907542"/>
            <a:chOff x="293781" y="4436043"/>
            <a:chExt cx="1032590" cy="755265"/>
          </a:xfrm>
        </p:grpSpPr>
        <p:sp>
          <p:nvSpPr>
            <p:cNvPr id="89" name="Text Placeholder 310"/>
            <p:cNvSpPr txBox="1">
              <a:spLocks/>
            </p:cNvSpPr>
            <p:nvPr/>
          </p:nvSpPr>
          <p:spPr>
            <a:xfrm>
              <a:off x="910945" y="4950114"/>
              <a:ext cx="415426" cy="2411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chemeClr val="accent6">
                      <a:lumMod val="7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0.51</a:t>
              </a:r>
              <a:endParaRPr lang="en-US" sz="2000" b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90" name="Text Placeholder 310"/>
            <p:cNvSpPr txBox="1">
              <a:spLocks/>
            </p:cNvSpPr>
            <p:nvPr/>
          </p:nvSpPr>
          <p:spPr>
            <a:xfrm>
              <a:off x="896220" y="4436043"/>
              <a:ext cx="415427" cy="2411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0.94</a:t>
              </a:r>
              <a:endParaRPr lang="en-US" sz="20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91" name="Text Placeholder 310"/>
            <p:cNvSpPr txBox="1">
              <a:spLocks/>
            </p:cNvSpPr>
            <p:nvPr/>
          </p:nvSpPr>
          <p:spPr>
            <a:xfrm>
              <a:off x="293781" y="4446612"/>
              <a:ext cx="154144" cy="2411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C</a:t>
              </a:r>
              <a:endParaRPr lang="en-US" sz="2000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92" name="Text Placeholder 310"/>
            <p:cNvSpPr txBox="1">
              <a:spLocks/>
            </p:cNvSpPr>
            <p:nvPr/>
          </p:nvSpPr>
          <p:spPr>
            <a:xfrm>
              <a:off x="308507" y="4728164"/>
              <a:ext cx="160084" cy="2411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000" b="0">
                  <a:solidFill>
                    <a:schemeClr val="accent6">
                      <a:lumMod val="7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A</a:t>
              </a:r>
              <a:endParaRPr lang="en-US" sz="2000" b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5356321" cy="457818"/>
          </a:xfrm>
        </p:spPr>
        <p:txBody>
          <a:bodyPr/>
          <a:lstStyle/>
          <a:p>
            <a:r>
              <a:rPr lang="en-US"/>
              <a:t>LinBP can always converge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08282" y="667209"/>
            <a:ext cx="1551742" cy="2489698"/>
            <a:chOff x="720499" y="620632"/>
            <a:chExt cx="1551742" cy="2489698"/>
          </a:xfrm>
        </p:grpSpPr>
        <p:sp>
          <p:nvSpPr>
            <p:cNvPr id="6" name="Oval 5"/>
            <p:cNvSpPr/>
            <p:nvPr/>
          </p:nvSpPr>
          <p:spPr bwMode="auto">
            <a:xfrm>
              <a:off x="745450" y="1132118"/>
              <a:ext cx="228600" cy="2286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841112" y="1132118"/>
              <a:ext cx="228600" cy="2286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841112" y="222408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45450" y="222408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5369" y="2420234"/>
              <a:ext cx="22226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C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3642" y="2420234"/>
              <a:ext cx="22226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D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71889" y="743147"/>
              <a:ext cx="20528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B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6458" y="743147"/>
              <a:ext cx="21810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A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>
              <a:stCxn id="9" idx="6"/>
              <a:endCxn id="8" idx="2"/>
            </p:cNvCxnSpPr>
            <p:nvPr/>
          </p:nvCxnSpPr>
          <p:spPr bwMode="auto">
            <a:xfrm>
              <a:off x="974050" y="2338384"/>
              <a:ext cx="86706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Straight Connector 20"/>
            <p:cNvCxnSpPr>
              <a:stCxn id="6" idx="4"/>
              <a:endCxn id="9" idx="0"/>
            </p:cNvCxnSpPr>
            <p:nvPr/>
          </p:nvCxnSpPr>
          <p:spPr bwMode="auto">
            <a:xfrm>
              <a:off x="859750" y="1360718"/>
              <a:ext cx="0" cy="8633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Straight Connector 21"/>
            <p:cNvCxnSpPr>
              <a:stCxn id="7" idx="4"/>
              <a:endCxn id="8" idx="0"/>
            </p:cNvCxnSpPr>
            <p:nvPr/>
          </p:nvCxnSpPr>
          <p:spPr bwMode="auto">
            <a:xfrm>
              <a:off x="1955412" y="1360718"/>
              <a:ext cx="0" cy="8633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Straight Connector 26"/>
            <p:cNvCxnSpPr>
              <a:stCxn id="6" idx="6"/>
              <a:endCxn id="7" idx="2"/>
            </p:cNvCxnSpPr>
            <p:nvPr/>
          </p:nvCxnSpPr>
          <p:spPr bwMode="auto">
            <a:xfrm>
              <a:off x="974050" y="1246418"/>
              <a:ext cx="86706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0" name="Straight Connector 69"/>
            <p:cNvCxnSpPr>
              <a:stCxn id="6" idx="5"/>
              <a:endCxn id="8" idx="1"/>
            </p:cNvCxnSpPr>
            <p:nvPr/>
          </p:nvCxnSpPr>
          <p:spPr bwMode="auto">
            <a:xfrm>
              <a:off x="940572" y="1327240"/>
              <a:ext cx="934018" cy="9303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3" name="Arc 72"/>
            <p:cNvSpPr/>
            <p:nvPr/>
          </p:nvSpPr>
          <p:spPr bwMode="auto">
            <a:xfrm rot="2702396">
              <a:off x="251521" y="1089610"/>
              <a:ext cx="2489698" cy="1551742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5027" y="973876"/>
            <a:ext cx="2015892" cy="1520627"/>
            <a:chOff x="707244" y="927299"/>
            <a:chExt cx="2015892" cy="1520627"/>
          </a:xfrm>
        </p:grpSpPr>
        <p:sp>
          <p:nvSpPr>
            <p:cNvPr id="77" name="Rectangle 76"/>
            <p:cNvSpPr/>
            <p:nvPr/>
          </p:nvSpPr>
          <p:spPr>
            <a:xfrm>
              <a:off x="1431144" y="151149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2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99539" y="927299"/>
              <a:ext cx="22805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-3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42244" y="202584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3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7244" y="1660724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1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83594" y="1660724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2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80494" y="214014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3</a:t>
              </a:r>
              <a:endParaRPr lang="en-US" sz="2000" baseline="-25000">
                <a:latin typeface="Arial"/>
                <a:cs typeface="Arial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279400" y="711200"/>
            <a:ext cx="558800" cy="850900"/>
          </a:xfrm>
          <a:prstGeom prst="ellipse">
            <a:avLst/>
          </a:prstGeom>
          <a:ln w="38100" cmpd="sng">
            <a:solidFill>
              <a:srgbClr val="E46C0A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9400" y="2057400"/>
            <a:ext cx="558800" cy="850900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66284" y="641667"/>
            <a:ext cx="199168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Explicit beliefs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66284" y="1911667"/>
            <a:ext cx="245995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Nodes w/o priors: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26221"/>
              </p:ext>
            </p:extLst>
          </p:nvPr>
        </p:nvGraphicFramePr>
        <p:xfrm>
          <a:off x="3688015" y="1129759"/>
          <a:ext cx="1038687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  <a:gridCol w="538349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2949109" y="1263179"/>
            <a:ext cx="568766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H</a:t>
            </a:r>
            <a:r>
              <a:rPr lang="en-GB" sz="28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91948" y="641667"/>
            <a:ext cx="211536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Edge potentials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44860" y="1987867"/>
            <a:ext cx="184786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Edge weights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949109" y="2510191"/>
            <a:ext cx="1410643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800">
                <a:latin typeface="Arial"/>
                <a:cs typeface="Arial"/>
              </a:rPr>
              <a:t>H</a:t>
            </a:r>
            <a:r>
              <a:rPr lang="en-US" sz="2800" baseline="-25000">
                <a:latin typeface="Arial"/>
                <a:cs typeface="Arial"/>
              </a:rPr>
              <a:t>ij</a:t>
            </a:r>
            <a:r>
              <a:rPr lang="en-US" sz="2800" baseline="30000">
                <a:latin typeface="Arial"/>
                <a:cs typeface="Arial"/>
              </a:rPr>
              <a:t>'</a:t>
            </a:r>
            <a:r>
              <a:rPr lang="en-US" sz="2800">
                <a:latin typeface="Arial"/>
                <a:cs typeface="Arial"/>
              </a:rPr>
              <a:t>∝</a:t>
            </a:r>
            <a:r>
              <a:rPr lang="en-US" sz="2800">
                <a:effectLst/>
                <a:latin typeface="Arial"/>
                <a:cs typeface="Arial"/>
              </a:rPr>
              <a:t> </a:t>
            </a:r>
            <a:r>
              <a:rPr lang="en-US" sz="2800">
                <a:latin typeface="Arial"/>
                <a:cs typeface="Arial"/>
              </a:rPr>
              <a:t>H</a:t>
            </a:r>
            <a:r>
              <a:rPr lang="en-US" sz="2800" baseline="-25000">
                <a:latin typeface="Arial"/>
                <a:cs typeface="Arial"/>
              </a:rPr>
              <a:t>ij</a:t>
            </a:r>
            <a:r>
              <a:rPr lang="en-US" sz="2800" baseline="30000">
                <a:latin typeface="Arial"/>
                <a:cs typeface="Arial"/>
              </a:rPr>
              <a:t>w</a:t>
            </a:r>
            <a:endParaRPr lang="en-GB" sz="2800" baseline="30000">
              <a:latin typeface="Arial"/>
              <a:cs typeface="Arial"/>
              <a:sym typeface="Symbol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89272"/>
              </p:ext>
            </p:extLst>
          </p:nvPr>
        </p:nvGraphicFramePr>
        <p:xfrm>
          <a:off x="7253232" y="1129759"/>
          <a:ext cx="500338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5962970" y="1263179"/>
            <a:ext cx="1138115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A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B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27092"/>
              </p:ext>
            </p:extLst>
          </p:nvPr>
        </p:nvGraphicFramePr>
        <p:xfrm>
          <a:off x="7253232" y="2389599"/>
          <a:ext cx="500338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5936554" y="2528145"/>
            <a:ext cx="1164531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C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D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7800" y="3360853"/>
            <a:ext cx="3927538" cy="3373681"/>
          </a:xfrm>
          <a:prstGeom prst="roundRect">
            <a:avLst>
              <a:gd name="adj" fmla="val 5694"/>
            </a:avLst>
          </a:prstGeom>
          <a:noFill/>
          <a:ln w="57150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8" name="AutoShape 33"/>
          <p:cNvSpPr>
            <a:spLocks noChangeArrowheads="1"/>
          </p:cNvSpPr>
          <p:nvPr/>
        </p:nvSpPr>
        <p:spPr bwMode="auto">
          <a:xfrm>
            <a:off x="6014347" y="103115"/>
            <a:ext cx="302694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DETAILED EXAMPLE</a:t>
            </a:r>
          </a:p>
        </p:txBody>
      </p:sp>
      <p:cxnSp>
        <p:nvCxnSpPr>
          <p:cNvPr id="85" name="AutoShape 34"/>
          <p:cNvCxnSpPr>
            <a:cxnSpLocks noChangeShapeType="1"/>
            <a:stCxn id="68" idx="2"/>
            <a:endCxn id="68" idx="0"/>
          </p:cNvCxnSpPr>
          <p:nvPr/>
        </p:nvCxnSpPr>
        <p:spPr bwMode="auto">
          <a:xfrm>
            <a:off x="6014347" y="103115"/>
            <a:ext cx="302694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35"/>
          <p:cNvCxnSpPr>
            <a:cxnSpLocks noChangeShapeType="1"/>
            <a:stCxn id="68" idx="4"/>
            <a:endCxn id="68" idx="6"/>
          </p:cNvCxnSpPr>
          <p:nvPr/>
        </p:nvCxnSpPr>
        <p:spPr bwMode="auto">
          <a:xfrm>
            <a:off x="6014347" y="478989"/>
            <a:ext cx="302694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Rectangle 92"/>
          <p:cNvSpPr/>
          <p:nvPr/>
        </p:nvSpPr>
        <p:spPr>
          <a:xfrm>
            <a:off x="254434" y="6306448"/>
            <a:ext cx="369602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1) no guaranteed converge</a:t>
            </a:r>
          </a:p>
        </p:txBody>
      </p:sp>
      <p:sp>
        <p:nvSpPr>
          <p:cNvPr id="94" name="Text Placeholder 310"/>
          <p:cNvSpPr txBox="1">
            <a:spLocks/>
          </p:cNvSpPr>
          <p:nvPr/>
        </p:nvSpPr>
        <p:spPr>
          <a:xfrm>
            <a:off x="746403" y="3406275"/>
            <a:ext cx="410569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BP</a:t>
            </a:r>
            <a:endParaRPr lang="en-US" sz="2400" b="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40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" y="699053"/>
            <a:ext cx="7900137" cy="57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LinBP in SQL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437467" y="2228769"/>
            <a:ext cx="3015979" cy="230936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79" y="1582566"/>
            <a:ext cx="2936771" cy="271869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76767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0" y="57412"/>
            <a:ext cx="8621977" cy="457818"/>
          </a:xfrm>
        </p:spPr>
        <p:txBody>
          <a:bodyPr/>
          <a:lstStyle/>
          <a:p>
            <a:r>
              <a:rPr lang="en-US"/>
              <a:t>Single-Pass BP: a "myopic" version of LinBP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4266" y="1135580"/>
            <a:ext cx="2907936" cy="3028830"/>
            <a:chOff x="1238689" y="1517964"/>
            <a:chExt cx="2133096" cy="2221778"/>
          </a:xfrm>
        </p:grpSpPr>
        <p:sp>
          <p:nvSpPr>
            <p:cNvPr id="104" name="Oval 103"/>
            <p:cNvSpPr/>
            <p:nvPr/>
          </p:nvSpPr>
          <p:spPr bwMode="auto">
            <a:xfrm>
              <a:off x="2175612" y="22510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700545" y="16922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498278" y="1573709"/>
              <a:ext cx="206591" cy="206591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574478" y="2725175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2141745" y="3444842"/>
              <a:ext cx="206591" cy="20659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2793678" y="31400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2802145" y="2538909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cxnSp>
          <p:nvCxnSpPr>
            <p:cNvPr id="117" name="Straight Connector 116"/>
            <p:cNvCxnSpPr>
              <a:stCxn id="116" idx="0"/>
              <a:endCxn id="107" idx="4"/>
            </p:cNvCxnSpPr>
            <p:nvPr/>
          </p:nvCxnSpPr>
          <p:spPr bwMode="auto">
            <a:xfrm flipH="1" flipV="1">
              <a:off x="2803841" y="1898833"/>
              <a:ext cx="101600" cy="64007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8" name="Straight Connector 117"/>
            <p:cNvCxnSpPr>
              <a:stCxn id="115" idx="0"/>
              <a:endCxn id="116" idx="4"/>
            </p:cNvCxnSpPr>
            <p:nvPr/>
          </p:nvCxnSpPr>
          <p:spPr bwMode="auto">
            <a:xfrm flipV="1">
              <a:off x="2896974" y="2745500"/>
              <a:ext cx="8467" cy="39454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9" name="Straight Connector 118"/>
            <p:cNvCxnSpPr>
              <a:stCxn id="115" idx="3"/>
              <a:endCxn id="114" idx="6"/>
            </p:cNvCxnSpPr>
            <p:nvPr/>
          </p:nvCxnSpPr>
          <p:spPr bwMode="auto">
            <a:xfrm flipH="1">
              <a:off x="2348336" y="3316378"/>
              <a:ext cx="475597" cy="23176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1" name="Straight Connector 120"/>
            <p:cNvCxnSpPr>
              <a:stCxn id="114" idx="1"/>
              <a:endCxn id="113" idx="5"/>
            </p:cNvCxnSpPr>
            <p:nvPr/>
          </p:nvCxnSpPr>
          <p:spPr bwMode="auto">
            <a:xfrm flipH="1" flipV="1">
              <a:off x="1750814" y="2901511"/>
              <a:ext cx="421186" cy="5735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2" name="Straight Connector 121"/>
            <p:cNvCxnSpPr>
              <a:stCxn id="116" idx="2"/>
              <a:endCxn id="104" idx="5"/>
            </p:cNvCxnSpPr>
            <p:nvPr/>
          </p:nvCxnSpPr>
          <p:spPr bwMode="auto">
            <a:xfrm flipH="1" flipV="1">
              <a:off x="2351948" y="2427378"/>
              <a:ext cx="450197" cy="21482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6" name="Straight Connector 125"/>
            <p:cNvCxnSpPr>
              <a:stCxn id="113" idx="7"/>
              <a:endCxn id="104" idx="3"/>
            </p:cNvCxnSpPr>
            <p:nvPr/>
          </p:nvCxnSpPr>
          <p:spPr bwMode="auto">
            <a:xfrm flipV="1">
              <a:off x="1750814" y="2427378"/>
              <a:ext cx="455053" cy="32805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9" name="Straight Connector 128"/>
            <p:cNvCxnSpPr>
              <a:stCxn id="113" idx="0"/>
              <a:endCxn id="112" idx="4"/>
            </p:cNvCxnSpPr>
            <p:nvPr/>
          </p:nvCxnSpPr>
          <p:spPr bwMode="auto">
            <a:xfrm flipH="1" flipV="1">
              <a:off x="1601574" y="1780300"/>
              <a:ext cx="76200" cy="94487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2" name="Straight Connector 131"/>
            <p:cNvCxnSpPr>
              <a:stCxn id="112" idx="6"/>
              <a:endCxn id="107" idx="2"/>
            </p:cNvCxnSpPr>
            <p:nvPr/>
          </p:nvCxnSpPr>
          <p:spPr bwMode="auto">
            <a:xfrm>
              <a:off x="1704869" y="1677005"/>
              <a:ext cx="995676" cy="1185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3" name="Straight Connector 132"/>
            <p:cNvCxnSpPr>
              <a:stCxn id="104" idx="7"/>
              <a:endCxn id="107" idx="3"/>
            </p:cNvCxnSpPr>
            <p:nvPr/>
          </p:nvCxnSpPr>
          <p:spPr bwMode="auto">
            <a:xfrm flipV="1">
              <a:off x="2351948" y="1868578"/>
              <a:ext cx="378852" cy="4127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43" name="Rectangle 142"/>
            <p:cNvSpPr/>
            <p:nvPr/>
          </p:nvSpPr>
          <p:spPr>
            <a:xfrm>
              <a:off x="1238689" y="15179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2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308539" y="26800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3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48289" y="33785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7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48439" y="30673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6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054789" y="24514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5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53189" y="1594164"/>
              <a:ext cx="316995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4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49889" y="1879914"/>
              <a:ext cx="316995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1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37140" y="1112042"/>
            <a:ext cx="3746332" cy="3052368"/>
            <a:chOff x="4896289" y="1500698"/>
            <a:chExt cx="2748097" cy="2239044"/>
          </a:xfrm>
        </p:grpSpPr>
        <p:sp>
          <p:nvSpPr>
            <p:cNvPr id="72" name="Freeform 71"/>
            <p:cNvSpPr/>
            <p:nvPr/>
          </p:nvSpPr>
          <p:spPr>
            <a:xfrm>
              <a:off x="4944743" y="1500698"/>
              <a:ext cx="2267167" cy="1966221"/>
            </a:xfrm>
            <a:custGeom>
              <a:avLst/>
              <a:gdLst>
                <a:gd name="connsiteX0" fmla="*/ 0 w 694266"/>
                <a:gd name="connsiteY0" fmla="*/ 245533 h 1041400"/>
                <a:gd name="connsiteX1" fmla="*/ 440266 w 694266"/>
                <a:gd name="connsiteY1" fmla="*/ 0 h 1041400"/>
                <a:gd name="connsiteX2" fmla="*/ 694266 w 694266"/>
                <a:gd name="connsiteY2" fmla="*/ 372533 h 1041400"/>
                <a:gd name="connsiteX3" fmla="*/ 635000 w 694266"/>
                <a:gd name="connsiteY3" fmla="*/ 1041400 h 1041400"/>
                <a:gd name="connsiteX4" fmla="*/ 203200 w 694266"/>
                <a:gd name="connsiteY4" fmla="*/ 922866 h 1041400"/>
                <a:gd name="connsiteX5" fmla="*/ 42333 w 694266"/>
                <a:gd name="connsiteY5" fmla="*/ 364066 h 1041400"/>
                <a:gd name="connsiteX0" fmla="*/ 59267 w 753533"/>
                <a:gd name="connsiteY0" fmla="*/ 245533 h 1041400"/>
                <a:gd name="connsiteX1" fmla="*/ 499533 w 753533"/>
                <a:gd name="connsiteY1" fmla="*/ 0 h 1041400"/>
                <a:gd name="connsiteX2" fmla="*/ 753533 w 753533"/>
                <a:gd name="connsiteY2" fmla="*/ 372533 h 1041400"/>
                <a:gd name="connsiteX3" fmla="*/ 694267 w 753533"/>
                <a:gd name="connsiteY3" fmla="*/ 1041400 h 1041400"/>
                <a:gd name="connsiteX4" fmla="*/ 262467 w 753533"/>
                <a:gd name="connsiteY4" fmla="*/ 922866 h 1041400"/>
                <a:gd name="connsiteX5" fmla="*/ 0 w 753533"/>
                <a:gd name="connsiteY5" fmla="*/ 423332 h 1041400"/>
                <a:gd name="connsiteX0" fmla="*/ 59267 w 753533"/>
                <a:gd name="connsiteY0" fmla="*/ 245533 h 1041400"/>
                <a:gd name="connsiteX1" fmla="*/ 499533 w 753533"/>
                <a:gd name="connsiteY1" fmla="*/ 0 h 1041400"/>
                <a:gd name="connsiteX2" fmla="*/ 753533 w 753533"/>
                <a:gd name="connsiteY2" fmla="*/ 372533 h 1041400"/>
                <a:gd name="connsiteX3" fmla="*/ 694267 w 753533"/>
                <a:gd name="connsiteY3" fmla="*/ 1041400 h 1041400"/>
                <a:gd name="connsiteX4" fmla="*/ 262467 w 753533"/>
                <a:gd name="connsiteY4" fmla="*/ 922866 h 1041400"/>
                <a:gd name="connsiteX5" fmla="*/ 0 w 753533"/>
                <a:gd name="connsiteY5" fmla="*/ 423332 h 1041400"/>
                <a:gd name="connsiteX6" fmla="*/ 59267 w 753533"/>
                <a:gd name="connsiteY6" fmla="*/ 245533 h 1041400"/>
                <a:gd name="connsiteX0" fmla="*/ 0 w 694266"/>
                <a:gd name="connsiteY0" fmla="*/ 245533 h 1041400"/>
                <a:gd name="connsiteX1" fmla="*/ 440266 w 694266"/>
                <a:gd name="connsiteY1" fmla="*/ 0 h 1041400"/>
                <a:gd name="connsiteX2" fmla="*/ 694266 w 694266"/>
                <a:gd name="connsiteY2" fmla="*/ 372533 h 1041400"/>
                <a:gd name="connsiteX3" fmla="*/ 635000 w 694266"/>
                <a:gd name="connsiteY3" fmla="*/ 1041400 h 1041400"/>
                <a:gd name="connsiteX4" fmla="*/ 203200 w 694266"/>
                <a:gd name="connsiteY4" fmla="*/ 922866 h 1041400"/>
                <a:gd name="connsiteX5" fmla="*/ 16933 w 694266"/>
                <a:gd name="connsiteY5" fmla="*/ 711199 h 1041400"/>
                <a:gd name="connsiteX6" fmla="*/ 0 w 694266"/>
                <a:gd name="connsiteY6" fmla="*/ 245533 h 1041400"/>
                <a:gd name="connsiteX0" fmla="*/ 34635 w 728901"/>
                <a:gd name="connsiteY0" fmla="*/ 245533 h 1041400"/>
                <a:gd name="connsiteX1" fmla="*/ 474901 w 728901"/>
                <a:gd name="connsiteY1" fmla="*/ 0 h 1041400"/>
                <a:gd name="connsiteX2" fmla="*/ 728901 w 728901"/>
                <a:gd name="connsiteY2" fmla="*/ 372533 h 1041400"/>
                <a:gd name="connsiteX3" fmla="*/ 669635 w 728901"/>
                <a:gd name="connsiteY3" fmla="*/ 1041400 h 1041400"/>
                <a:gd name="connsiteX4" fmla="*/ 237835 w 728901"/>
                <a:gd name="connsiteY4" fmla="*/ 922866 h 1041400"/>
                <a:gd name="connsiteX5" fmla="*/ 51568 w 728901"/>
                <a:gd name="connsiteY5" fmla="*/ 711199 h 1041400"/>
                <a:gd name="connsiteX6" fmla="*/ 34635 w 728901"/>
                <a:gd name="connsiteY6" fmla="*/ 245533 h 1041400"/>
                <a:gd name="connsiteX0" fmla="*/ 34635 w 728901"/>
                <a:gd name="connsiteY0" fmla="*/ 247568 h 1043435"/>
                <a:gd name="connsiteX1" fmla="*/ 474901 w 728901"/>
                <a:gd name="connsiteY1" fmla="*/ 2035 h 1043435"/>
                <a:gd name="connsiteX2" fmla="*/ 728901 w 728901"/>
                <a:gd name="connsiteY2" fmla="*/ 374568 h 1043435"/>
                <a:gd name="connsiteX3" fmla="*/ 669635 w 728901"/>
                <a:gd name="connsiteY3" fmla="*/ 1043435 h 1043435"/>
                <a:gd name="connsiteX4" fmla="*/ 237835 w 728901"/>
                <a:gd name="connsiteY4" fmla="*/ 924901 h 1043435"/>
                <a:gd name="connsiteX5" fmla="*/ 51568 w 728901"/>
                <a:gd name="connsiteY5" fmla="*/ 713234 h 1043435"/>
                <a:gd name="connsiteX6" fmla="*/ 34635 w 728901"/>
                <a:gd name="connsiteY6" fmla="*/ 247568 h 1043435"/>
                <a:gd name="connsiteX0" fmla="*/ 34635 w 728901"/>
                <a:gd name="connsiteY0" fmla="*/ 247568 h 1043435"/>
                <a:gd name="connsiteX1" fmla="*/ 474901 w 728901"/>
                <a:gd name="connsiteY1" fmla="*/ 2035 h 1043435"/>
                <a:gd name="connsiteX2" fmla="*/ 728901 w 728901"/>
                <a:gd name="connsiteY2" fmla="*/ 374568 h 1043435"/>
                <a:gd name="connsiteX3" fmla="*/ 669635 w 728901"/>
                <a:gd name="connsiteY3" fmla="*/ 1043435 h 1043435"/>
                <a:gd name="connsiteX4" fmla="*/ 237835 w 728901"/>
                <a:gd name="connsiteY4" fmla="*/ 924901 h 1043435"/>
                <a:gd name="connsiteX5" fmla="*/ 51568 w 728901"/>
                <a:gd name="connsiteY5" fmla="*/ 713234 h 1043435"/>
                <a:gd name="connsiteX6" fmla="*/ 34635 w 728901"/>
                <a:gd name="connsiteY6" fmla="*/ 247568 h 1043435"/>
                <a:gd name="connsiteX0" fmla="*/ 34635 w 746160"/>
                <a:gd name="connsiteY0" fmla="*/ 247568 h 1043435"/>
                <a:gd name="connsiteX1" fmla="*/ 474901 w 746160"/>
                <a:gd name="connsiteY1" fmla="*/ 2035 h 1043435"/>
                <a:gd name="connsiteX2" fmla="*/ 728901 w 746160"/>
                <a:gd name="connsiteY2" fmla="*/ 374568 h 1043435"/>
                <a:gd name="connsiteX3" fmla="*/ 669635 w 746160"/>
                <a:gd name="connsiteY3" fmla="*/ 1043435 h 1043435"/>
                <a:gd name="connsiteX4" fmla="*/ 237835 w 746160"/>
                <a:gd name="connsiteY4" fmla="*/ 924901 h 1043435"/>
                <a:gd name="connsiteX5" fmla="*/ 51568 w 746160"/>
                <a:gd name="connsiteY5" fmla="*/ 713234 h 1043435"/>
                <a:gd name="connsiteX6" fmla="*/ 34635 w 746160"/>
                <a:gd name="connsiteY6" fmla="*/ 247568 h 1043435"/>
                <a:gd name="connsiteX0" fmla="*/ 34635 w 746160"/>
                <a:gd name="connsiteY0" fmla="*/ 247568 h 1071811"/>
                <a:gd name="connsiteX1" fmla="*/ 474901 w 746160"/>
                <a:gd name="connsiteY1" fmla="*/ 2035 h 1071811"/>
                <a:gd name="connsiteX2" fmla="*/ 728901 w 746160"/>
                <a:gd name="connsiteY2" fmla="*/ 374568 h 1071811"/>
                <a:gd name="connsiteX3" fmla="*/ 669635 w 746160"/>
                <a:gd name="connsiteY3" fmla="*/ 1043435 h 1071811"/>
                <a:gd name="connsiteX4" fmla="*/ 237835 w 746160"/>
                <a:gd name="connsiteY4" fmla="*/ 924901 h 1071811"/>
                <a:gd name="connsiteX5" fmla="*/ 51568 w 746160"/>
                <a:gd name="connsiteY5" fmla="*/ 713234 h 1071811"/>
                <a:gd name="connsiteX6" fmla="*/ 34635 w 746160"/>
                <a:gd name="connsiteY6" fmla="*/ 247568 h 1071811"/>
                <a:gd name="connsiteX0" fmla="*/ 34635 w 763490"/>
                <a:gd name="connsiteY0" fmla="*/ 247568 h 1015647"/>
                <a:gd name="connsiteX1" fmla="*/ 474901 w 763490"/>
                <a:gd name="connsiteY1" fmla="*/ 2035 h 1015647"/>
                <a:gd name="connsiteX2" fmla="*/ 728901 w 763490"/>
                <a:gd name="connsiteY2" fmla="*/ 374568 h 1015647"/>
                <a:gd name="connsiteX3" fmla="*/ 711968 w 763490"/>
                <a:gd name="connsiteY3" fmla="*/ 975701 h 1015647"/>
                <a:gd name="connsiteX4" fmla="*/ 237835 w 763490"/>
                <a:gd name="connsiteY4" fmla="*/ 924901 h 1015647"/>
                <a:gd name="connsiteX5" fmla="*/ 51568 w 763490"/>
                <a:gd name="connsiteY5" fmla="*/ 713234 h 1015647"/>
                <a:gd name="connsiteX6" fmla="*/ 34635 w 763490"/>
                <a:gd name="connsiteY6" fmla="*/ 247568 h 1015647"/>
                <a:gd name="connsiteX0" fmla="*/ 60361 w 801971"/>
                <a:gd name="connsiteY0" fmla="*/ 247568 h 985618"/>
                <a:gd name="connsiteX1" fmla="*/ 500627 w 801971"/>
                <a:gd name="connsiteY1" fmla="*/ 2035 h 985618"/>
                <a:gd name="connsiteX2" fmla="*/ 754627 w 801971"/>
                <a:gd name="connsiteY2" fmla="*/ 374568 h 985618"/>
                <a:gd name="connsiteX3" fmla="*/ 737694 w 801971"/>
                <a:gd name="connsiteY3" fmla="*/ 975701 h 985618"/>
                <a:gd name="connsiteX4" fmla="*/ 77294 w 801971"/>
                <a:gd name="connsiteY4" fmla="*/ 713234 h 985618"/>
                <a:gd name="connsiteX5" fmla="*/ 60361 w 801971"/>
                <a:gd name="connsiteY5" fmla="*/ 247568 h 985618"/>
                <a:gd name="connsiteX0" fmla="*/ 32403 w 774013"/>
                <a:gd name="connsiteY0" fmla="*/ 247568 h 991440"/>
                <a:gd name="connsiteX1" fmla="*/ 472669 w 774013"/>
                <a:gd name="connsiteY1" fmla="*/ 2035 h 991440"/>
                <a:gd name="connsiteX2" fmla="*/ 726669 w 774013"/>
                <a:gd name="connsiteY2" fmla="*/ 374568 h 991440"/>
                <a:gd name="connsiteX3" fmla="*/ 709736 w 774013"/>
                <a:gd name="connsiteY3" fmla="*/ 975701 h 991440"/>
                <a:gd name="connsiteX4" fmla="*/ 125536 w 774013"/>
                <a:gd name="connsiteY4" fmla="*/ 806367 h 991440"/>
                <a:gd name="connsiteX5" fmla="*/ 32403 w 774013"/>
                <a:gd name="connsiteY5" fmla="*/ 247568 h 991440"/>
                <a:gd name="connsiteX0" fmla="*/ 32403 w 774013"/>
                <a:gd name="connsiteY0" fmla="*/ 492403 h 1236275"/>
                <a:gd name="connsiteX1" fmla="*/ 418161 w 774013"/>
                <a:gd name="connsiteY1" fmla="*/ 820 h 1236275"/>
                <a:gd name="connsiteX2" fmla="*/ 726669 w 774013"/>
                <a:gd name="connsiteY2" fmla="*/ 619403 h 1236275"/>
                <a:gd name="connsiteX3" fmla="*/ 709736 w 774013"/>
                <a:gd name="connsiteY3" fmla="*/ 1220536 h 1236275"/>
                <a:gd name="connsiteX4" fmla="*/ 125536 w 774013"/>
                <a:gd name="connsiteY4" fmla="*/ 1051202 h 1236275"/>
                <a:gd name="connsiteX5" fmla="*/ 32403 w 774013"/>
                <a:gd name="connsiteY5" fmla="*/ 492403 h 1236275"/>
                <a:gd name="connsiteX0" fmla="*/ 32403 w 766363"/>
                <a:gd name="connsiteY0" fmla="*/ 492403 h 1236275"/>
                <a:gd name="connsiteX1" fmla="*/ 418161 w 766363"/>
                <a:gd name="connsiteY1" fmla="*/ 820 h 1236275"/>
                <a:gd name="connsiteX2" fmla="*/ 704866 w 766363"/>
                <a:gd name="connsiteY2" fmla="*/ 134538 h 1236275"/>
                <a:gd name="connsiteX3" fmla="*/ 709736 w 766363"/>
                <a:gd name="connsiteY3" fmla="*/ 1220536 h 1236275"/>
                <a:gd name="connsiteX4" fmla="*/ 125536 w 766363"/>
                <a:gd name="connsiteY4" fmla="*/ 1051202 h 1236275"/>
                <a:gd name="connsiteX5" fmla="*/ 32403 w 766363"/>
                <a:gd name="connsiteY5" fmla="*/ 492403 h 1236275"/>
                <a:gd name="connsiteX0" fmla="*/ 32403 w 730211"/>
                <a:gd name="connsiteY0" fmla="*/ 492403 h 1159448"/>
                <a:gd name="connsiteX1" fmla="*/ 418161 w 730211"/>
                <a:gd name="connsiteY1" fmla="*/ 820 h 1159448"/>
                <a:gd name="connsiteX2" fmla="*/ 704866 w 730211"/>
                <a:gd name="connsiteY2" fmla="*/ 134538 h 1159448"/>
                <a:gd name="connsiteX3" fmla="*/ 644326 w 730211"/>
                <a:gd name="connsiteY3" fmla="*/ 1126457 h 1159448"/>
                <a:gd name="connsiteX4" fmla="*/ 125536 w 730211"/>
                <a:gd name="connsiteY4" fmla="*/ 1051202 h 1159448"/>
                <a:gd name="connsiteX5" fmla="*/ 32403 w 730211"/>
                <a:gd name="connsiteY5" fmla="*/ 492403 h 1159448"/>
                <a:gd name="connsiteX0" fmla="*/ 47105 w 744913"/>
                <a:gd name="connsiteY0" fmla="*/ 492403 h 1280866"/>
                <a:gd name="connsiteX1" fmla="*/ 432863 w 744913"/>
                <a:gd name="connsiteY1" fmla="*/ 820 h 1280866"/>
                <a:gd name="connsiteX2" fmla="*/ 719568 w 744913"/>
                <a:gd name="connsiteY2" fmla="*/ 134538 h 1280866"/>
                <a:gd name="connsiteX3" fmla="*/ 659028 w 744913"/>
                <a:gd name="connsiteY3" fmla="*/ 1126457 h 1280866"/>
                <a:gd name="connsiteX4" fmla="*/ 92998 w 744913"/>
                <a:gd name="connsiteY4" fmla="*/ 1239358 h 1280866"/>
                <a:gd name="connsiteX5" fmla="*/ 47105 w 744913"/>
                <a:gd name="connsiteY5" fmla="*/ 492403 h 1280866"/>
                <a:gd name="connsiteX0" fmla="*/ 47105 w 744913"/>
                <a:gd name="connsiteY0" fmla="*/ 579103 h 1280724"/>
                <a:gd name="connsiteX1" fmla="*/ 432863 w 744913"/>
                <a:gd name="connsiteY1" fmla="*/ 678 h 1280724"/>
                <a:gd name="connsiteX2" fmla="*/ 719568 w 744913"/>
                <a:gd name="connsiteY2" fmla="*/ 134396 h 1280724"/>
                <a:gd name="connsiteX3" fmla="*/ 659028 w 744913"/>
                <a:gd name="connsiteY3" fmla="*/ 1126315 h 1280724"/>
                <a:gd name="connsiteX4" fmla="*/ 92998 w 744913"/>
                <a:gd name="connsiteY4" fmla="*/ 1239216 h 1280724"/>
                <a:gd name="connsiteX5" fmla="*/ 47105 w 744913"/>
                <a:gd name="connsiteY5" fmla="*/ 579103 h 1280724"/>
                <a:gd name="connsiteX0" fmla="*/ 47105 w 744913"/>
                <a:gd name="connsiteY0" fmla="*/ 579103 h 1280724"/>
                <a:gd name="connsiteX1" fmla="*/ 432863 w 744913"/>
                <a:gd name="connsiteY1" fmla="*/ 678 h 1280724"/>
                <a:gd name="connsiteX2" fmla="*/ 719568 w 744913"/>
                <a:gd name="connsiteY2" fmla="*/ 134396 h 1280724"/>
                <a:gd name="connsiteX3" fmla="*/ 659028 w 744913"/>
                <a:gd name="connsiteY3" fmla="*/ 1126315 h 1280724"/>
                <a:gd name="connsiteX4" fmla="*/ 92998 w 744913"/>
                <a:gd name="connsiteY4" fmla="*/ 1239216 h 1280724"/>
                <a:gd name="connsiteX5" fmla="*/ 47105 w 744913"/>
                <a:gd name="connsiteY5" fmla="*/ 579103 h 1280724"/>
                <a:gd name="connsiteX0" fmla="*/ 47105 w 744913"/>
                <a:gd name="connsiteY0" fmla="*/ 579103 h 1280724"/>
                <a:gd name="connsiteX1" fmla="*/ 432863 w 744913"/>
                <a:gd name="connsiteY1" fmla="*/ 678 h 1280724"/>
                <a:gd name="connsiteX2" fmla="*/ 719568 w 744913"/>
                <a:gd name="connsiteY2" fmla="*/ 134396 h 1280724"/>
                <a:gd name="connsiteX3" fmla="*/ 659028 w 744913"/>
                <a:gd name="connsiteY3" fmla="*/ 1126315 h 1280724"/>
                <a:gd name="connsiteX4" fmla="*/ 92998 w 744913"/>
                <a:gd name="connsiteY4" fmla="*/ 1239216 h 1280724"/>
                <a:gd name="connsiteX5" fmla="*/ 47105 w 744913"/>
                <a:gd name="connsiteY5" fmla="*/ 579103 h 1280724"/>
                <a:gd name="connsiteX0" fmla="*/ 39605 w 737413"/>
                <a:gd name="connsiteY0" fmla="*/ 558438 h 1260059"/>
                <a:gd name="connsiteX1" fmla="*/ 399926 w 737413"/>
                <a:gd name="connsiteY1" fmla="*/ 1723 h 1260059"/>
                <a:gd name="connsiteX2" fmla="*/ 712068 w 737413"/>
                <a:gd name="connsiteY2" fmla="*/ 113731 h 1260059"/>
                <a:gd name="connsiteX3" fmla="*/ 651528 w 737413"/>
                <a:gd name="connsiteY3" fmla="*/ 1105650 h 1260059"/>
                <a:gd name="connsiteX4" fmla="*/ 85498 w 737413"/>
                <a:gd name="connsiteY4" fmla="*/ 1218551 h 1260059"/>
                <a:gd name="connsiteX5" fmla="*/ 39605 w 737413"/>
                <a:gd name="connsiteY5" fmla="*/ 558438 h 1260059"/>
                <a:gd name="connsiteX0" fmla="*/ 39605 w 737413"/>
                <a:gd name="connsiteY0" fmla="*/ 583202 h 1284823"/>
                <a:gd name="connsiteX1" fmla="*/ 399926 w 737413"/>
                <a:gd name="connsiteY1" fmla="*/ 26487 h 1284823"/>
                <a:gd name="connsiteX2" fmla="*/ 712068 w 737413"/>
                <a:gd name="connsiteY2" fmla="*/ 138495 h 1284823"/>
                <a:gd name="connsiteX3" fmla="*/ 651528 w 737413"/>
                <a:gd name="connsiteY3" fmla="*/ 1130414 h 1284823"/>
                <a:gd name="connsiteX4" fmla="*/ 85498 w 737413"/>
                <a:gd name="connsiteY4" fmla="*/ 1243315 h 1284823"/>
                <a:gd name="connsiteX5" fmla="*/ 39605 w 737413"/>
                <a:gd name="connsiteY5" fmla="*/ 583202 h 1284823"/>
                <a:gd name="connsiteX0" fmla="*/ 39605 w 737413"/>
                <a:gd name="connsiteY0" fmla="*/ 589541 h 1291162"/>
                <a:gd name="connsiteX1" fmla="*/ 399926 w 737413"/>
                <a:gd name="connsiteY1" fmla="*/ 32826 h 1291162"/>
                <a:gd name="connsiteX2" fmla="*/ 712068 w 737413"/>
                <a:gd name="connsiteY2" fmla="*/ 144834 h 1291162"/>
                <a:gd name="connsiteX3" fmla="*/ 651528 w 737413"/>
                <a:gd name="connsiteY3" fmla="*/ 1136753 h 1291162"/>
                <a:gd name="connsiteX4" fmla="*/ 85498 w 737413"/>
                <a:gd name="connsiteY4" fmla="*/ 1249654 h 1291162"/>
                <a:gd name="connsiteX5" fmla="*/ 39605 w 737413"/>
                <a:gd name="connsiteY5" fmla="*/ 589541 h 1291162"/>
                <a:gd name="connsiteX0" fmla="*/ 45344 w 743152"/>
                <a:gd name="connsiteY0" fmla="*/ 640222 h 1341843"/>
                <a:gd name="connsiteX1" fmla="*/ 489244 w 743152"/>
                <a:gd name="connsiteY1" fmla="*/ 18376 h 1341843"/>
                <a:gd name="connsiteX2" fmla="*/ 717807 w 743152"/>
                <a:gd name="connsiteY2" fmla="*/ 195515 h 1341843"/>
                <a:gd name="connsiteX3" fmla="*/ 657267 w 743152"/>
                <a:gd name="connsiteY3" fmla="*/ 1187434 h 1341843"/>
                <a:gd name="connsiteX4" fmla="*/ 91237 w 743152"/>
                <a:gd name="connsiteY4" fmla="*/ 1300335 h 1341843"/>
                <a:gd name="connsiteX5" fmla="*/ 45344 w 743152"/>
                <a:gd name="connsiteY5" fmla="*/ 640222 h 1341843"/>
                <a:gd name="connsiteX0" fmla="*/ 45344 w 752622"/>
                <a:gd name="connsiteY0" fmla="*/ 678335 h 1379956"/>
                <a:gd name="connsiteX1" fmla="*/ 489244 w 752622"/>
                <a:gd name="connsiteY1" fmla="*/ 56489 h 1379956"/>
                <a:gd name="connsiteX2" fmla="*/ 732343 w 752622"/>
                <a:gd name="connsiteY2" fmla="*/ 146786 h 1379956"/>
                <a:gd name="connsiteX3" fmla="*/ 657267 w 752622"/>
                <a:gd name="connsiteY3" fmla="*/ 1225547 h 1379956"/>
                <a:gd name="connsiteX4" fmla="*/ 91237 w 752622"/>
                <a:gd name="connsiteY4" fmla="*/ 1338448 h 1379956"/>
                <a:gd name="connsiteX5" fmla="*/ 45344 w 752622"/>
                <a:gd name="connsiteY5" fmla="*/ 678335 h 1379956"/>
                <a:gd name="connsiteX0" fmla="*/ 45344 w 752622"/>
                <a:gd name="connsiteY0" fmla="*/ 678335 h 1379956"/>
                <a:gd name="connsiteX1" fmla="*/ 489244 w 752622"/>
                <a:gd name="connsiteY1" fmla="*/ 56489 h 1379956"/>
                <a:gd name="connsiteX2" fmla="*/ 732343 w 752622"/>
                <a:gd name="connsiteY2" fmla="*/ 146786 h 1379956"/>
                <a:gd name="connsiteX3" fmla="*/ 657267 w 752622"/>
                <a:gd name="connsiteY3" fmla="*/ 1225547 h 1379956"/>
                <a:gd name="connsiteX4" fmla="*/ 91237 w 752622"/>
                <a:gd name="connsiteY4" fmla="*/ 1338448 h 1379956"/>
                <a:gd name="connsiteX5" fmla="*/ 45344 w 752622"/>
                <a:gd name="connsiteY5" fmla="*/ 678335 h 1379956"/>
                <a:gd name="connsiteX0" fmla="*/ 45344 w 746970"/>
                <a:gd name="connsiteY0" fmla="*/ 678335 h 1387878"/>
                <a:gd name="connsiteX1" fmla="*/ 489244 w 746970"/>
                <a:gd name="connsiteY1" fmla="*/ 56489 h 1387878"/>
                <a:gd name="connsiteX2" fmla="*/ 732343 w 746970"/>
                <a:gd name="connsiteY2" fmla="*/ 146786 h 1387878"/>
                <a:gd name="connsiteX3" fmla="*/ 657267 w 746970"/>
                <a:gd name="connsiteY3" fmla="*/ 1225547 h 1387878"/>
                <a:gd name="connsiteX4" fmla="*/ 91237 w 746970"/>
                <a:gd name="connsiteY4" fmla="*/ 1338448 h 1387878"/>
                <a:gd name="connsiteX5" fmla="*/ 45344 w 746970"/>
                <a:gd name="connsiteY5" fmla="*/ 678335 h 1387878"/>
                <a:gd name="connsiteX0" fmla="*/ 45344 w 749569"/>
                <a:gd name="connsiteY0" fmla="*/ 678335 h 1376352"/>
                <a:gd name="connsiteX1" fmla="*/ 489244 w 749569"/>
                <a:gd name="connsiteY1" fmla="*/ 56489 h 1376352"/>
                <a:gd name="connsiteX2" fmla="*/ 732343 w 749569"/>
                <a:gd name="connsiteY2" fmla="*/ 146786 h 1376352"/>
                <a:gd name="connsiteX3" fmla="*/ 668169 w 749569"/>
                <a:gd name="connsiteY3" fmla="*/ 1153179 h 1376352"/>
                <a:gd name="connsiteX4" fmla="*/ 91237 w 749569"/>
                <a:gd name="connsiteY4" fmla="*/ 1338448 h 1376352"/>
                <a:gd name="connsiteX5" fmla="*/ 45344 w 749569"/>
                <a:gd name="connsiteY5" fmla="*/ 678335 h 1376352"/>
                <a:gd name="connsiteX0" fmla="*/ 46842 w 747433"/>
                <a:gd name="connsiteY0" fmla="*/ 779173 h 1383111"/>
                <a:gd name="connsiteX1" fmla="*/ 487108 w 747433"/>
                <a:gd name="connsiteY1" fmla="*/ 63248 h 1383111"/>
                <a:gd name="connsiteX2" fmla="*/ 730207 w 747433"/>
                <a:gd name="connsiteY2" fmla="*/ 153545 h 1383111"/>
                <a:gd name="connsiteX3" fmla="*/ 666033 w 747433"/>
                <a:gd name="connsiteY3" fmla="*/ 1159938 h 1383111"/>
                <a:gd name="connsiteX4" fmla="*/ 89101 w 747433"/>
                <a:gd name="connsiteY4" fmla="*/ 1345207 h 1383111"/>
                <a:gd name="connsiteX5" fmla="*/ 46842 w 747433"/>
                <a:gd name="connsiteY5" fmla="*/ 779173 h 1383111"/>
                <a:gd name="connsiteX0" fmla="*/ 46842 w 738233"/>
                <a:gd name="connsiteY0" fmla="*/ 754364 h 1369392"/>
                <a:gd name="connsiteX1" fmla="*/ 487108 w 738233"/>
                <a:gd name="connsiteY1" fmla="*/ 38439 h 1369392"/>
                <a:gd name="connsiteX2" fmla="*/ 708404 w 738233"/>
                <a:gd name="connsiteY2" fmla="*/ 201105 h 1369392"/>
                <a:gd name="connsiteX3" fmla="*/ 666033 w 738233"/>
                <a:gd name="connsiteY3" fmla="*/ 1135129 h 1369392"/>
                <a:gd name="connsiteX4" fmla="*/ 89101 w 738233"/>
                <a:gd name="connsiteY4" fmla="*/ 1320398 h 1369392"/>
                <a:gd name="connsiteX5" fmla="*/ 46842 w 738233"/>
                <a:gd name="connsiteY5" fmla="*/ 754364 h 1369392"/>
                <a:gd name="connsiteX0" fmla="*/ 46842 w 763197"/>
                <a:gd name="connsiteY0" fmla="*/ 754364 h 1370808"/>
                <a:gd name="connsiteX1" fmla="*/ 487108 w 763197"/>
                <a:gd name="connsiteY1" fmla="*/ 38439 h 1370808"/>
                <a:gd name="connsiteX2" fmla="*/ 708404 w 763197"/>
                <a:gd name="connsiteY2" fmla="*/ 201105 h 1370808"/>
                <a:gd name="connsiteX3" fmla="*/ 709639 w 763197"/>
                <a:gd name="connsiteY3" fmla="*/ 1142366 h 1370808"/>
                <a:gd name="connsiteX4" fmla="*/ 89101 w 763197"/>
                <a:gd name="connsiteY4" fmla="*/ 1320398 h 1370808"/>
                <a:gd name="connsiteX5" fmla="*/ 46842 w 763197"/>
                <a:gd name="connsiteY5" fmla="*/ 754364 h 1370808"/>
                <a:gd name="connsiteX0" fmla="*/ 46842 w 767813"/>
                <a:gd name="connsiteY0" fmla="*/ 767905 h 1385649"/>
                <a:gd name="connsiteX1" fmla="*/ 487108 w 767813"/>
                <a:gd name="connsiteY1" fmla="*/ 51980 h 1385649"/>
                <a:gd name="connsiteX2" fmla="*/ 719306 w 767813"/>
                <a:gd name="connsiteY2" fmla="*/ 171225 h 1385649"/>
                <a:gd name="connsiteX3" fmla="*/ 709639 w 767813"/>
                <a:gd name="connsiteY3" fmla="*/ 1155907 h 1385649"/>
                <a:gd name="connsiteX4" fmla="*/ 89101 w 767813"/>
                <a:gd name="connsiteY4" fmla="*/ 1333939 h 1385649"/>
                <a:gd name="connsiteX5" fmla="*/ 46842 w 767813"/>
                <a:gd name="connsiteY5" fmla="*/ 767905 h 1385649"/>
                <a:gd name="connsiteX0" fmla="*/ 62550 w 785592"/>
                <a:gd name="connsiteY0" fmla="*/ 767905 h 1434790"/>
                <a:gd name="connsiteX1" fmla="*/ 502816 w 785592"/>
                <a:gd name="connsiteY1" fmla="*/ 51980 h 1434790"/>
                <a:gd name="connsiteX2" fmla="*/ 735014 w 785592"/>
                <a:gd name="connsiteY2" fmla="*/ 171225 h 1434790"/>
                <a:gd name="connsiteX3" fmla="*/ 725347 w 785592"/>
                <a:gd name="connsiteY3" fmla="*/ 1155907 h 1434790"/>
                <a:gd name="connsiteX4" fmla="*/ 75738 w 785592"/>
                <a:gd name="connsiteY4" fmla="*/ 1391833 h 1434790"/>
                <a:gd name="connsiteX5" fmla="*/ 62550 w 785592"/>
                <a:gd name="connsiteY5" fmla="*/ 767905 h 1434790"/>
                <a:gd name="connsiteX0" fmla="*/ 45950 w 805330"/>
                <a:gd name="connsiteY0" fmla="*/ 861168 h 1441211"/>
                <a:gd name="connsiteX1" fmla="*/ 522554 w 805330"/>
                <a:gd name="connsiteY1" fmla="*/ 58401 h 1441211"/>
                <a:gd name="connsiteX2" fmla="*/ 754752 w 805330"/>
                <a:gd name="connsiteY2" fmla="*/ 177646 h 1441211"/>
                <a:gd name="connsiteX3" fmla="*/ 745085 w 805330"/>
                <a:gd name="connsiteY3" fmla="*/ 1162328 h 1441211"/>
                <a:gd name="connsiteX4" fmla="*/ 95476 w 805330"/>
                <a:gd name="connsiteY4" fmla="*/ 1398254 h 1441211"/>
                <a:gd name="connsiteX5" fmla="*/ 45950 w 805330"/>
                <a:gd name="connsiteY5" fmla="*/ 861168 h 1441211"/>
                <a:gd name="connsiteX0" fmla="*/ 43394 w 802774"/>
                <a:gd name="connsiteY0" fmla="*/ 832016 h 1412059"/>
                <a:gd name="connsiteX1" fmla="*/ 483660 w 802774"/>
                <a:gd name="connsiteY1" fmla="*/ 72670 h 1412059"/>
                <a:gd name="connsiteX2" fmla="*/ 752196 w 802774"/>
                <a:gd name="connsiteY2" fmla="*/ 148494 h 1412059"/>
                <a:gd name="connsiteX3" fmla="*/ 742529 w 802774"/>
                <a:gd name="connsiteY3" fmla="*/ 1133176 h 1412059"/>
                <a:gd name="connsiteX4" fmla="*/ 92920 w 802774"/>
                <a:gd name="connsiteY4" fmla="*/ 1369102 h 1412059"/>
                <a:gd name="connsiteX5" fmla="*/ 43394 w 802774"/>
                <a:gd name="connsiteY5" fmla="*/ 832016 h 1412059"/>
                <a:gd name="connsiteX0" fmla="*/ 48639 w 808797"/>
                <a:gd name="connsiteY0" fmla="*/ 832016 h 1457017"/>
                <a:gd name="connsiteX1" fmla="*/ 488905 w 808797"/>
                <a:gd name="connsiteY1" fmla="*/ 72670 h 1457017"/>
                <a:gd name="connsiteX2" fmla="*/ 757441 w 808797"/>
                <a:gd name="connsiteY2" fmla="*/ 148494 h 1457017"/>
                <a:gd name="connsiteX3" fmla="*/ 747774 w 808797"/>
                <a:gd name="connsiteY3" fmla="*/ 1133176 h 1457017"/>
                <a:gd name="connsiteX4" fmla="*/ 87263 w 808797"/>
                <a:gd name="connsiteY4" fmla="*/ 1419759 h 1457017"/>
                <a:gd name="connsiteX5" fmla="*/ 48639 w 808797"/>
                <a:gd name="connsiteY5" fmla="*/ 832016 h 1457017"/>
                <a:gd name="connsiteX0" fmla="*/ 56311 w 817509"/>
                <a:gd name="connsiteY0" fmla="*/ 832016 h 1457017"/>
                <a:gd name="connsiteX1" fmla="*/ 496577 w 817509"/>
                <a:gd name="connsiteY1" fmla="*/ 72670 h 1457017"/>
                <a:gd name="connsiteX2" fmla="*/ 765113 w 817509"/>
                <a:gd name="connsiteY2" fmla="*/ 148494 h 1457017"/>
                <a:gd name="connsiteX3" fmla="*/ 755446 w 817509"/>
                <a:gd name="connsiteY3" fmla="*/ 1133176 h 1457017"/>
                <a:gd name="connsiteX4" fmla="*/ 80399 w 817509"/>
                <a:gd name="connsiteY4" fmla="*/ 1419759 h 1457017"/>
                <a:gd name="connsiteX5" fmla="*/ 56311 w 817509"/>
                <a:gd name="connsiteY5" fmla="*/ 832016 h 1457017"/>
                <a:gd name="connsiteX0" fmla="*/ 51212 w 823311"/>
                <a:gd name="connsiteY0" fmla="*/ 886262 h 1460606"/>
                <a:gd name="connsiteX1" fmla="*/ 502379 w 823311"/>
                <a:gd name="connsiteY1" fmla="*/ 76259 h 1460606"/>
                <a:gd name="connsiteX2" fmla="*/ 770915 w 823311"/>
                <a:gd name="connsiteY2" fmla="*/ 152083 h 1460606"/>
                <a:gd name="connsiteX3" fmla="*/ 761248 w 823311"/>
                <a:gd name="connsiteY3" fmla="*/ 1136765 h 1460606"/>
                <a:gd name="connsiteX4" fmla="*/ 86201 w 823311"/>
                <a:gd name="connsiteY4" fmla="*/ 1423348 h 1460606"/>
                <a:gd name="connsiteX5" fmla="*/ 51212 w 823311"/>
                <a:gd name="connsiteY5" fmla="*/ 886262 h 1460606"/>
                <a:gd name="connsiteX0" fmla="*/ 61241 w 942891"/>
                <a:gd name="connsiteY0" fmla="*/ 912209 h 1689362"/>
                <a:gd name="connsiteX1" fmla="*/ 512408 w 942891"/>
                <a:gd name="connsiteY1" fmla="*/ 102206 h 1689362"/>
                <a:gd name="connsiteX2" fmla="*/ 780944 w 942891"/>
                <a:gd name="connsiteY2" fmla="*/ 178030 h 1689362"/>
                <a:gd name="connsiteX3" fmla="*/ 904822 w 942891"/>
                <a:gd name="connsiteY3" fmla="*/ 1607775 h 1689362"/>
                <a:gd name="connsiteX4" fmla="*/ 96230 w 942891"/>
                <a:gd name="connsiteY4" fmla="*/ 1449295 h 1689362"/>
                <a:gd name="connsiteX5" fmla="*/ 61241 w 942891"/>
                <a:gd name="connsiteY5" fmla="*/ 912209 h 1689362"/>
                <a:gd name="connsiteX0" fmla="*/ 72536 w 954186"/>
                <a:gd name="connsiteY0" fmla="*/ 912209 h 1682776"/>
                <a:gd name="connsiteX1" fmla="*/ 523703 w 954186"/>
                <a:gd name="connsiteY1" fmla="*/ 102206 h 1682776"/>
                <a:gd name="connsiteX2" fmla="*/ 792239 w 954186"/>
                <a:gd name="connsiteY2" fmla="*/ 178030 h 1682776"/>
                <a:gd name="connsiteX3" fmla="*/ 916117 w 954186"/>
                <a:gd name="connsiteY3" fmla="*/ 1607775 h 1682776"/>
                <a:gd name="connsiteX4" fmla="*/ 88447 w 954186"/>
                <a:gd name="connsiteY4" fmla="*/ 1411302 h 1682776"/>
                <a:gd name="connsiteX5" fmla="*/ 72536 w 954186"/>
                <a:gd name="connsiteY5" fmla="*/ 912209 h 1682776"/>
                <a:gd name="connsiteX0" fmla="*/ 72536 w 954186"/>
                <a:gd name="connsiteY0" fmla="*/ 913527 h 1702958"/>
                <a:gd name="connsiteX1" fmla="*/ 523703 w 954186"/>
                <a:gd name="connsiteY1" fmla="*/ 103524 h 1702958"/>
                <a:gd name="connsiteX2" fmla="*/ 792239 w 954186"/>
                <a:gd name="connsiteY2" fmla="*/ 179348 h 1702958"/>
                <a:gd name="connsiteX3" fmla="*/ 916117 w 954186"/>
                <a:gd name="connsiteY3" fmla="*/ 1630804 h 1702958"/>
                <a:gd name="connsiteX4" fmla="*/ 88447 w 954186"/>
                <a:gd name="connsiteY4" fmla="*/ 1412620 h 1702958"/>
                <a:gd name="connsiteX5" fmla="*/ 72536 w 954186"/>
                <a:gd name="connsiteY5" fmla="*/ 913527 h 1702958"/>
                <a:gd name="connsiteX0" fmla="*/ 72536 w 954186"/>
                <a:gd name="connsiteY0" fmla="*/ 913527 h 1680605"/>
                <a:gd name="connsiteX1" fmla="*/ 523703 w 954186"/>
                <a:gd name="connsiteY1" fmla="*/ 103524 h 1680605"/>
                <a:gd name="connsiteX2" fmla="*/ 792239 w 954186"/>
                <a:gd name="connsiteY2" fmla="*/ 179348 h 1680605"/>
                <a:gd name="connsiteX3" fmla="*/ 916117 w 954186"/>
                <a:gd name="connsiteY3" fmla="*/ 1630804 h 1680605"/>
                <a:gd name="connsiteX4" fmla="*/ 88447 w 954186"/>
                <a:gd name="connsiteY4" fmla="*/ 1412620 h 1680605"/>
                <a:gd name="connsiteX5" fmla="*/ 72536 w 954186"/>
                <a:gd name="connsiteY5" fmla="*/ 913527 h 1680605"/>
                <a:gd name="connsiteX0" fmla="*/ 72536 w 973062"/>
                <a:gd name="connsiteY0" fmla="*/ 913527 h 1680605"/>
                <a:gd name="connsiteX1" fmla="*/ 523703 w 973062"/>
                <a:gd name="connsiteY1" fmla="*/ 103524 h 1680605"/>
                <a:gd name="connsiteX2" fmla="*/ 792239 w 973062"/>
                <a:gd name="connsiteY2" fmla="*/ 179348 h 1680605"/>
                <a:gd name="connsiteX3" fmla="*/ 916117 w 973062"/>
                <a:gd name="connsiteY3" fmla="*/ 1630804 h 1680605"/>
                <a:gd name="connsiteX4" fmla="*/ 88447 w 973062"/>
                <a:gd name="connsiteY4" fmla="*/ 1412620 h 1680605"/>
                <a:gd name="connsiteX5" fmla="*/ 72536 w 973062"/>
                <a:gd name="connsiteY5" fmla="*/ 913527 h 168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062" h="1680605">
                  <a:moveTo>
                    <a:pt x="72536" y="913527"/>
                  </a:moveTo>
                  <a:cubicBezTo>
                    <a:pt x="145079" y="695344"/>
                    <a:pt x="403753" y="225887"/>
                    <a:pt x="523703" y="103524"/>
                  </a:cubicBezTo>
                  <a:cubicBezTo>
                    <a:pt x="643654" y="-18839"/>
                    <a:pt x="726837" y="-75199"/>
                    <a:pt x="792239" y="179348"/>
                  </a:cubicBezTo>
                  <a:cubicBezTo>
                    <a:pt x="857641" y="433895"/>
                    <a:pt x="1075073" y="1450116"/>
                    <a:pt x="916117" y="1630804"/>
                  </a:cubicBezTo>
                  <a:cubicBezTo>
                    <a:pt x="777470" y="1788406"/>
                    <a:pt x="229044" y="1532166"/>
                    <a:pt x="88447" y="1412620"/>
                  </a:cubicBezTo>
                  <a:cubicBezTo>
                    <a:pt x="-52150" y="1293074"/>
                    <a:pt x="-7" y="1131710"/>
                    <a:pt x="72536" y="9135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noFill/>
            </a:ln>
          </p:spPr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691460" y="2142589"/>
              <a:ext cx="1263763" cy="752197"/>
            </a:xfrm>
            <a:custGeom>
              <a:avLst/>
              <a:gdLst>
                <a:gd name="connsiteX0" fmla="*/ 0 w 694266"/>
                <a:gd name="connsiteY0" fmla="*/ 245533 h 1041400"/>
                <a:gd name="connsiteX1" fmla="*/ 440266 w 694266"/>
                <a:gd name="connsiteY1" fmla="*/ 0 h 1041400"/>
                <a:gd name="connsiteX2" fmla="*/ 694266 w 694266"/>
                <a:gd name="connsiteY2" fmla="*/ 372533 h 1041400"/>
                <a:gd name="connsiteX3" fmla="*/ 635000 w 694266"/>
                <a:gd name="connsiteY3" fmla="*/ 1041400 h 1041400"/>
                <a:gd name="connsiteX4" fmla="*/ 203200 w 694266"/>
                <a:gd name="connsiteY4" fmla="*/ 922866 h 1041400"/>
                <a:gd name="connsiteX5" fmla="*/ 42333 w 694266"/>
                <a:gd name="connsiteY5" fmla="*/ 364066 h 1041400"/>
                <a:gd name="connsiteX0" fmla="*/ 59267 w 753533"/>
                <a:gd name="connsiteY0" fmla="*/ 245533 h 1041400"/>
                <a:gd name="connsiteX1" fmla="*/ 499533 w 753533"/>
                <a:gd name="connsiteY1" fmla="*/ 0 h 1041400"/>
                <a:gd name="connsiteX2" fmla="*/ 753533 w 753533"/>
                <a:gd name="connsiteY2" fmla="*/ 372533 h 1041400"/>
                <a:gd name="connsiteX3" fmla="*/ 694267 w 753533"/>
                <a:gd name="connsiteY3" fmla="*/ 1041400 h 1041400"/>
                <a:gd name="connsiteX4" fmla="*/ 262467 w 753533"/>
                <a:gd name="connsiteY4" fmla="*/ 922866 h 1041400"/>
                <a:gd name="connsiteX5" fmla="*/ 0 w 753533"/>
                <a:gd name="connsiteY5" fmla="*/ 423332 h 1041400"/>
                <a:gd name="connsiteX0" fmla="*/ 59267 w 753533"/>
                <a:gd name="connsiteY0" fmla="*/ 245533 h 1041400"/>
                <a:gd name="connsiteX1" fmla="*/ 499533 w 753533"/>
                <a:gd name="connsiteY1" fmla="*/ 0 h 1041400"/>
                <a:gd name="connsiteX2" fmla="*/ 753533 w 753533"/>
                <a:gd name="connsiteY2" fmla="*/ 372533 h 1041400"/>
                <a:gd name="connsiteX3" fmla="*/ 694267 w 753533"/>
                <a:gd name="connsiteY3" fmla="*/ 1041400 h 1041400"/>
                <a:gd name="connsiteX4" fmla="*/ 262467 w 753533"/>
                <a:gd name="connsiteY4" fmla="*/ 922866 h 1041400"/>
                <a:gd name="connsiteX5" fmla="*/ 0 w 753533"/>
                <a:gd name="connsiteY5" fmla="*/ 423332 h 1041400"/>
                <a:gd name="connsiteX6" fmla="*/ 59267 w 753533"/>
                <a:gd name="connsiteY6" fmla="*/ 245533 h 1041400"/>
                <a:gd name="connsiteX0" fmla="*/ 0 w 694266"/>
                <a:gd name="connsiteY0" fmla="*/ 245533 h 1041400"/>
                <a:gd name="connsiteX1" fmla="*/ 440266 w 694266"/>
                <a:gd name="connsiteY1" fmla="*/ 0 h 1041400"/>
                <a:gd name="connsiteX2" fmla="*/ 694266 w 694266"/>
                <a:gd name="connsiteY2" fmla="*/ 372533 h 1041400"/>
                <a:gd name="connsiteX3" fmla="*/ 635000 w 694266"/>
                <a:gd name="connsiteY3" fmla="*/ 1041400 h 1041400"/>
                <a:gd name="connsiteX4" fmla="*/ 203200 w 694266"/>
                <a:gd name="connsiteY4" fmla="*/ 922866 h 1041400"/>
                <a:gd name="connsiteX5" fmla="*/ 16933 w 694266"/>
                <a:gd name="connsiteY5" fmla="*/ 711199 h 1041400"/>
                <a:gd name="connsiteX6" fmla="*/ 0 w 694266"/>
                <a:gd name="connsiteY6" fmla="*/ 245533 h 1041400"/>
                <a:gd name="connsiteX0" fmla="*/ 34635 w 728901"/>
                <a:gd name="connsiteY0" fmla="*/ 245533 h 1041400"/>
                <a:gd name="connsiteX1" fmla="*/ 474901 w 728901"/>
                <a:gd name="connsiteY1" fmla="*/ 0 h 1041400"/>
                <a:gd name="connsiteX2" fmla="*/ 728901 w 728901"/>
                <a:gd name="connsiteY2" fmla="*/ 372533 h 1041400"/>
                <a:gd name="connsiteX3" fmla="*/ 669635 w 728901"/>
                <a:gd name="connsiteY3" fmla="*/ 1041400 h 1041400"/>
                <a:gd name="connsiteX4" fmla="*/ 237835 w 728901"/>
                <a:gd name="connsiteY4" fmla="*/ 922866 h 1041400"/>
                <a:gd name="connsiteX5" fmla="*/ 51568 w 728901"/>
                <a:gd name="connsiteY5" fmla="*/ 711199 h 1041400"/>
                <a:gd name="connsiteX6" fmla="*/ 34635 w 728901"/>
                <a:gd name="connsiteY6" fmla="*/ 245533 h 1041400"/>
                <a:gd name="connsiteX0" fmla="*/ 34635 w 728901"/>
                <a:gd name="connsiteY0" fmla="*/ 247568 h 1043435"/>
                <a:gd name="connsiteX1" fmla="*/ 474901 w 728901"/>
                <a:gd name="connsiteY1" fmla="*/ 2035 h 1043435"/>
                <a:gd name="connsiteX2" fmla="*/ 728901 w 728901"/>
                <a:gd name="connsiteY2" fmla="*/ 374568 h 1043435"/>
                <a:gd name="connsiteX3" fmla="*/ 669635 w 728901"/>
                <a:gd name="connsiteY3" fmla="*/ 1043435 h 1043435"/>
                <a:gd name="connsiteX4" fmla="*/ 237835 w 728901"/>
                <a:gd name="connsiteY4" fmla="*/ 924901 h 1043435"/>
                <a:gd name="connsiteX5" fmla="*/ 51568 w 728901"/>
                <a:gd name="connsiteY5" fmla="*/ 713234 h 1043435"/>
                <a:gd name="connsiteX6" fmla="*/ 34635 w 728901"/>
                <a:gd name="connsiteY6" fmla="*/ 247568 h 1043435"/>
                <a:gd name="connsiteX0" fmla="*/ 34635 w 728901"/>
                <a:gd name="connsiteY0" fmla="*/ 247568 h 1043435"/>
                <a:gd name="connsiteX1" fmla="*/ 474901 w 728901"/>
                <a:gd name="connsiteY1" fmla="*/ 2035 h 1043435"/>
                <a:gd name="connsiteX2" fmla="*/ 728901 w 728901"/>
                <a:gd name="connsiteY2" fmla="*/ 374568 h 1043435"/>
                <a:gd name="connsiteX3" fmla="*/ 669635 w 728901"/>
                <a:gd name="connsiteY3" fmla="*/ 1043435 h 1043435"/>
                <a:gd name="connsiteX4" fmla="*/ 237835 w 728901"/>
                <a:gd name="connsiteY4" fmla="*/ 924901 h 1043435"/>
                <a:gd name="connsiteX5" fmla="*/ 51568 w 728901"/>
                <a:gd name="connsiteY5" fmla="*/ 713234 h 1043435"/>
                <a:gd name="connsiteX6" fmla="*/ 34635 w 728901"/>
                <a:gd name="connsiteY6" fmla="*/ 247568 h 1043435"/>
                <a:gd name="connsiteX0" fmla="*/ 34635 w 746160"/>
                <a:gd name="connsiteY0" fmla="*/ 247568 h 1043435"/>
                <a:gd name="connsiteX1" fmla="*/ 474901 w 746160"/>
                <a:gd name="connsiteY1" fmla="*/ 2035 h 1043435"/>
                <a:gd name="connsiteX2" fmla="*/ 728901 w 746160"/>
                <a:gd name="connsiteY2" fmla="*/ 374568 h 1043435"/>
                <a:gd name="connsiteX3" fmla="*/ 669635 w 746160"/>
                <a:gd name="connsiteY3" fmla="*/ 1043435 h 1043435"/>
                <a:gd name="connsiteX4" fmla="*/ 237835 w 746160"/>
                <a:gd name="connsiteY4" fmla="*/ 924901 h 1043435"/>
                <a:gd name="connsiteX5" fmla="*/ 51568 w 746160"/>
                <a:gd name="connsiteY5" fmla="*/ 713234 h 1043435"/>
                <a:gd name="connsiteX6" fmla="*/ 34635 w 746160"/>
                <a:gd name="connsiteY6" fmla="*/ 247568 h 1043435"/>
                <a:gd name="connsiteX0" fmla="*/ 34635 w 746160"/>
                <a:gd name="connsiteY0" fmla="*/ 247568 h 1071811"/>
                <a:gd name="connsiteX1" fmla="*/ 474901 w 746160"/>
                <a:gd name="connsiteY1" fmla="*/ 2035 h 1071811"/>
                <a:gd name="connsiteX2" fmla="*/ 728901 w 746160"/>
                <a:gd name="connsiteY2" fmla="*/ 374568 h 1071811"/>
                <a:gd name="connsiteX3" fmla="*/ 669635 w 746160"/>
                <a:gd name="connsiteY3" fmla="*/ 1043435 h 1071811"/>
                <a:gd name="connsiteX4" fmla="*/ 237835 w 746160"/>
                <a:gd name="connsiteY4" fmla="*/ 924901 h 1071811"/>
                <a:gd name="connsiteX5" fmla="*/ 51568 w 746160"/>
                <a:gd name="connsiteY5" fmla="*/ 713234 h 1071811"/>
                <a:gd name="connsiteX6" fmla="*/ 34635 w 746160"/>
                <a:gd name="connsiteY6" fmla="*/ 247568 h 1071811"/>
                <a:gd name="connsiteX0" fmla="*/ 34635 w 763490"/>
                <a:gd name="connsiteY0" fmla="*/ 247568 h 1015647"/>
                <a:gd name="connsiteX1" fmla="*/ 474901 w 763490"/>
                <a:gd name="connsiteY1" fmla="*/ 2035 h 1015647"/>
                <a:gd name="connsiteX2" fmla="*/ 728901 w 763490"/>
                <a:gd name="connsiteY2" fmla="*/ 374568 h 1015647"/>
                <a:gd name="connsiteX3" fmla="*/ 711968 w 763490"/>
                <a:gd name="connsiteY3" fmla="*/ 975701 h 1015647"/>
                <a:gd name="connsiteX4" fmla="*/ 237835 w 763490"/>
                <a:gd name="connsiteY4" fmla="*/ 924901 h 1015647"/>
                <a:gd name="connsiteX5" fmla="*/ 51568 w 763490"/>
                <a:gd name="connsiteY5" fmla="*/ 713234 h 1015647"/>
                <a:gd name="connsiteX6" fmla="*/ 34635 w 763490"/>
                <a:gd name="connsiteY6" fmla="*/ 247568 h 1015647"/>
                <a:gd name="connsiteX0" fmla="*/ 60361 w 801971"/>
                <a:gd name="connsiteY0" fmla="*/ 247568 h 985618"/>
                <a:gd name="connsiteX1" fmla="*/ 500627 w 801971"/>
                <a:gd name="connsiteY1" fmla="*/ 2035 h 985618"/>
                <a:gd name="connsiteX2" fmla="*/ 754627 w 801971"/>
                <a:gd name="connsiteY2" fmla="*/ 374568 h 985618"/>
                <a:gd name="connsiteX3" fmla="*/ 737694 w 801971"/>
                <a:gd name="connsiteY3" fmla="*/ 975701 h 985618"/>
                <a:gd name="connsiteX4" fmla="*/ 77294 w 801971"/>
                <a:gd name="connsiteY4" fmla="*/ 713234 h 985618"/>
                <a:gd name="connsiteX5" fmla="*/ 60361 w 801971"/>
                <a:gd name="connsiteY5" fmla="*/ 247568 h 985618"/>
                <a:gd name="connsiteX0" fmla="*/ 32403 w 774013"/>
                <a:gd name="connsiteY0" fmla="*/ 247568 h 991440"/>
                <a:gd name="connsiteX1" fmla="*/ 472669 w 774013"/>
                <a:gd name="connsiteY1" fmla="*/ 2035 h 991440"/>
                <a:gd name="connsiteX2" fmla="*/ 726669 w 774013"/>
                <a:gd name="connsiteY2" fmla="*/ 374568 h 991440"/>
                <a:gd name="connsiteX3" fmla="*/ 709736 w 774013"/>
                <a:gd name="connsiteY3" fmla="*/ 975701 h 991440"/>
                <a:gd name="connsiteX4" fmla="*/ 125536 w 774013"/>
                <a:gd name="connsiteY4" fmla="*/ 806367 h 991440"/>
                <a:gd name="connsiteX5" fmla="*/ 32403 w 774013"/>
                <a:gd name="connsiteY5" fmla="*/ 247568 h 991440"/>
                <a:gd name="connsiteX0" fmla="*/ 32403 w 742203"/>
                <a:gd name="connsiteY0" fmla="*/ 247568 h 915261"/>
                <a:gd name="connsiteX1" fmla="*/ 472669 w 742203"/>
                <a:gd name="connsiteY1" fmla="*/ 2035 h 915261"/>
                <a:gd name="connsiteX2" fmla="*/ 726669 w 742203"/>
                <a:gd name="connsiteY2" fmla="*/ 374568 h 915261"/>
                <a:gd name="connsiteX3" fmla="*/ 633536 w 742203"/>
                <a:gd name="connsiteY3" fmla="*/ 882568 h 915261"/>
                <a:gd name="connsiteX4" fmla="*/ 125536 w 742203"/>
                <a:gd name="connsiteY4" fmla="*/ 806367 h 915261"/>
                <a:gd name="connsiteX5" fmla="*/ 32403 w 742203"/>
                <a:gd name="connsiteY5" fmla="*/ 247568 h 915261"/>
                <a:gd name="connsiteX0" fmla="*/ 32403 w 742203"/>
                <a:gd name="connsiteY0" fmla="*/ 247568 h 915261"/>
                <a:gd name="connsiteX1" fmla="*/ 591203 w 742203"/>
                <a:gd name="connsiteY1" fmla="*/ 2035 h 915261"/>
                <a:gd name="connsiteX2" fmla="*/ 726669 w 742203"/>
                <a:gd name="connsiteY2" fmla="*/ 374568 h 915261"/>
                <a:gd name="connsiteX3" fmla="*/ 633536 w 742203"/>
                <a:gd name="connsiteY3" fmla="*/ 882568 h 915261"/>
                <a:gd name="connsiteX4" fmla="*/ 125536 w 742203"/>
                <a:gd name="connsiteY4" fmla="*/ 806367 h 915261"/>
                <a:gd name="connsiteX5" fmla="*/ 32403 w 742203"/>
                <a:gd name="connsiteY5" fmla="*/ 247568 h 915261"/>
                <a:gd name="connsiteX0" fmla="*/ 32984 w 755097"/>
                <a:gd name="connsiteY0" fmla="*/ 247568 h 807371"/>
                <a:gd name="connsiteX1" fmla="*/ 591784 w 755097"/>
                <a:gd name="connsiteY1" fmla="*/ 2035 h 807371"/>
                <a:gd name="connsiteX2" fmla="*/ 727250 w 755097"/>
                <a:gd name="connsiteY2" fmla="*/ 374568 h 807371"/>
                <a:gd name="connsiteX3" fmla="*/ 126117 w 755097"/>
                <a:gd name="connsiteY3" fmla="*/ 806367 h 807371"/>
                <a:gd name="connsiteX4" fmla="*/ 32984 w 755097"/>
                <a:gd name="connsiteY4" fmla="*/ 247568 h 807371"/>
                <a:gd name="connsiteX0" fmla="*/ 32984 w 686504"/>
                <a:gd name="connsiteY0" fmla="*/ 247568 h 811167"/>
                <a:gd name="connsiteX1" fmla="*/ 591784 w 686504"/>
                <a:gd name="connsiteY1" fmla="*/ 2035 h 811167"/>
                <a:gd name="connsiteX2" fmla="*/ 634117 w 686504"/>
                <a:gd name="connsiteY2" fmla="*/ 645501 h 811167"/>
                <a:gd name="connsiteX3" fmla="*/ 126117 w 686504"/>
                <a:gd name="connsiteY3" fmla="*/ 806367 h 811167"/>
                <a:gd name="connsiteX4" fmla="*/ 32984 w 686504"/>
                <a:gd name="connsiteY4" fmla="*/ 247568 h 811167"/>
                <a:gd name="connsiteX0" fmla="*/ 20594 w 674114"/>
                <a:gd name="connsiteY0" fmla="*/ 247568 h 827236"/>
                <a:gd name="connsiteX1" fmla="*/ 579394 w 674114"/>
                <a:gd name="connsiteY1" fmla="*/ 2035 h 827236"/>
                <a:gd name="connsiteX2" fmla="*/ 621727 w 674114"/>
                <a:gd name="connsiteY2" fmla="*/ 645501 h 827236"/>
                <a:gd name="connsiteX3" fmla="*/ 189927 w 674114"/>
                <a:gd name="connsiteY3" fmla="*/ 823301 h 827236"/>
                <a:gd name="connsiteX4" fmla="*/ 20594 w 674114"/>
                <a:gd name="connsiteY4" fmla="*/ 247568 h 827236"/>
                <a:gd name="connsiteX0" fmla="*/ 35128 w 603982"/>
                <a:gd name="connsiteY0" fmla="*/ 348399 h 826467"/>
                <a:gd name="connsiteX1" fmla="*/ 509262 w 603982"/>
                <a:gd name="connsiteY1" fmla="*/ 1266 h 826467"/>
                <a:gd name="connsiteX2" fmla="*/ 551595 w 603982"/>
                <a:gd name="connsiteY2" fmla="*/ 644732 h 826467"/>
                <a:gd name="connsiteX3" fmla="*/ 119795 w 603982"/>
                <a:gd name="connsiteY3" fmla="*/ 822532 h 826467"/>
                <a:gd name="connsiteX4" fmla="*/ 35128 w 603982"/>
                <a:gd name="connsiteY4" fmla="*/ 348399 h 826467"/>
                <a:gd name="connsiteX0" fmla="*/ 35128 w 600653"/>
                <a:gd name="connsiteY0" fmla="*/ 205916 h 683984"/>
                <a:gd name="connsiteX1" fmla="*/ 500795 w 600653"/>
                <a:gd name="connsiteY1" fmla="*/ 2717 h 683984"/>
                <a:gd name="connsiteX2" fmla="*/ 551595 w 600653"/>
                <a:gd name="connsiteY2" fmla="*/ 502249 h 683984"/>
                <a:gd name="connsiteX3" fmla="*/ 119795 w 600653"/>
                <a:gd name="connsiteY3" fmla="*/ 680049 h 683984"/>
                <a:gd name="connsiteX4" fmla="*/ 35128 w 600653"/>
                <a:gd name="connsiteY4" fmla="*/ 205916 h 683984"/>
                <a:gd name="connsiteX0" fmla="*/ 21534 w 587059"/>
                <a:gd name="connsiteY0" fmla="*/ 205916 h 652247"/>
                <a:gd name="connsiteX1" fmla="*/ 487201 w 587059"/>
                <a:gd name="connsiteY1" fmla="*/ 2717 h 652247"/>
                <a:gd name="connsiteX2" fmla="*/ 538001 w 587059"/>
                <a:gd name="connsiteY2" fmla="*/ 502249 h 652247"/>
                <a:gd name="connsiteX3" fmla="*/ 182401 w 587059"/>
                <a:gd name="connsiteY3" fmla="*/ 646182 h 652247"/>
                <a:gd name="connsiteX4" fmla="*/ 21534 w 587059"/>
                <a:gd name="connsiteY4" fmla="*/ 205916 h 652247"/>
                <a:gd name="connsiteX0" fmla="*/ 21534 w 597875"/>
                <a:gd name="connsiteY0" fmla="*/ 173013 h 619344"/>
                <a:gd name="connsiteX1" fmla="*/ 512601 w 597875"/>
                <a:gd name="connsiteY1" fmla="*/ 3680 h 619344"/>
                <a:gd name="connsiteX2" fmla="*/ 538001 w 597875"/>
                <a:gd name="connsiteY2" fmla="*/ 469346 h 619344"/>
                <a:gd name="connsiteX3" fmla="*/ 182401 w 597875"/>
                <a:gd name="connsiteY3" fmla="*/ 613279 h 619344"/>
                <a:gd name="connsiteX4" fmla="*/ 21534 w 597875"/>
                <a:gd name="connsiteY4" fmla="*/ 173013 h 619344"/>
                <a:gd name="connsiteX0" fmla="*/ 21534 w 597875"/>
                <a:gd name="connsiteY0" fmla="*/ 175505 h 621836"/>
                <a:gd name="connsiteX1" fmla="*/ 512601 w 597875"/>
                <a:gd name="connsiteY1" fmla="*/ 6172 h 621836"/>
                <a:gd name="connsiteX2" fmla="*/ 538001 w 597875"/>
                <a:gd name="connsiteY2" fmla="*/ 471838 h 621836"/>
                <a:gd name="connsiteX3" fmla="*/ 182401 w 597875"/>
                <a:gd name="connsiteY3" fmla="*/ 615771 h 621836"/>
                <a:gd name="connsiteX4" fmla="*/ 21534 w 597875"/>
                <a:gd name="connsiteY4" fmla="*/ 175505 h 621836"/>
                <a:gd name="connsiteX0" fmla="*/ 21534 w 597875"/>
                <a:gd name="connsiteY0" fmla="*/ 173013 h 619344"/>
                <a:gd name="connsiteX1" fmla="*/ 512601 w 597875"/>
                <a:gd name="connsiteY1" fmla="*/ 3680 h 619344"/>
                <a:gd name="connsiteX2" fmla="*/ 538001 w 597875"/>
                <a:gd name="connsiteY2" fmla="*/ 469346 h 619344"/>
                <a:gd name="connsiteX3" fmla="*/ 182401 w 597875"/>
                <a:gd name="connsiteY3" fmla="*/ 613279 h 619344"/>
                <a:gd name="connsiteX4" fmla="*/ 21534 w 597875"/>
                <a:gd name="connsiteY4" fmla="*/ 173013 h 619344"/>
                <a:gd name="connsiteX0" fmla="*/ 21534 w 607390"/>
                <a:gd name="connsiteY0" fmla="*/ 184299 h 630630"/>
                <a:gd name="connsiteX1" fmla="*/ 512601 w 607390"/>
                <a:gd name="connsiteY1" fmla="*/ 14966 h 630630"/>
                <a:gd name="connsiteX2" fmla="*/ 538001 w 607390"/>
                <a:gd name="connsiteY2" fmla="*/ 480632 h 630630"/>
                <a:gd name="connsiteX3" fmla="*/ 182401 w 607390"/>
                <a:gd name="connsiteY3" fmla="*/ 624565 h 630630"/>
                <a:gd name="connsiteX4" fmla="*/ 21534 w 607390"/>
                <a:gd name="connsiteY4" fmla="*/ 184299 h 630630"/>
                <a:gd name="connsiteX0" fmla="*/ 38188 w 1354556"/>
                <a:gd name="connsiteY0" fmla="*/ 203351 h 866833"/>
                <a:gd name="connsiteX1" fmla="*/ 529255 w 1354556"/>
                <a:gd name="connsiteY1" fmla="*/ 34018 h 866833"/>
                <a:gd name="connsiteX2" fmla="*/ 1348405 w 1354556"/>
                <a:gd name="connsiteY2" fmla="*/ 823534 h 866833"/>
                <a:gd name="connsiteX3" fmla="*/ 199055 w 1354556"/>
                <a:gd name="connsiteY3" fmla="*/ 643617 h 866833"/>
                <a:gd name="connsiteX4" fmla="*/ 38188 w 1354556"/>
                <a:gd name="connsiteY4" fmla="*/ 203351 h 866833"/>
                <a:gd name="connsiteX0" fmla="*/ 38188 w 1366114"/>
                <a:gd name="connsiteY0" fmla="*/ 203351 h 866833"/>
                <a:gd name="connsiteX1" fmla="*/ 529255 w 1366114"/>
                <a:gd name="connsiteY1" fmla="*/ 34018 h 866833"/>
                <a:gd name="connsiteX2" fmla="*/ 1348405 w 1366114"/>
                <a:gd name="connsiteY2" fmla="*/ 823534 h 866833"/>
                <a:gd name="connsiteX3" fmla="*/ 199055 w 1366114"/>
                <a:gd name="connsiteY3" fmla="*/ 643617 h 866833"/>
                <a:gd name="connsiteX4" fmla="*/ 38188 w 1366114"/>
                <a:gd name="connsiteY4" fmla="*/ 203351 h 866833"/>
                <a:gd name="connsiteX0" fmla="*/ 38188 w 1366114"/>
                <a:gd name="connsiteY0" fmla="*/ 203351 h 914995"/>
                <a:gd name="connsiteX1" fmla="*/ 529255 w 1366114"/>
                <a:gd name="connsiteY1" fmla="*/ 34018 h 914995"/>
                <a:gd name="connsiteX2" fmla="*/ 1348405 w 1366114"/>
                <a:gd name="connsiteY2" fmla="*/ 823534 h 914995"/>
                <a:gd name="connsiteX3" fmla="*/ 199055 w 1366114"/>
                <a:gd name="connsiteY3" fmla="*/ 643617 h 914995"/>
                <a:gd name="connsiteX4" fmla="*/ 38188 w 1366114"/>
                <a:gd name="connsiteY4" fmla="*/ 203351 h 914995"/>
                <a:gd name="connsiteX0" fmla="*/ 38188 w 1369855"/>
                <a:gd name="connsiteY0" fmla="*/ 203351 h 914995"/>
                <a:gd name="connsiteX1" fmla="*/ 529255 w 1369855"/>
                <a:gd name="connsiteY1" fmla="*/ 34018 h 914995"/>
                <a:gd name="connsiteX2" fmla="*/ 1348405 w 1369855"/>
                <a:gd name="connsiteY2" fmla="*/ 823534 h 914995"/>
                <a:gd name="connsiteX3" fmla="*/ 199055 w 1369855"/>
                <a:gd name="connsiteY3" fmla="*/ 643617 h 914995"/>
                <a:gd name="connsiteX4" fmla="*/ 38188 w 1369855"/>
                <a:gd name="connsiteY4" fmla="*/ 203351 h 914995"/>
                <a:gd name="connsiteX0" fmla="*/ 44929 w 1364886"/>
                <a:gd name="connsiteY0" fmla="*/ 130224 h 775350"/>
                <a:gd name="connsiteX1" fmla="*/ 720146 w 1364886"/>
                <a:gd name="connsiteY1" fmla="*/ 43441 h 775350"/>
                <a:gd name="connsiteX2" fmla="*/ 1355146 w 1364886"/>
                <a:gd name="connsiteY2" fmla="*/ 750407 h 775350"/>
                <a:gd name="connsiteX3" fmla="*/ 205796 w 1364886"/>
                <a:gd name="connsiteY3" fmla="*/ 570490 h 775350"/>
                <a:gd name="connsiteX4" fmla="*/ 44929 w 1364886"/>
                <a:gd name="connsiteY4" fmla="*/ 130224 h 775350"/>
                <a:gd name="connsiteX0" fmla="*/ 44929 w 1408594"/>
                <a:gd name="connsiteY0" fmla="*/ 130224 h 773743"/>
                <a:gd name="connsiteX1" fmla="*/ 720146 w 1408594"/>
                <a:gd name="connsiteY1" fmla="*/ 43441 h 773743"/>
                <a:gd name="connsiteX2" fmla="*/ 1355146 w 1408594"/>
                <a:gd name="connsiteY2" fmla="*/ 750407 h 773743"/>
                <a:gd name="connsiteX3" fmla="*/ 205796 w 1408594"/>
                <a:gd name="connsiteY3" fmla="*/ 570490 h 773743"/>
                <a:gd name="connsiteX4" fmla="*/ 44929 w 1408594"/>
                <a:gd name="connsiteY4" fmla="*/ 130224 h 773743"/>
                <a:gd name="connsiteX0" fmla="*/ 44929 w 1395316"/>
                <a:gd name="connsiteY0" fmla="*/ 130224 h 839299"/>
                <a:gd name="connsiteX1" fmla="*/ 720146 w 1395316"/>
                <a:gd name="connsiteY1" fmla="*/ 43441 h 839299"/>
                <a:gd name="connsiteX2" fmla="*/ 1355146 w 1395316"/>
                <a:gd name="connsiteY2" fmla="*/ 750407 h 839299"/>
                <a:gd name="connsiteX3" fmla="*/ 205796 w 1395316"/>
                <a:gd name="connsiteY3" fmla="*/ 570490 h 839299"/>
                <a:gd name="connsiteX4" fmla="*/ 44929 w 1395316"/>
                <a:gd name="connsiteY4" fmla="*/ 130224 h 839299"/>
                <a:gd name="connsiteX0" fmla="*/ 14616 w 1330397"/>
                <a:gd name="connsiteY0" fmla="*/ 131442 h 783786"/>
                <a:gd name="connsiteX1" fmla="*/ 689833 w 1330397"/>
                <a:gd name="connsiteY1" fmla="*/ 44659 h 783786"/>
                <a:gd name="connsiteX2" fmla="*/ 1324833 w 1330397"/>
                <a:gd name="connsiteY2" fmla="*/ 751625 h 783786"/>
                <a:gd name="connsiteX3" fmla="*/ 315183 w 1330397"/>
                <a:gd name="connsiteY3" fmla="*/ 609808 h 783786"/>
                <a:gd name="connsiteX4" fmla="*/ 14616 w 1330397"/>
                <a:gd name="connsiteY4" fmla="*/ 131442 h 783786"/>
                <a:gd name="connsiteX0" fmla="*/ 21257 w 1254350"/>
                <a:gd name="connsiteY0" fmla="*/ 169453 h 769914"/>
                <a:gd name="connsiteX1" fmla="*/ 613924 w 1254350"/>
                <a:gd name="connsiteY1" fmla="*/ 31870 h 769914"/>
                <a:gd name="connsiteX2" fmla="*/ 1248924 w 1254350"/>
                <a:gd name="connsiteY2" fmla="*/ 738836 h 769914"/>
                <a:gd name="connsiteX3" fmla="*/ 239274 w 1254350"/>
                <a:gd name="connsiteY3" fmla="*/ 597019 h 769914"/>
                <a:gd name="connsiteX4" fmla="*/ 21257 w 1254350"/>
                <a:gd name="connsiteY4" fmla="*/ 169453 h 769914"/>
                <a:gd name="connsiteX0" fmla="*/ 27355 w 1264414"/>
                <a:gd name="connsiteY0" fmla="*/ 47251 h 636632"/>
                <a:gd name="connsiteX1" fmla="*/ 708922 w 1264414"/>
                <a:gd name="connsiteY1" fmla="*/ 74768 h 636632"/>
                <a:gd name="connsiteX2" fmla="*/ 1255022 w 1264414"/>
                <a:gd name="connsiteY2" fmla="*/ 616634 h 636632"/>
                <a:gd name="connsiteX3" fmla="*/ 245372 w 1264414"/>
                <a:gd name="connsiteY3" fmla="*/ 474817 h 636632"/>
                <a:gd name="connsiteX4" fmla="*/ 27355 w 1264414"/>
                <a:gd name="connsiteY4" fmla="*/ 47251 h 636632"/>
                <a:gd name="connsiteX0" fmla="*/ 4795 w 1235843"/>
                <a:gd name="connsiteY0" fmla="*/ 53742 h 669753"/>
                <a:gd name="connsiteX1" fmla="*/ 686362 w 1235843"/>
                <a:gd name="connsiteY1" fmla="*/ 81259 h 669753"/>
                <a:gd name="connsiteX2" fmla="*/ 1232462 w 1235843"/>
                <a:gd name="connsiteY2" fmla="*/ 623125 h 669753"/>
                <a:gd name="connsiteX3" fmla="*/ 426012 w 1235843"/>
                <a:gd name="connsiteY3" fmla="*/ 576558 h 669753"/>
                <a:gd name="connsiteX4" fmla="*/ 4795 w 1235843"/>
                <a:gd name="connsiteY4" fmla="*/ 53742 h 669753"/>
                <a:gd name="connsiteX0" fmla="*/ 4795 w 1235843"/>
                <a:gd name="connsiteY0" fmla="*/ 53742 h 669753"/>
                <a:gd name="connsiteX1" fmla="*/ 686362 w 1235843"/>
                <a:gd name="connsiteY1" fmla="*/ 81259 h 669753"/>
                <a:gd name="connsiteX2" fmla="*/ 1232462 w 1235843"/>
                <a:gd name="connsiteY2" fmla="*/ 623125 h 669753"/>
                <a:gd name="connsiteX3" fmla="*/ 426012 w 1235843"/>
                <a:gd name="connsiteY3" fmla="*/ 576558 h 669753"/>
                <a:gd name="connsiteX4" fmla="*/ 4795 w 1235843"/>
                <a:gd name="connsiteY4" fmla="*/ 53742 h 669753"/>
                <a:gd name="connsiteX0" fmla="*/ 6686 w 1237734"/>
                <a:gd name="connsiteY0" fmla="*/ 97302 h 713313"/>
                <a:gd name="connsiteX1" fmla="*/ 688253 w 1237734"/>
                <a:gd name="connsiteY1" fmla="*/ 124819 h 713313"/>
                <a:gd name="connsiteX2" fmla="*/ 1234353 w 1237734"/>
                <a:gd name="connsiteY2" fmla="*/ 666685 h 713313"/>
                <a:gd name="connsiteX3" fmla="*/ 427903 w 1237734"/>
                <a:gd name="connsiteY3" fmla="*/ 620118 h 713313"/>
                <a:gd name="connsiteX4" fmla="*/ 6686 w 1237734"/>
                <a:gd name="connsiteY4" fmla="*/ 97302 h 713313"/>
                <a:gd name="connsiteX0" fmla="*/ 22001 w 1253049"/>
                <a:gd name="connsiteY0" fmla="*/ 94911 h 710922"/>
                <a:gd name="connsiteX1" fmla="*/ 703568 w 1253049"/>
                <a:gd name="connsiteY1" fmla="*/ 122428 h 710922"/>
                <a:gd name="connsiteX2" fmla="*/ 1249668 w 1253049"/>
                <a:gd name="connsiteY2" fmla="*/ 664294 h 710922"/>
                <a:gd name="connsiteX3" fmla="*/ 443218 w 1253049"/>
                <a:gd name="connsiteY3" fmla="*/ 617727 h 710922"/>
                <a:gd name="connsiteX4" fmla="*/ 22001 w 1253049"/>
                <a:gd name="connsiteY4" fmla="*/ 94911 h 710922"/>
                <a:gd name="connsiteX0" fmla="*/ 22001 w 1264333"/>
                <a:gd name="connsiteY0" fmla="*/ 94911 h 710326"/>
                <a:gd name="connsiteX1" fmla="*/ 703568 w 1264333"/>
                <a:gd name="connsiteY1" fmla="*/ 122428 h 710326"/>
                <a:gd name="connsiteX2" fmla="*/ 1249668 w 1264333"/>
                <a:gd name="connsiteY2" fmla="*/ 664294 h 710326"/>
                <a:gd name="connsiteX3" fmla="*/ 443218 w 1264333"/>
                <a:gd name="connsiteY3" fmla="*/ 617727 h 710326"/>
                <a:gd name="connsiteX4" fmla="*/ 22001 w 1264333"/>
                <a:gd name="connsiteY4" fmla="*/ 94911 h 710326"/>
                <a:gd name="connsiteX0" fmla="*/ 22001 w 1263763"/>
                <a:gd name="connsiteY0" fmla="*/ 94911 h 752197"/>
                <a:gd name="connsiteX1" fmla="*/ 703568 w 1263763"/>
                <a:gd name="connsiteY1" fmla="*/ 122428 h 752197"/>
                <a:gd name="connsiteX2" fmla="*/ 1249668 w 1263763"/>
                <a:gd name="connsiteY2" fmla="*/ 664294 h 752197"/>
                <a:gd name="connsiteX3" fmla="*/ 443218 w 1263763"/>
                <a:gd name="connsiteY3" fmla="*/ 617727 h 752197"/>
                <a:gd name="connsiteX4" fmla="*/ 22001 w 1263763"/>
                <a:gd name="connsiteY4" fmla="*/ 94911 h 752197"/>
                <a:gd name="connsiteX0" fmla="*/ 22001 w 1263763"/>
                <a:gd name="connsiteY0" fmla="*/ 94911 h 752197"/>
                <a:gd name="connsiteX1" fmla="*/ 703568 w 1263763"/>
                <a:gd name="connsiteY1" fmla="*/ 122428 h 752197"/>
                <a:gd name="connsiteX2" fmla="*/ 1249668 w 1263763"/>
                <a:gd name="connsiteY2" fmla="*/ 664294 h 752197"/>
                <a:gd name="connsiteX3" fmla="*/ 443218 w 1263763"/>
                <a:gd name="connsiteY3" fmla="*/ 617727 h 752197"/>
                <a:gd name="connsiteX4" fmla="*/ 22001 w 1263763"/>
                <a:gd name="connsiteY4" fmla="*/ 94911 h 75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763" h="752197">
                  <a:moveTo>
                    <a:pt x="22001" y="94911"/>
                  </a:moveTo>
                  <a:cubicBezTo>
                    <a:pt x="155606" y="-83757"/>
                    <a:pt x="498957" y="27531"/>
                    <a:pt x="703568" y="122428"/>
                  </a:cubicBezTo>
                  <a:cubicBezTo>
                    <a:pt x="908179" y="217325"/>
                    <a:pt x="1347846" y="485178"/>
                    <a:pt x="1249668" y="664294"/>
                  </a:cubicBezTo>
                  <a:cubicBezTo>
                    <a:pt x="1152963" y="840723"/>
                    <a:pt x="647829" y="712624"/>
                    <a:pt x="443218" y="617727"/>
                  </a:cubicBezTo>
                  <a:cubicBezTo>
                    <a:pt x="238607" y="522830"/>
                    <a:pt x="-87795" y="241740"/>
                    <a:pt x="22001" y="949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mpd="sng">
              <a:noFill/>
            </a:ln>
          </p:spPr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V="1">
              <a:off x="5971241" y="3295650"/>
              <a:ext cx="493694" cy="244006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6555426" y="2743200"/>
              <a:ext cx="4759" cy="425417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0800000" flipH="1" flipV="1">
              <a:off x="6461760" y="1901826"/>
              <a:ext cx="105308" cy="682803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5266376" y="1742199"/>
              <a:ext cx="67055" cy="981448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5409631" y="2904622"/>
              <a:ext cx="454983" cy="585207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5387041" y="2418848"/>
              <a:ext cx="479791" cy="358807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6009707" y="1827302"/>
              <a:ext cx="428437" cy="453495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312410" y="1670050"/>
              <a:ext cx="1038121" cy="126841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66" name="Oval 165"/>
            <p:cNvSpPr/>
            <p:nvPr/>
          </p:nvSpPr>
          <p:spPr bwMode="auto">
            <a:xfrm>
              <a:off x="5830889" y="22510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355822" y="16922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153555" y="1573709"/>
              <a:ext cx="206591" cy="206591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5229755" y="2725175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5797022" y="3444842"/>
              <a:ext cx="206591" cy="20659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6448955" y="31400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6457422" y="2538909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cxnSp>
          <p:nvCxnSpPr>
            <p:cNvPr id="174" name="Straight Connector 173"/>
            <p:cNvCxnSpPr>
              <a:stCxn id="173" idx="0"/>
              <a:endCxn id="168" idx="4"/>
            </p:cNvCxnSpPr>
            <p:nvPr/>
          </p:nvCxnSpPr>
          <p:spPr bwMode="auto">
            <a:xfrm flipH="1" flipV="1">
              <a:off x="6459118" y="1898833"/>
              <a:ext cx="101600" cy="64007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5" name="Straight Connector 174"/>
            <p:cNvCxnSpPr>
              <a:stCxn id="172" idx="0"/>
              <a:endCxn id="173" idx="4"/>
            </p:cNvCxnSpPr>
            <p:nvPr/>
          </p:nvCxnSpPr>
          <p:spPr bwMode="auto">
            <a:xfrm flipV="1">
              <a:off x="6552251" y="2745500"/>
              <a:ext cx="8467" cy="39454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flipH="1">
              <a:off x="5987738" y="3297328"/>
              <a:ext cx="475597" cy="23176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7" name="Straight Connector 176"/>
            <p:cNvCxnSpPr>
              <a:stCxn id="171" idx="1"/>
              <a:endCxn id="170" idx="5"/>
            </p:cNvCxnSpPr>
            <p:nvPr/>
          </p:nvCxnSpPr>
          <p:spPr bwMode="auto">
            <a:xfrm flipH="1" flipV="1">
              <a:off x="5406091" y="2901511"/>
              <a:ext cx="421186" cy="5735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8" name="Straight Connector 177"/>
            <p:cNvCxnSpPr>
              <a:stCxn id="173" idx="2"/>
              <a:endCxn id="166" idx="5"/>
            </p:cNvCxnSpPr>
            <p:nvPr/>
          </p:nvCxnSpPr>
          <p:spPr bwMode="auto">
            <a:xfrm flipH="1" flipV="1">
              <a:off x="6007225" y="2427378"/>
              <a:ext cx="450197" cy="21482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9" name="Straight Connector 178"/>
            <p:cNvCxnSpPr>
              <a:stCxn id="170" idx="7"/>
              <a:endCxn id="166" idx="3"/>
            </p:cNvCxnSpPr>
            <p:nvPr/>
          </p:nvCxnSpPr>
          <p:spPr bwMode="auto">
            <a:xfrm flipV="1">
              <a:off x="5406091" y="2427378"/>
              <a:ext cx="455053" cy="32805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0" name="Straight Connector 179"/>
            <p:cNvCxnSpPr>
              <a:stCxn id="170" idx="0"/>
              <a:endCxn id="169" idx="4"/>
            </p:cNvCxnSpPr>
            <p:nvPr/>
          </p:nvCxnSpPr>
          <p:spPr bwMode="auto">
            <a:xfrm flipH="1" flipV="1">
              <a:off x="5256851" y="1780300"/>
              <a:ext cx="76200" cy="94487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1" name="Straight Connector 180"/>
            <p:cNvCxnSpPr>
              <a:stCxn id="169" idx="6"/>
              <a:endCxn id="168" idx="2"/>
            </p:cNvCxnSpPr>
            <p:nvPr/>
          </p:nvCxnSpPr>
          <p:spPr bwMode="auto">
            <a:xfrm>
              <a:off x="5360146" y="1677005"/>
              <a:ext cx="995676" cy="1185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2" name="Straight Connector 181"/>
            <p:cNvCxnSpPr>
              <a:stCxn id="166" idx="7"/>
              <a:endCxn id="168" idx="3"/>
            </p:cNvCxnSpPr>
            <p:nvPr/>
          </p:nvCxnSpPr>
          <p:spPr bwMode="auto">
            <a:xfrm flipV="1">
              <a:off x="6007225" y="1868578"/>
              <a:ext cx="378852" cy="4127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5" name="Rectangle 64"/>
            <p:cNvSpPr/>
            <p:nvPr/>
          </p:nvSpPr>
          <p:spPr>
            <a:xfrm>
              <a:off x="4896289" y="15179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2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66139" y="26800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3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05889" y="33785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7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06039" y="30419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6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12389" y="24514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5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10789" y="15941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4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07489" y="18799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1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H="1">
              <a:off x="6675502" y="2148114"/>
              <a:ext cx="486886" cy="36681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85" name="Text Placeholder 310"/>
            <p:cNvSpPr txBox="1">
              <a:spLocks/>
            </p:cNvSpPr>
            <p:nvPr/>
          </p:nvSpPr>
          <p:spPr>
            <a:xfrm>
              <a:off x="7183623" y="1979872"/>
              <a:ext cx="460763" cy="284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2000" b="1" i="1" kern="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800" b="0">
                  <a:latin typeface="Arial"/>
                  <a:cs typeface="Arial"/>
                  <a:sym typeface="Symbol"/>
                </a:rPr>
                <a:t>g</a:t>
              </a:r>
              <a:r>
                <a:rPr lang="en-US" sz="2800" b="0" i="0">
                  <a:latin typeface="Arial"/>
                  <a:cs typeface="Arial"/>
                  <a:sym typeface="Symbol"/>
                </a:rPr>
                <a:t>=2</a:t>
              </a:r>
              <a:endParaRPr lang="en-US" sz="2800" b="0" i="0">
                <a:latin typeface="Arial"/>
                <a:cs typeface="Arial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flipH="1">
              <a:off x="6853677" y="1866849"/>
              <a:ext cx="308711" cy="23258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87" name="Text Placeholder 310"/>
            <p:cNvSpPr txBox="1">
              <a:spLocks/>
            </p:cNvSpPr>
            <p:nvPr/>
          </p:nvSpPr>
          <p:spPr>
            <a:xfrm>
              <a:off x="7183623" y="1698607"/>
              <a:ext cx="460763" cy="284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2000" b="1" i="1" kern="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800" b="0">
                  <a:latin typeface="Arial"/>
                  <a:cs typeface="Arial"/>
                  <a:sym typeface="Symbol"/>
                </a:rPr>
                <a:t>g</a:t>
              </a:r>
              <a:r>
                <a:rPr lang="en-US" sz="2800" b="0" i="0">
                  <a:latin typeface="Arial"/>
                  <a:cs typeface="Arial"/>
                  <a:sym typeface="Symbol"/>
                </a:rPr>
                <a:t>=1</a:t>
              </a:r>
              <a:endParaRPr lang="en-US" sz="2800" b="0" i="0">
                <a:latin typeface="Arial"/>
                <a:cs typeface="Arial"/>
              </a:endParaRPr>
            </a:p>
          </p:txBody>
        </p:sp>
      </p:grpSp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6" y="5434287"/>
            <a:ext cx="18669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49" y="5319987"/>
            <a:ext cx="4089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49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/>
        </p:nvSpPr>
        <p:spPr>
          <a:xfrm>
            <a:off x="2581386" y="2875002"/>
            <a:ext cx="3981228" cy="1107996"/>
          </a:xfrm>
          <a:prstGeom prst="rect">
            <a:avLst/>
          </a:prstGeom>
        </p:spPr>
        <p:txBody>
          <a:bodyPr wrap="none">
            <a:spAutoFit/>
          </a:bodyPr>
          <a:lstStyle>
            <a:lvl1pPr marL="339725" marR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30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6125" marR="0" indent="-2873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marR="0" indent="-2794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Palatino Linotype"/>
                <a:cs typeface="Palatino Linotype"/>
              </a:defRPr>
            </a:lvl3pPr>
            <a:lvl4pPr marL="108743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solidFill>
                  <a:schemeClr val="tx1"/>
                </a:solidFill>
                <a:latin typeface="Palatino Linotype"/>
                <a:cs typeface="Palatino Linotype"/>
              </a:defRPr>
            </a:lvl4pPr>
            <a:lvl5pPr marL="148748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Palatino Linotype"/>
                <a:cs typeface="Palatino Linotype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776413" indent="-174625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solidFill>
                  <a:schemeClr val="tx1"/>
                </a:solidFill>
                <a:latin typeface="Palatino Linotype"/>
                <a:cs typeface="Palatino Linotype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3000"/>
              </a:spcAft>
              <a:buSzPct val="100000"/>
              <a:buNone/>
            </a:pPr>
            <a:r>
              <a:rPr lang="en-US" sz="7200" dirty="0">
                <a:solidFill>
                  <a:schemeClr val="bg1"/>
                </a:solidFill>
                <a:latin typeface="Arial"/>
                <a:cs typeface="Arial"/>
              </a:rPr>
              <a:t>POSTER</a:t>
            </a:r>
          </a:p>
        </p:txBody>
      </p:sp>
    </p:spTree>
    <p:extLst>
      <p:ext uri="{BB962C8B-B14F-4D97-AF65-F5344CB8AC3E}">
        <p14:creationId xmlns:p14="http://schemas.microsoft.com/office/powerpoint/2010/main" val="669134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500" y="3903345"/>
            <a:ext cx="840763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>
              <a:tabLst>
                <a:tab pos="6291263" algn="r"/>
              </a:tabLst>
              <a:defRPr/>
            </a:pPr>
            <a:r>
              <a:rPr lang="en-US" sz="3200" u="sng" kern="0" dirty="0">
                <a:solidFill>
                  <a:srgbClr val="000000"/>
                </a:solidFill>
                <a:latin typeface="Arial"/>
                <a:cs typeface="Arial"/>
              </a:rPr>
              <a:t>Wolfgang Gatterbauer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, Stephan Günnemann</a:t>
            </a:r>
            <a:r>
              <a:rPr lang="en-US" sz="3200" kern="0" baseline="30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, Danai Koutra</a:t>
            </a:r>
            <a:r>
              <a:rPr lang="en-US" sz="3200" kern="0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, Christos Faloutsos </a:t>
            </a:r>
            <a:endParaRPr lang="en-US" sz="11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383" y="981063"/>
            <a:ext cx="599122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>
              <a:tabLst>
                <a:tab pos="6291263" algn="r"/>
              </a:tabLst>
              <a:defRPr/>
            </a:pP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</a:rPr>
              <a:t>Linearized and </a:t>
            </a:r>
          </a:p>
          <a:p>
            <a:pPr algn="ctr" defTabSz="862013">
              <a:tabLst>
                <a:tab pos="6291263" algn="r"/>
              </a:tabLst>
              <a:defRPr/>
            </a:pP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</a:rPr>
              <a:t>Single-Pass</a:t>
            </a:r>
            <a:br>
              <a:rPr lang="en-US" sz="480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</a:rPr>
              <a:t>Belief Propagation</a:t>
            </a:r>
            <a:endParaRPr lang="en-US" sz="48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 bwMode="auto">
          <a:xfrm rot="7537465">
            <a:off x="8459382" y="1253482"/>
            <a:ext cx="246458" cy="24645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819979" y="1859643"/>
            <a:ext cx="246458" cy="24645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26" name="Oval 25"/>
          <p:cNvSpPr/>
          <p:nvPr/>
        </p:nvSpPr>
        <p:spPr bwMode="auto">
          <a:xfrm rot="20362848">
            <a:off x="8470988" y="2173428"/>
            <a:ext cx="246458" cy="246458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60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>
            <a:stCxn id="69" idx="5"/>
            <a:endCxn id="26" idx="3"/>
          </p:cNvCxnSpPr>
          <p:nvPr/>
        </p:nvCxnSpPr>
        <p:spPr bwMode="auto">
          <a:xfrm flipV="1">
            <a:off x="7982645" y="2408897"/>
            <a:ext cx="560703" cy="139945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sp>
        <p:nvSpPr>
          <p:cNvPr id="28" name="Oval 27"/>
          <p:cNvSpPr/>
          <p:nvPr/>
        </p:nvSpPr>
        <p:spPr bwMode="auto">
          <a:xfrm>
            <a:off x="7827257" y="1575812"/>
            <a:ext cx="246458" cy="246458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600" smtClean="0"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>
            <a:stCxn id="26" idx="0"/>
            <a:endCxn id="28" idx="5"/>
          </p:cNvCxnSpPr>
          <p:nvPr/>
        </p:nvCxnSpPr>
        <p:spPr bwMode="auto">
          <a:xfrm flipH="1" flipV="1">
            <a:off x="8037621" y="1786177"/>
            <a:ext cx="513201" cy="395145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sp>
        <p:nvSpPr>
          <p:cNvPr id="30" name="Rectangle 29"/>
          <p:cNvSpPr/>
          <p:nvPr/>
        </p:nvSpPr>
        <p:spPr>
          <a:xfrm rot="20362848">
            <a:off x="8244970" y="1733499"/>
            <a:ext cx="0" cy="164147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600" baseline="-25000">
              <a:latin typeface="Arial"/>
              <a:cs typeface="Arial"/>
              <a:sym typeface="Symbol"/>
            </a:endParaRPr>
          </a:p>
        </p:txBody>
      </p:sp>
      <p:sp>
        <p:nvSpPr>
          <p:cNvPr id="31" name="Rectangle 30"/>
          <p:cNvSpPr/>
          <p:nvPr/>
        </p:nvSpPr>
        <p:spPr>
          <a:xfrm rot="20362848">
            <a:off x="8519402" y="2430604"/>
            <a:ext cx="0" cy="164147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600" b="1" baseline="-25000">
              <a:latin typeface="Arial"/>
              <a:cs typeface="Arial"/>
              <a:sym typeface="Symbol"/>
            </a:endParaRPr>
          </a:p>
        </p:txBody>
      </p:sp>
      <p:cxnSp>
        <p:nvCxnSpPr>
          <p:cNvPr id="32" name="Straight Connector 31"/>
          <p:cNvCxnSpPr>
            <a:stCxn id="71" idx="7"/>
            <a:endCxn id="28" idx="3"/>
          </p:cNvCxnSpPr>
          <p:nvPr/>
        </p:nvCxnSpPr>
        <p:spPr bwMode="auto">
          <a:xfrm flipV="1">
            <a:off x="7578623" y="1786177"/>
            <a:ext cx="284727" cy="264201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33" name="Straight Connector 32"/>
          <p:cNvCxnSpPr>
            <a:stCxn id="69" idx="1"/>
            <a:endCxn id="71" idx="4"/>
          </p:cNvCxnSpPr>
          <p:nvPr/>
        </p:nvCxnSpPr>
        <p:spPr bwMode="auto">
          <a:xfrm flipH="1" flipV="1">
            <a:off x="7571150" y="2277953"/>
            <a:ext cx="187016" cy="169151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34" name="Straight Connector 33"/>
          <p:cNvCxnSpPr>
            <a:stCxn id="69" idx="6"/>
            <a:endCxn id="79" idx="3"/>
          </p:cNvCxnSpPr>
          <p:nvPr/>
        </p:nvCxnSpPr>
        <p:spPr bwMode="auto">
          <a:xfrm flipV="1">
            <a:off x="7985741" y="1931280"/>
            <a:ext cx="532122" cy="52329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35" name="Straight Connector 34"/>
          <p:cNvCxnSpPr>
            <a:stCxn id="80" idx="2"/>
            <a:endCxn id="26" idx="7"/>
          </p:cNvCxnSpPr>
          <p:nvPr/>
        </p:nvCxnSpPr>
        <p:spPr bwMode="auto">
          <a:xfrm>
            <a:off x="8610990" y="1960413"/>
            <a:ext cx="34096" cy="224004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sp>
        <p:nvSpPr>
          <p:cNvPr id="36" name="Rectangle 35"/>
          <p:cNvSpPr/>
          <p:nvPr/>
        </p:nvSpPr>
        <p:spPr>
          <a:xfrm rot="20362848">
            <a:off x="7995104" y="2284820"/>
            <a:ext cx="0" cy="164147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600" baseline="-25000">
              <a:latin typeface="Arial"/>
              <a:cs typeface="Arial"/>
              <a:sym typeface="Symbol"/>
            </a:endParaRPr>
          </a:p>
        </p:txBody>
      </p:sp>
      <p:sp>
        <p:nvSpPr>
          <p:cNvPr id="37" name="Oval 36"/>
          <p:cNvSpPr/>
          <p:nvPr/>
        </p:nvSpPr>
        <p:spPr bwMode="auto">
          <a:xfrm rot="3536116">
            <a:off x="7686459" y="690092"/>
            <a:ext cx="246458" cy="2464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600" smtClean="0">
              <a:latin typeface="Arial"/>
              <a:cs typeface="Arial"/>
            </a:endParaRPr>
          </a:p>
        </p:txBody>
      </p:sp>
      <p:sp>
        <p:nvSpPr>
          <p:cNvPr id="38" name="Oval 37"/>
          <p:cNvSpPr/>
          <p:nvPr/>
        </p:nvSpPr>
        <p:spPr bwMode="auto">
          <a:xfrm rot="2259960">
            <a:off x="7241835" y="1530249"/>
            <a:ext cx="246458" cy="2464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600"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>
            <a:stCxn id="79" idx="7"/>
            <a:endCxn id="28" idx="6"/>
          </p:cNvCxnSpPr>
          <p:nvPr/>
        </p:nvCxnSpPr>
        <p:spPr bwMode="auto">
          <a:xfrm flipH="1" flipV="1">
            <a:off x="8073715" y="1699042"/>
            <a:ext cx="618419" cy="5796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0" name="Straight Connector 39"/>
          <p:cNvCxnSpPr>
            <a:stCxn id="79" idx="2"/>
            <a:endCxn id="71" idx="6"/>
          </p:cNvCxnSpPr>
          <p:nvPr/>
        </p:nvCxnSpPr>
        <p:spPr bwMode="auto">
          <a:xfrm flipH="1">
            <a:off x="7643089" y="1844145"/>
            <a:ext cx="838680" cy="27507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1" name="Straight Connector 40"/>
          <p:cNvCxnSpPr>
            <a:stCxn id="26" idx="2"/>
            <a:endCxn id="71" idx="5"/>
          </p:cNvCxnSpPr>
          <p:nvPr/>
        </p:nvCxnSpPr>
        <p:spPr bwMode="auto">
          <a:xfrm flipH="1" flipV="1">
            <a:off x="7639993" y="2213486"/>
            <a:ext cx="838889" cy="12656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2" name="Straight Connector 41"/>
          <p:cNvCxnSpPr>
            <a:stCxn id="70" idx="0"/>
            <a:endCxn id="28" idx="4"/>
          </p:cNvCxnSpPr>
          <p:nvPr/>
        </p:nvCxnSpPr>
        <p:spPr bwMode="auto">
          <a:xfrm flipV="1">
            <a:off x="7868184" y="1822270"/>
            <a:ext cx="82302" cy="54651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3" name="Straight Connector 42"/>
          <p:cNvCxnSpPr>
            <a:stCxn id="73" idx="6"/>
            <a:endCxn id="38" idx="3"/>
          </p:cNvCxnSpPr>
          <p:nvPr/>
        </p:nvCxnSpPr>
        <p:spPr bwMode="auto">
          <a:xfrm>
            <a:off x="6766438" y="1652831"/>
            <a:ext cx="476405" cy="1637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4" name="Straight Connector 43"/>
          <p:cNvCxnSpPr>
            <a:stCxn id="25" idx="6"/>
            <a:endCxn id="38" idx="4"/>
          </p:cNvCxnSpPr>
          <p:nvPr/>
        </p:nvCxnSpPr>
        <p:spPr bwMode="auto">
          <a:xfrm flipV="1">
            <a:off x="7066438" y="1751026"/>
            <a:ext cx="223326" cy="23184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5" name="Straight Connector 44"/>
          <p:cNvCxnSpPr>
            <a:stCxn id="25" idx="5"/>
            <a:endCxn id="71" idx="1"/>
          </p:cNvCxnSpPr>
          <p:nvPr/>
        </p:nvCxnSpPr>
        <p:spPr bwMode="auto">
          <a:xfrm>
            <a:off x="7030344" y="2070008"/>
            <a:ext cx="385169" cy="4174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6" name="Straight Connector 45"/>
          <p:cNvCxnSpPr>
            <a:stCxn id="24" idx="4"/>
            <a:endCxn id="85" idx="6"/>
          </p:cNvCxnSpPr>
          <p:nvPr/>
        </p:nvCxnSpPr>
        <p:spPr bwMode="auto">
          <a:xfrm flipH="1" flipV="1">
            <a:off x="8284778" y="598641"/>
            <a:ext cx="197665" cy="706292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7" name="Straight Connector 46"/>
          <p:cNvCxnSpPr>
            <a:stCxn id="77" idx="6"/>
            <a:endCxn id="81" idx="2"/>
          </p:cNvCxnSpPr>
          <p:nvPr/>
        </p:nvCxnSpPr>
        <p:spPr bwMode="auto">
          <a:xfrm>
            <a:off x="6867267" y="827663"/>
            <a:ext cx="634078" cy="284692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8" name="Straight Connector 47"/>
          <p:cNvCxnSpPr>
            <a:stCxn id="77" idx="7"/>
            <a:endCxn id="37" idx="3"/>
          </p:cNvCxnSpPr>
          <p:nvPr/>
        </p:nvCxnSpPr>
        <p:spPr bwMode="auto">
          <a:xfrm>
            <a:off x="6831174" y="740527"/>
            <a:ext cx="858912" cy="4311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49" name="Straight Connector 48"/>
          <p:cNvCxnSpPr>
            <a:stCxn id="77" idx="5"/>
            <a:endCxn id="83" idx="2"/>
          </p:cNvCxnSpPr>
          <p:nvPr/>
        </p:nvCxnSpPr>
        <p:spPr bwMode="auto">
          <a:xfrm>
            <a:off x="6831174" y="914799"/>
            <a:ext cx="181211" cy="166409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0" name="Straight Connector 49"/>
          <p:cNvCxnSpPr>
            <a:stCxn id="73" idx="7"/>
            <a:endCxn id="81" idx="3"/>
          </p:cNvCxnSpPr>
          <p:nvPr/>
        </p:nvCxnSpPr>
        <p:spPr bwMode="auto">
          <a:xfrm flipV="1">
            <a:off x="6761057" y="1203386"/>
            <a:ext cx="715615" cy="355283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1" name="Straight Connector 50"/>
          <p:cNvCxnSpPr>
            <a:stCxn id="24" idx="5"/>
            <a:endCxn id="38" idx="7"/>
          </p:cNvCxnSpPr>
          <p:nvPr/>
        </p:nvCxnSpPr>
        <p:spPr bwMode="auto">
          <a:xfrm flipH="1">
            <a:off x="7487284" y="1396786"/>
            <a:ext cx="973745" cy="240964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2" name="Straight Connector 51"/>
          <p:cNvCxnSpPr>
            <a:stCxn id="75" idx="6"/>
            <a:endCxn id="85" idx="3"/>
          </p:cNvCxnSpPr>
          <p:nvPr/>
        </p:nvCxnSpPr>
        <p:spPr bwMode="auto">
          <a:xfrm flipV="1">
            <a:off x="6503293" y="550634"/>
            <a:ext cx="1558906" cy="44721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3" name="Straight Connector 52"/>
          <p:cNvCxnSpPr>
            <a:stCxn id="24" idx="7"/>
            <a:endCxn id="80" idx="0"/>
          </p:cNvCxnSpPr>
          <p:nvPr/>
        </p:nvCxnSpPr>
        <p:spPr bwMode="auto">
          <a:xfrm>
            <a:off x="8602686" y="1498294"/>
            <a:ext cx="8304" cy="21589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4" name="Straight Connector 53"/>
          <p:cNvCxnSpPr>
            <a:stCxn id="28" idx="1"/>
            <a:endCxn id="81" idx="6"/>
          </p:cNvCxnSpPr>
          <p:nvPr/>
        </p:nvCxnSpPr>
        <p:spPr bwMode="auto">
          <a:xfrm flipH="1" flipV="1">
            <a:off x="7696438" y="1262956"/>
            <a:ext cx="166912" cy="348949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5" name="Straight Connector 54"/>
          <p:cNvCxnSpPr>
            <a:stCxn id="38" idx="6"/>
            <a:endCxn id="26" idx="1"/>
          </p:cNvCxnSpPr>
          <p:nvPr/>
        </p:nvCxnSpPr>
        <p:spPr bwMode="auto">
          <a:xfrm>
            <a:off x="7462609" y="1728780"/>
            <a:ext cx="1019369" cy="517009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6" name="Straight Connector 55"/>
          <p:cNvCxnSpPr>
            <a:stCxn id="75" idx="4"/>
            <a:endCxn id="73" idx="1"/>
          </p:cNvCxnSpPr>
          <p:nvPr/>
        </p:nvCxnSpPr>
        <p:spPr bwMode="auto">
          <a:xfrm>
            <a:off x="6363305" y="699152"/>
            <a:ext cx="233205" cy="802119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7" name="Straight Connector 56"/>
          <p:cNvCxnSpPr>
            <a:stCxn id="77" idx="4"/>
            <a:endCxn id="25" idx="0"/>
          </p:cNvCxnSpPr>
          <p:nvPr/>
        </p:nvCxnSpPr>
        <p:spPr bwMode="auto">
          <a:xfrm>
            <a:off x="6744039" y="950892"/>
            <a:ext cx="199170" cy="908751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8" name="Straight Connector 57"/>
          <p:cNvCxnSpPr>
            <a:stCxn id="84" idx="2"/>
            <a:endCxn id="38" idx="2"/>
          </p:cNvCxnSpPr>
          <p:nvPr/>
        </p:nvCxnSpPr>
        <p:spPr bwMode="auto">
          <a:xfrm>
            <a:off x="7125377" y="1254340"/>
            <a:ext cx="142141" cy="3238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cxnSp>
        <p:nvCxnSpPr>
          <p:cNvPr id="59" name="Straight Connector 58"/>
          <p:cNvCxnSpPr>
            <a:stCxn id="37" idx="5"/>
            <a:endCxn id="81" idx="0"/>
          </p:cNvCxnSpPr>
          <p:nvPr/>
        </p:nvCxnSpPr>
        <p:spPr bwMode="auto">
          <a:xfrm flipH="1">
            <a:off x="7674192" y="932924"/>
            <a:ext cx="105818" cy="15718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 w="med" len="sm"/>
          </a:ln>
        </p:spPr>
      </p:cxnSp>
      <p:grpSp>
        <p:nvGrpSpPr>
          <p:cNvPr id="60" name="Group 59"/>
          <p:cNvGrpSpPr/>
          <p:nvPr/>
        </p:nvGrpSpPr>
        <p:grpSpPr>
          <a:xfrm>
            <a:off x="8060201" y="397658"/>
            <a:ext cx="246458" cy="254111"/>
            <a:chOff x="3666762" y="4437925"/>
            <a:chExt cx="206591" cy="213006"/>
          </a:xfrm>
        </p:grpSpPr>
        <p:sp>
          <p:nvSpPr>
            <p:cNvPr id="85" name="Oval 84"/>
            <p:cNvSpPr/>
            <p:nvPr/>
          </p:nvSpPr>
          <p:spPr bwMode="auto">
            <a:xfrm rot="2080263">
              <a:off x="3666762" y="4444340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23069" y="4437925"/>
              <a:ext cx="95655" cy="2063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94783" y="1008119"/>
            <a:ext cx="246458" cy="259788"/>
            <a:chOff x="4068306" y="4783176"/>
            <a:chExt cx="206591" cy="217764"/>
          </a:xfrm>
        </p:grpSpPr>
        <p:sp>
          <p:nvSpPr>
            <p:cNvPr id="83" name="Oval 82"/>
            <p:cNvSpPr/>
            <p:nvPr/>
          </p:nvSpPr>
          <p:spPr bwMode="auto">
            <a:xfrm rot="1860070">
              <a:off x="4068306" y="4794349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29948" y="4783176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475663" y="1052244"/>
            <a:ext cx="246458" cy="258641"/>
            <a:chOff x="3706957" y="4887984"/>
            <a:chExt cx="206591" cy="216803"/>
          </a:xfrm>
        </p:grpSpPr>
        <p:sp>
          <p:nvSpPr>
            <p:cNvPr id="81" name="Oval 80"/>
            <p:cNvSpPr/>
            <p:nvPr/>
          </p:nvSpPr>
          <p:spPr bwMode="auto">
            <a:xfrm rot="2259960">
              <a:off x="3706957" y="4898196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66222" y="4887984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481770" y="1714192"/>
            <a:ext cx="246458" cy="253182"/>
            <a:chOff x="2324806" y="5677128"/>
            <a:chExt cx="206591" cy="212227"/>
          </a:xfrm>
        </p:grpSpPr>
        <p:sp>
          <p:nvSpPr>
            <p:cNvPr id="79" name="Oval 78"/>
            <p:cNvSpPr/>
            <p:nvPr/>
          </p:nvSpPr>
          <p:spPr bwMode="auto">
            <a:xfrm>
              <a:off x="2324806" y="5682764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85296" y="5677128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20809" y="691854"/>
            <a:ext cx="246458" cy="259038"/>
            <a:chOff x="943659" y="4592055"/>
            <a:chExt cx="206591" cy="217136"/>
          </a:xfrm>
        </p:grpSpPr>
        <p:sp>
          <p:nvSpPr>
            <p:cNvPr id="77" name="Oval 76"/>
            <p:cNvSpPr/>
            <p:nvPr/>
          </p:nvSpPr>
          <p:spPr bwMode="auto">
            <a:xfrm>
              <a:off x="943659" y="4602600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04373" y="4592055"/>
              <a:ext cx="95655" cy="2063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58171" y="449141"/>
            <a:ext cx="246458" cy="251348"/>
            <a:chOff x="5269477" y="4407099"/>
            <a:chExt cx="206591" cy="210689"/>
          </a:xfrm>
        </p:grpSpPr>
        <p:sp>
          <p:nvSpPr>
            <p:cNvPr id="75" name="Oval 74"/>
            <p:cNvSpPr/>
            <p:nvPr/>
          </p:nvSpPr>
          <p:spPr bwMode="auto">
            <a:xfrm rot="506670">
              <a:off x="5269477" y="4411197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 smtClean="0"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25925" y="4407099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26855" y="1486185"/>
            <a:ext cx="246458" cy="249287"/>
            <a:chOff x="741607" y="4814001"/>
            <a:chExt cx="206591" cy="208962"/>
          </a:xfrm>
        </p:grpSpPr>
        <p:sp>
          <p:nvSpPr>
            <p:cNvPr id="73" name="Oval 72"/>
            <p:cNvSpPr/>
            <p:nvPr/>
          </p:nvSpPr>
          <p:spPr bwMode="auto">
            <a:xfrm rot="1153786">
              <a:off x="741607" y="481637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00931" y="4814001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404524" y="2030453"/>
            <a:ext cx="246458" cy="255394"/>
            <a:chOff x="1902676" y="5720284"/>
            <a:chExt cx="206591" cy="214081"/>
          </a:xfrm>
        </p:grpSpPr>
        <p:sp>
          <p:nvSpPr>
            <p:cNvPr id="71" name="Oval 70"/>
            <p:cNvSpPr/>
            <p:nvPr/>
          </p:nvSpPr>
          <p:spPr bwMode="auto">
            <a:xfrm rot="20362848">
              <a:off x="1902676" y="5727774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59924" y="5720284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747176" y="2368780"/>
            <a:ext cx="246458" cy="252422"/>
            <a:chOff x="2189900" y="6003883"/>
            <a:chExt cx="206591" cy="211590"/>
          </a:xfrm>
        </p:grpSpPr>
        <p:sp>
          <p:nvSpPr>
            <p:cNvPr id="69" name="Oval 68"/>
            <p:cNvSpPr/>
            <p:nvPr/>
          </p:nvSpPr>
          <p:spPr bwMode="auto">
            <a:xfrm rot="20362848">
              <a:off x="2189900" y="600888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43506" y="6003883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600">
                  <a:latin typeface="Arial"/>
                  <a:cs typeface="Arial"/>
                  <a:sym typeface="Symbol"/>
                </a:rPr>
                <a:t>?</a:t>
              </a:r>
              <a:endParaRPr lang="en-GB" sz="1600" baseline="-25000">
                <a:latin typeface="Arial"/>
                <a:cs typeface="Arial"/>
                <a:sym typeface="Symbol"/>
              </a:endParaRPr>
            </a:p>
          </p:txBody>
        </p:sp>
      </p:grpSp>
      <p:sp>
        <p:nvSpPr>
          <p:cNvPr id="8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0047" y="5942946"/>
            <a:ext cx="45492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2013">
              <a:tabLst>
                <a:tab pos="6291263" algn="r"/>
              </a:tabLst>
              <a:defRPr/>
            </a:pPr>
            <a:r>
              <a:rPr lang="en-US" sz="2400" kern="0" baseline="30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 Technical University of Munich</a:t>
            </a:r>
          </a:p>
          <a:p>
            <a:pPr defTabSz="862013">
              <a:tabLst>
                <a:tab pos="6291263" algn="r"/>
              </a:tabLst>
              <a:defRPr/>
            </a:pPr>
            <a:r>
              <a:rPr lang="en-US" sz="2400" kern="0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 University of Michigan</a:t>
            </a:r>
          </a:p>
        </p:txBody>
      </p:sp>
      <p:sp>
        <p:nvSpPr>
          <p:cNvPr id="8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1433" y="5224144"/>
            <a:ext cx="825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>
              <a:tabLst>
                <a:tab pos="6291263" algn="r"/>
              </a:tabLst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VLDB 2015</a:t>
            </a:r>
            <a:endParaRPr lang="en-US" sz="3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907" y="5849733"/>
            <a:ext cx="844791" cy="844791"/>
          </a:xfrm>
          <a:prstGeom prst="rect">
            <a:avLst/>
          </a:prstGeom>
        </p:spPr>
      </p:pic>
      <p:sp>
        <p:nvSpPr>
          <p:cNvPr id="91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1240" y="5942946"/>
            <a:ext cx="24452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2013">
              <a:tabLst>
                <a:tab pos="6291263" algn="r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cs typeface="Arial"/>
              </a:rPr>
              <a:t>Carnegie Mellon</a:t>
            </a:r>
          </a:p>
          <a:p>
            <a:pPr defTabSz="862013">
              <a:tabLst>
                <a:tab pos="6291263" algn="r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cs typeface="Arial"/>
              </a:rPr>
              <a:t>Database Group</a:t>
            </a:r>
          </a:p>
        </p:txBody>
      </p:sp>
    </p:spTree>
    <p:extLst>
      <p:ext uri="{BB962C8B-B14F-4D97-AF65-F5344CB8AC3E}">
        <p14:creationId xmlns:p14="http://schemas.microsoft.com/office/powerpoint/2010/main" val="3223417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Oval 357"/>
          <p:cNvSpPr>
            <a:spLocks noChangeAspect="1"/>
          </p:cNvSpPr>
          <p:nvPr/>
        </p:nvSpPr>
        <p:spPr bwMode="auto">
          <a:xfrm rot="20826582">
            <a:off x="5151946" y="1174471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sp>
        <p:nvSpPr>
          <p:cNvPr id="359" name="Oval 358"/>
          <p:cNvSpPr>
            <a:spLocks noChangeAspect="1"/>
          </p:cNvSpPr>
          <p:nvPr/>
        </p:nvSpPr>
        <p:spPr bwMode="auto">
          <a:xfrm rot="19938919">
            <a:off x="5445259" y="2063679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61" name="Oval 360"/>
          <p:cNvSpPr>
            <a:spLocks noChangeAspect="1"/>
          </p:cNvSpPr>
          <p:nvPr/>
        </p:nvSpPr>
        <p:spPr bwMode="auto">
          <a:xfrm rot="3643391">
            <a:off x="7588758" y="1197732"/>
            <a:ext cx="409041" cy="4090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63" name="Oval 362"/>
          <p:cNvSpPr>
            <a:spLocks noChangeAspect="1"/>
          </p:cNvSpPr>
          <p:nvPr/>
        </p:nvSpPr>
        <p:spPr bwMode="auto">
          <a:xfrm rot="1781028">
            <a:off x="7800962" y="2157053"/>
            <a:ext cx="409041" cy="40904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cxnSp>
        <p:nvCxnSpPr>
          <p:cNvPr id="368" name="Straight Connector 367"/>
          <p:cNvCxnSpPr>
            <a:stCxn id="359" idx="6"/>
            <a:endCxn id="361" idx="4"/>
          </p:cNvCxnSpPr>
          <p:nvPr/>
        </p:nvCxnSpPr>
        <p:spPr bwMode="auto">
          <a:xfrm flipV="1">
            <a:off x="5830886" y="1502270"/>
            <a:ext cx="1783996" cy="67090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74" name="Straight Connector 373"/>
          <p:cNvCxnSpPr>
            <a:stCxn id="358" idx="6"/>
            <a:endCxn id="361" idx="3"/>
          </p:cNvCxnSpPr>
          <p:nvPr/>
        </p:nvCxnSpPr>
        <p:spPr bwMode="auto">
          <a:xfrm>
            <a:off x="5555833" y="1333367"/>
            <a:ext cx="2040578" cy="1346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75" name="Straight Connector 374"/>
          <p:cNvCxnSpPr>
            <a:stCxn id="358" idx="5"/>
            <a:endCxn id="363" idx="2"/>
          </p:cNvCxnSpPr>
          <p:nvPr/>
        </p:nvCxnSpPr>
        <p:spPr bwMode="auto">
          <a:xfrm>
            <a:off x="5529701" y="1487702"/>
            <a:ext cx="2298100" cy="77259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390" name="Oval 389"/>
          <p:cNvSpPr>
            <a:spLocks noChangeAspect="1"/>
          </p:cNvSpPr>
          <p:nvPr/>
        </p:nvSpPr>
        <p:spPr bwMode="auto">
          <a:xfrm rot="5400000">
            <a:off x="910716" y="1969860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92" name="Oval 391"/>
          <p:cNvSpPr>
            <a:spLocks noChangeAspect="1"/>
          </p:cNvSpPr>
          <p:nvPr/>
        </p:nvSpPr>
        <p:spPr bwMode="auto">
          <a:xfrm rot="7375480">
            <a:off x="2829677" y="1672623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96" name="Oval 395"/>
          <p:cNvSpPr>
            <a:spLocks noChangeAspect="1"/>
          </p:cNvSpPr>
          <p:nvPr/>
        </p:nvSpPr>
        <p:spPr bwMode="auto">
          <a:xfrm rot="4162848">
            <a:off x="491902" y="1355329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cxnSp>
        <p:nvCxnSpPr>
          <p:cNvPr id="401" name="Straight Connector 400"/>
          <p:cNvCxnSpPr>
            <a:stCxn id="76" idx="3"/>
            <a:endCxn id="390" idx="1"/>
          </p:cNvCxnSpPr>
          <p:nvPr/>
        </p:nvCxnSpPr>
        <p:spPr bwMode="auto">
          <a:xfrm flipH="1">
            <a:off x="1259854" y="1611279"/>
            <a:ext cx="648200" cy="41848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06" name="Straight Connector 405"/>
          <p:cNvCxnSpPr>
            <a:stCxn id="76" idx="6"/>
            <a:endCxn id="392" idx="4"/>
          </p:cNvCxnSpPr>
          <p:nvPr/>
        </p:nvCxnSpPr>
        <p:spPr bwMode="auto">
          <a:xfrm>
            <a:off x="2272251" y="1520099"/>
            <a:ext cx="590275" cy="24588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77" name="Straight Connector 476"/>
          <p:cNvCxnSpPr>
            <a:stCxn id="396" idx="0"/>
            <a:endCxn id="76" idx="2"/>
          </p:cNvCxnSpPr>
          <p:nvPr/>
        </p:nvCxnSpPr>
        <p:spPr bwMode="auto">
          <a:xfrm flipV="1">
            <a:off x="887842" y="1460423"/>
            <a:ext cx="982444" cy="2740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488" name="Rectangle 487"/>
          <p:cNvSpPr>
            <a:spLocks noChangeArrowheads="1"/>
          </p:cNvSpPr>
          <p:nvPr/>
        </p:nvSpPr>
        <p:spPr bwMode="auto">
          <a:xfrm>
            <a:off x="288596" y="87303"/>
            <a:ext cx="3993343" cy="8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tabLst>
                <a:tab pos="1430338" algn="l"/>
              </a:tabLst>
            </a:pPr>
            <a: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"Birds of a feather..."</a:t>
            </a:r>
            <a:b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</a:br>
            <a: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(Homophily)</a:t>
            </a:r>
            <a:endParaRPr lang="en-US" sz="3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89" name="Rectangle 488"/>
          <p:cNvSpPr>
            <a:spLocks noChangeArrowheads="1"/>
          </p:cNvSpPr>
          <p:nvPr/>
        </p:nvSpPr>
        <p:spPr bwMode="auto">
          <a:xfrm>
            <a:off x="4962313" y="87303"/>
            <a:ext cx="3605442" cy="8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tabLst>
                <a:tab pos="1430338" algn="l"/>
              </a:tabLst>
            </a:pPr>
            <a: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"Opposites attract"</a:t>
            </a:r>
          </a:p>
          <a:p>
            <a:pPr algn="ctr">
              <a:lnSpc>
                <a:spcPct val="80000"/>
              </a:lnSpc>
              <a:tabLst>
                <a:tab pos="1430338" algn="l"/>
              </a:tabLst>
            </a:pPr>
            <a:r>
              <a:rPr lang="en-US" sz="3400" ker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(Heterophily) </a:t>
            </a:r>
            <a:endParaRPr lang="en-US" sz="3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401647" y="3244880"/>
            <a:ext cx="3962623" cy="1415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"Guilt-by-association"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recommender systems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semi-supervised learning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random walks (PageRank)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40813" y="2588964"/>
            <a:ext cx="258333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Political orientation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868083" y="1252552"/>
            <a:ext cx="406371" cy="440895"/>
            <a:chOff x="5639736" y="3912439"/>
            <a:chExt cx="271887" cy="294984"/>
          </a:xfrm>
        </p:grpSpPr>
        <p:sp>
          <p:nvSpPr>
            <p:cNvPr id="76" name="Oval 75"/>
            <p:cNvSpPr/>
            <p:nvPr/>
          </p:nvSpPr>
          <p:spPr bwMode="auto">
            <a:xfrm rot="506670">
              <a:off x="5639736" y="3935536"/>
              <a:ext cx="271887" cy="27188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10167" y="3912439"/>
              <a:ext cx="133611" cy="2882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800">
                  <a:latin typeface="Arial"/>
                  <a:cs typeface="Arial"/>
                  <a:sym typeface="Symbol"/>
                </a:rPr>
                <a:t>?</a:t>
              </a:r>
              <a:endParaRPr lang="en-GB" sz="2800" baseline="-25000">
                <a:latin typeface="Arial"/>
                <a:cs typeface="Arial"/>
                <a:sym typeface="Symbol"/>
              </a:endParaRPr>
            </a:p>
          </p:txBody>
        </p:sp>
      </p:grpSp>
      <p:cxnSp>
        <p:nvCxnSpPr>
          <p:cNvPr id="106" name="Straight Connector 105"/>
          <p:cNvCxnSpPr>
            <a:stCxn id="359" idx="5"/>
            <a:endCxn id="363" idx="3"/>
          </p:cNvCxnSpPr>
          <p:nvPr/>
        </p:nvCxnSpPr>
        <p:spPr bwMode="auto">
          <a:xfrm>
            <a:off x="5845031" y="2329071"/>
            <a:ext cx="1963195" cy="8652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7905793" y="2130780"/>
            <a:ext cx="19969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?</a:t>
            </a:r>
            <a:endParaRPr lang="en-GB" sz="2800" baseline="-25000">
              <a:latin typeface="Arial"/>
              <a:cs typeface="Arial"/>
              <a:sym typeface="Symbol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942376" y="3244880"/>
            <a:ext cx="3540933" cy="1415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Disassortative networks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biological food web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protein interaction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online fraud settings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 rot="5554873">
            <a:off x="3098099" y="1154305"/>
            <a:ext cx="409041" cy="409041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 rot="7375480">
            <a:off x="1948486" y="1983614"/>
            <a:ext cx="409041" cy="4090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21736" y="2588964"/>
            <a:ext cx="96180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Leader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01436" y="1664404"/>
            <a:ext cx="116698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Follower</a:t>
            </a:r>
          </a:p>
        </p:txBody>
      </p:sp>
      <p:cxnSp>
        <p:nvCxnSpPr>
          <p:cNvPr id="47" name="Straight Connector 46"/>
          <p:cNvCxnSpPr>
            <a:endCxn id="43" idx="4"/>
          </p:cNvCxnSpPr>
          <p:nvPr/>
        </p:nvCxnSpPr>
        <p:spPr bwMode="auto">
          <a:xfrm flipV="1">
            <a:off x="2273303" y="1349615"/>
            <a:ext cx="825003" cy="8463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8" name="Straight Connector 47"/>
          <p:cNvCxnSpPr>
            <a:stCxn id="81" idx="2"/>
            <a:endCxn id="44" idx="3"/>
          </p:cNvCxnSpPr>
          <p:nvPr/>
        </p:nvCxnSpPr>
        <p:spPr bwMode="auto">
          <a:xfrm>
            <a:off x="2073201" y="1683439"/>
            <a:ext cx="37020" cy="30470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4937256" y="1684724"/>
            <a:ext cx="96180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Leader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034965"/>
              </p:ext>
            </p:extLst>
          </p:nvPr>
        </p:nvGraphicFramePr>
        <p:xfrm>
          <a:off x="1342698" y="5445461"/>
          <a:ext cx="150659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19"/>
                <a:gridCol w="567738"/>
                <a:gridCol w="567738"/>
              </a:tblGrid>
              <a:tr h="30988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35415"/>
              </p:ext>
            </p:extLst>
          </p:nvPr>
        </p:nvGraphicFramePr>
        <p:xfrm>
          <a:off x="6104466" y="5445461"/>
          <a:ext cx="150659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19"/>
                <a:gridCol w="567738"/>
                <a:gridCol w="567738"/>
              </a:tblGrid>
              <a:tr h="30988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401647" y="5122607"/>
            <a:ext cx="749033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Affinity matrix (also potential or heterophily matrix)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18945" y="6009380"/>
            <a:ext cx="609392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H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511074" y="6009380"/>
            <a:ext cx="609392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H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784931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57412"/>
            <a:ext cx="6901115" cy="457818"/>
          </a:xfrm>
        </p:spPr>
        <p:txBody>
          <a:bodyPr/>
          <a:lstStyle/>
          <a:p>
            <a:r>
              <a:rPr lang="en-US"/>
              <a:t>More general forms of "Heterophily"</a:t>
            </a:r>
          </a:p>
        </p:txBody>
      </p:sp>
      <p:sp>
        <p:nvSpPr>
          <p:cNvPr id="130" name="Oval 129"/>
          <p:cNvSpPr/>
          <p:nvPr/>
        </p:nvSpPr>
        <p:spPr bwMode="auto">
          <a:xfrm rot="1153786">
            <a:off x="404882" y="1379575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31" name="Oval 130"/>
          <p:cNvSpPr/>
          <p:nvPr/>
        </p:nvSpPr>
        <p:spPr bwMode="auto">
          <a:xfrm rot="19620411">
            <a:off x="865452" y="1630908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32" name="Oval 131"/>
          <p:cNvSpPr/>
          <p:nvPr/>
        </p:nvSpPr>
        <p:spPr bwMode="auto">
          <a:xfrm rot="506670">
            <a:off x="392442" y="846338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670796" y="1098237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41640" y="1812786"/>
            <a:ext cx="271887" cy="271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35" name="Oval 134"/>
          <p:cNvSpPr/>
          <p:nvPr/>
        </p:nvSpPr>
        <p:spPr bwMode="auto">
          <a:xfrm rot="20362848">
            <a:off x="2310932" y="2948997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36" name="Oval 135"/>
          <p:cNvSpPr/>
          <p:nvPr/>
        </p:nvSpPr>
        <p:spPr bwMode="auto">
          <a:xfrm rot="20362848">
            <a:off x="3060745" y="2783707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Arial"/>
              <a:cs typeface="Arial"/>
            </a:endParaRPr>
          </a:p>
        </p:txBody>
      </p:sp>
      <p:cxnSp>
        <p:nvCxnSpPr>
          <p:cNvPr id="137" name="Straight Connector 136"/>
          <p:cNvCxnSpPr>
            <a:stCxn id="135" idx="5"/>
            <a:endCxn id="136" idx="3"/>
          </p:cNvCxnSpPr>
          <p:nvPr/>
        </p:nvCxnSpPr>
        <p:spPr bwMode="auto">
          <a:xfrm flipV="1">
            <a:off x="2570696" y="3043471"/>
            <a:ext cx="569875" cy="9758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38" name="Oval 137"/>
          <p:cNvSpPr/>
          <p:nvPr/>
        </p:nvSpPr>
        <p:spPr bwMode="auto">
          <a:xfrm>
            <a:off x="2813056" y="2246136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cxnSp>
        <p:nvCxnSpPr>
          <p:cNvPr id="139" name="Straight Connector 138"/>
          <p:cNvCxnSpPr>
            <a:stCxn id="136" idx="0"/>
            <a:endCxn id="138" idx="5"/>
          </p:cNvCxnSpPr>
          <p:nvPr/>
        </p:nvCxnSpPr>
        <p:spPr bwMode="auto">
          <a:xfrm flipH="1" flipV="1">
            <a:off x="3045126" y="2478206"/>
            <a:ext cx="103690" cy="31421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40" name="Rectangle 139"/>
          <p:cNvSpPr/>
          <p:nvPr/>
        </p:nvSpPr>
        <p:spPr>
          <a:xfrm rot="20362848">
            <a:off x="2860087" y="2250058"/>
            <a:ext cx="0" cy="164147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600" baseline="-25000">
              <a:latin typeface="Arial"/>
              <a:cs typeface="Arial"/>
              <a:sym typeface="Symbol"/>
            </a:endParaRPr>
          </a:p>
        </p:txBody>
      </p:sp>
      <p:sp>
        <p:nvSpPr>
          <p:cNvPr id="141" name="Rectangle 140"/>
          <p:cNvSpPr/>
          <p:nvPr/>
        </p:nvSpPr>
        <p:spPr>
          <a:xfrm rot="20362848">
            <a:off x="3162834" y="3029347"/>
            <a:ext cx="0" cy="143629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400" b="1" baseline="-25000">
              <a:latin typeface="Arial"/>
              <a:cs typeface="Arial"/>
              <a:sym typeface="Symbol"/>
            </a:endParaRPr>
          </a:p>
        </p:txBody>
      </p:sp>
      <p:sp>
        <p:nvSpPr>
          <p:cNvPr id="142" name="Oval 141"/>
          <p:cNvSpPr/>
          <p:nvPr/>
        </p:nvSpPr>
        <p:spPr bwMode="auto">
          <a:xfrm rot="20362848">
            <a:off x="1932926" y="2579040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2488477" y="2519804"/>
            <a:ext cx="271887" cy="271887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cxnSp>
        <p:nvCxnSpPr>
          <p:cNvPr id="144" name="Straight Connector 143"/>
          <p:cNvCxnSpPr>
            <a:stCxn id="142" idx="7"/>
            <a:endCxn id="138" idx="2"/>
          </p:cNvCxnSpPr>
          <p:nvPr/>
        </p:nvCxnSpPr>
        <p:spPr bwMode="auto">
          <a:xfrm flipV="1">
            <a:off x="2124988" y="2382081"/>
            <a:ext cx="688068" cy="20908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46" name="Straight Connector 145"/>
          <p:cNvCxnSpPr>
            <a:stCxn id="135" idx="1"/>
            <a:endCxn id="142" idx="4"/>
          </p:cNvCxnSpPr>
          <p:nvPr/>
        </p:nvCxnSpPr>
        <p:spPr bwMode="auto">
          <a:xfrm flipH="1" flipV="1">
            <a:off x="2116744" y="2842220"/>
            <a:ext cx="206312" cy="18660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47" name="Straight Connector 146"/>
          <p:cNvCxnSpPr>
            <a:stCxn id="135" idx="7"/>
            <a:endCxn id="143" idx="3"/>
          </p:cNvCxnSpPr>
          <p:nvPr/>
        </p:nvCxnSpPr>
        <p:spPr bwMode="auto">
          <a:xfrm flipV="1">
            <a:off x="2502994" y="2751874"/>
            <a:ext cx="25301" cy="20924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48" name="Straight Connector 147"/>
          <p:cNvCxnSpPr>
            <a:stCxn id="143" idx="5"/>
            <a:endCxn id="136" idx="1"/>
          </p:cNvCxnSpPr>
          <p:nvPr/>
        </p:nvCxnSpPr>
        <p:spPr bwMode="auto">
          <a:xfrm>
            <a:off x="2720547" y="2751874"/>
            <a:ext cx="352322" cy="11165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49" name="Rectangle 148"/>
          <p:cNvSpPr/>
          <p:nvPr/>
        </p:nvSpPr>
        <p:spPr>
          <a:xfrm rot="20362848">
            <a:off x="2584440" y="2858261"/>
            <a:ext cx="0" cy="164147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600" baseline="-25000">
              <a:latin typeface="Arial"/>
              <a:cs typeface="Arial"/>
              <a:sym typeface="Symbol"/>
            </a:endParaRPr>
          </a:p>
        </p:txBody>
      </p:sp>
      <p:sp>
        <p:nvSpPr>
          <p:cNvPr id="150" name="Oval 149"/>
          <p:cNvSpPr/>
          <p:nvPr/>
        </p:nvSpPr>
        <p:spPr bwMode="auto">
          <a:xfrm rot="2080263">
            <a:off x="4254581" y="889956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51" name="Oval 150"/>
          <p:cNvSpPr/>
          <p:nvPr/>
        </p:nvSpPr>
        <p:spPr bwMode="auto">
          <a:xfrm rot="1860070">
            <a:off x="4783039" y="1350591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52" name="Oval 151"/>
          <p:cNvSpPr/>
          <p:nvPr/>
        </p:nvSpPr>
        <p:spPr bwMode="auto">
          <a:xfrm rot="2259960">
            <a:off x="4588704" y="1066191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sp>
        <p:nvSpPr>
          <p:cNvPr id="153" name="Oval 152"/>
          <p:cNvSpPr/>
          <p:nvPr/>
        </p:nvSpPr>
        <p:spPr bwMode="auto">
          <a:xfrm rot="2259960">
            <a:off x="4307480" y="1487261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54" name="Oval 153"/>
          <p:cNvSpPr/>
          <p:nvPr/>
        </p:nvSpPr>
        <p:spPr bwMode="auto">
          <a:xfrm rot="2259960">
            <a:off x="4495758" y="1830753"/>
            <a:ext cx="271887" cy="271887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cxnSp>
        <p:nvCxnSpPr>
          <p:cNvPr id="155" name="Straight Connector 154"/>
          <p:cNvCxnSpPr>
            <a:stCxn id="143" idx="7"/>
            <a:endCxn id="138" idx="3"/>
          </p:cNvCxnSpPr>
          <p:nvPr/>
        </p:nvCxnSpPr>
        <p:spPr bwMode="auto">
          <a:xfrm flipV="1">
            <a:off x="2720547" y="2478206"/>
            <a:ext cx="132327" cy="8141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6" name="Straight Connector 155"/>
          <p:cNvCxnSpPr>
            <a:stCxn id="143" idx="2"/>
            <a:endCxn id="142" idx="6"/>
          </p:cNvCxnSpPr>
          <p:nvPr/>
        </p:nvCxnSpPr>
        <p:spPr bwMode="auto">
          <a:xfrm flipH="1">
            <a:off x="2196105" y="2655749"/>
            <a:ext cx="292372" cy="1136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7" name="Straight Connector 156"/>
          <p:cNvCxnSpPr>
            <a:stCxn id="136" idx="2"/>
            <a:endCxn id="142" idx="5"/>
          </p:cNvCxnSpPr>
          <p:nvPr/>
        </p:nvCxnSpPr>
        <p:spPr bwMode="auto">
          <a:xfrm flipH="1" flipV="1">
            <a:off x="2192690" y="2771102"/>
            <a:ext cx="876763" cy="19642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8" name="Straight Connector 157"/>
          <p:cNvCxnSpPr>
            <a:stCxn id="135" idx="6"/>
            <a:endCxn id="138" idx="4"/>
          </p:cNvCxnSpPr>
          <p:nvPr/>
        </p:nvCxnSpPr>
        <p:spPr bwMode="auto">
          <a:xfrm flipV="1">
            <a:off x="2574111" y="2518024"/>
            <a:ext cx="374889" cy="51904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9" name="Straight Connector 158"/>
          <p:cNvCxnSpPr>
            <a:stCxn id="130" idx="6"/>
            <a:endCxn id="154" idx="3"/>
          </p:cNvCxnSpPr>
          <p:nvPr/>
        </p:nvCxnSpPr>
        <p:spPr bwMode="auto">
          <a:xfrm>
            <a:off x="669185" y="1560293"/>
            <a:ext cx="3827686" cy="42375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0" name="Straight Connector 159"/>
          <p:cNvCxnSpPr>
            <a:stCxn id="134" idx="6"/>
            <a:endCxn id="154" idx="3"/>
          </p:cNvCxnSpPr>
          <p:nvPr/>
        </p:nvCxnSpPr>
        <p:spPr bwMode="auto">
          <a:xfrm>
            <a:off x="813528" y="1948730"/>
            <a:ext cx="3683344" cy="3531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2" name="Straight Connector 161"/>
          <p:cNvCxnSpPr>
            <a:stCxn id="131" idx="5"/>
            <a:endCxn id="150" idx="3"/>
          </p:cNvCxnSpPr>
          <p:nvPr/>
        </p:nvCxnSpPr>
        <p:spPr bwMode="auto">
          <a:xfrm flipV="1">
            <a:off x="1134365" y="1050274"/>
            <a:ext cx="3122420" cy="7448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3" name="Straight Connector 162"/>
          <p:cNvCxnSpPr>
            <a:stCxn id="133" idx="6"/>
            <a:endCxn id="153" idx="3"/>
          </p:cNvCxnSpPr>
          <p:nvPr/>
        </p:nvCxnSpPr>
        <p:spPr bwMode="auto">
          <a:xfrm>
            <a:off x="942684" y="1234181"/>
            <a:ext cx="3365910" cy="40637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4" name="Straight Connector 163"/>
          <p:cNvCxnSpPr>
            <a:stCxn id="133" idx="6"/>
            <a:endCxn id="152" idx="3"/>
          </p:cNvCxnSpPr>
          <p:nvPr/>
        </p:nvCxnSpPr>
        <p:spPr bwMode="auto">
          <a:xfrm flipV="1">
            <a:off x="942684" y="1219487"/>
            <a:ext cx="3647133" cy="1469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5" name="Straight Connector 164"/>
          <p:cNvCxnSpPr>
            <a:stCxn id="133" idx="6"/>
            <a:endCxn id="151" idx="2"/>
          </p:cNvCxnSpPr>
          <p:nvPr/>
        </p:nvCxnSpPr>
        <p:spPr bwMode="auto">
          <a:xfrm>
            <a:off x="942684" y="1234181"/>
            <a:ext cx="3859774" cy="18233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6" name="Straight Connector 165"/>
          <p:cNvCxnSpPr>
            <a:stCxn id="130" idx="6"/>
            <a:endCxn id="153" idx="3"/>
          </p:cNvCxnSpPr>
          <p:nvPr/>
        </p:nvCxnSpPr>
        <p:spPr bwMode="auto">
          <a:xfrm>
            <a:off x="669185" y="1560293"/>
            <a:ext cx="3639408" cy="8026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8" name="Straight Connector 167"/>
          <p:cNvCxnSpPr>
            <a:stCxn id="132" idx="6"/>
            <a:endCxn id="150" idx="3"/>
          </p:cNvCxnSpPr>
          <p:nvPr/>
        </p:nvCxnSpPr>
        <p:spPr bwMode="auto">
          <a:xfrm>
            <a:off x="662855" y="1002246"/>
            <a:ext cx="3593930" cy="4802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9" name="Straight Connector 168"/>
          <p:cNvCxnSpPr>
            <a:stCxn id="131" idx="5"/>
            <a:endCxn id="143" idx="1"/>
          </p:cNvCxnSpPr>
          <p:nvPr/>
        </p:nvCxnSpPr>
        <p:spPr bwMode="auto">
          <a:xfrm>
            <a:off x="1134365" y="1795132"/>
            <a:ext cx="1393930" cy="76449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1" name="Straight Connector 170"/>
          <p:cNvCxnSpPr>
            <a:stCxn id="154" idx="4"/>
            <a:endCxn id="136" idx="7"/>
          </p:cNvCxnSpPr>
          <p:nvPr/>
        </p:nvCxnSpPr>
        <p:spPr bwMode="auto">
          <a:xfrm flipH="1">
            <a:off x="3252807" y="2074308"/>
            <a:ext cx="1295825" cy="72152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2" name="Straight Connector 171"/>
          <p:cNvCxnSpPr>
            <a:stCxn id="132" idx="4"/>
            <a:endCxn id="130" idx="1"/>
          </p:cNvCxnSpPr>
          <p:nvPr/>
        </p:nvCxnSpPr>
        <p:spPr bwMode="auto">
          <a:xfrm flipH="1">
            <a:off x="481724" y="1116751"/>
            <a:ext cx="26699" cy="27634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5" name="Straight Connector 174"/>
          <p:cNvCxnSpPr>
            <a:stCxn id="151" idx="4"/>
            <a:endCxn id="154" idx="0"/>
          </p:cNvCxnSpPr>
          <p:nvPr/>
        </p:nvCxnSpPr>
        <p:spPr bwMode="auto">
          <a:xfrm flipH="1">
            <a:off x="4714771" y="1603060"/>
            <a:ext cx="134194" cy="25602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grpSp>
        <p:nvGrpSpPr>
          <p:cNvPr id="189" name="Group 188"/>
          <p:cNvGrpSpPr/>
          <p:nvPr/>
        </p:nvGrpSpPr>
        <p:grpSpPr>
          <a:xfrm>
            <a:off x="698889" y="4534742"/>
            <a:ext cx="3699394" cy="2034671"/>
            <a:chOff x="5304757" y="1334346"/>
            <a:chExt cx="2810948" cy="1546024"/>
          </a:xfrm>
        </p:grpSpPr>
        <p:sp>
          <p:nvSpPr>
            <p:cNvPr id="190" name="Oval 189"/>
            <p:cNvSpPr/>
            <p:nvPr/>
          </p:nvSpPr>
          <p:spPr bwMode="auto">
            <a:xfrm rot="1860070">
              <a:off x="7406121" y="1357894"/>
              <a:ext cx="408195" cy="4081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 rot="20362848">
              <a:off x="6489104" y="2093126"/>
              <a:ext cx="408195" cy="408195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 rot="1284548">
              <a:off x="5572085" y="1357894"/>
              <a:ext cx="408195" cy="408195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95" name="Left-Right Arrow 194"/>
            <p:cNvSpPr/>
            <p:nvPr/>
          </p:nvSpPr>
          <p:spPr>
            <a:xfrm>
              <a:off x="6064235" y="1365140"/>
              <a:ext cx="1257932" cy="431761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6" name="Left-Right Arrow 195"/>
            <p:cNvSpPr/>
            <p:nvPr/>
          </p:nvSpPr>
          <p:spPr>
            <a:xfrm rot="2407211">
              <a:off x="5866754" y="1884270"/>
              <a:ext cx="678454" cy="120124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7" name="Left-Right Arrow 196"/>
            <p:cNvSpPr/>
            <p:nvPr/>
          </p:nvSpPr>
          <p:spPr>
            <a:xfrm rot="19192789" flipH="1">
              <a:off x="6825036" y="1869598"/>
              <a:ext cx="685402" cy="120124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98" name="Curved Left Arrow 197"/>
            <p:cNvSpPr/>
            <p:nvPr/>
          </p:nvSpPr>
          <p:spPr>
            <a:xfrm>
              <a:off x="7820444" y="1334346"/>
              <a:ext cx="270284" cy="455290"/>
            </a:xfrm>
            <a:prstGeom prst="curvedLeftArrow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200" name="Curved Right Arrow 199"/>
            <p:cNvSpPr/>
            <p:nvPr/>
          </p:nvSpPr>
          <p:spPr>
            <a:xfrm>
              <a:off x="5304757" y="1336746"/>
              <a:ext cx="272828" cy="450490"/>
            </a:xfrm>
            <a:prstGeom prst="curvedRightArrow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201" name="Curved Up Arrow 200"/>
            <p:cNvSpPr/>
            <p:nvPr/>
          </p:nvSpPr>
          <p:spPr>
            <a:xfrm>
              <a:off x="6405537" y="2513655"/>
              <a:ext cx="609663" cy="366715"/>
            </a:xfrm>
            <a:prstGeom prst="curvedUpArrow">
              <a:avLst>
                <a:gd name="adj1" fmla="val 51952"/>
                <a:gd name="adj2" fmla="val 83125"/>
                <a:gd name="adj3" fmla="val 25000"/>
              </a:avLst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538945" y="1433193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0.8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167712" y="1949104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0.1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5931747" y="1949104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0.1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094444" y="2559693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0.8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309446" y="1803054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0.1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817698" y="1803054"/>
              <a:ext cx="298007" cy="25724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200">
                  <a:latin typeface="Arial"/>
                  <a:cs typeface="Arial"/>
                  <a:sym typeface="Symbol"/>
                </a:rPr>
                <a:t>0.1</a:t>
              </a: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</p:grpSp>
      <p:sp>
        <p:nvSpPr>
          <p:cNvPr id="215" name="Rectangle 214"/>
          <p:cNvSpPr/>
          <p:nvPr/>
        </p:nvSpPr>
        <p:spPr>
          <a:xfrm>
            <a:off x="519632" y="3979611"/>
            <a:ext cx="374576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Class-to-class interaction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22994"/>
              </p:ext>
            </p:extLst>
          </p:nvPr>
        </p:nvGraphicFramePr>
        <p:xfrm>
          <a:off x="6163862" y="1529181"/>
          <a:ext cx="20743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19"/>
                <a:gridCol w="567738"/>
                <a:gridCol w="567738"/>
                <a:gridCol w="567738"/>
              </a:tblGrid>
              <a:tr h="30988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75" name="Rectangle 74"/>
          <p:cNvSpPr/>
          <p:nvPr/>
        </p:nvSpPr>
        <p:spPr>
          <a:xfrm>
            <a:off x="180813" y="2250613"/>
            <a:ext cx="957894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class 1</a:t>
            </a:r>
          </a:p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(blue)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26873" y="2250613"/>
            <a:ext cx="116332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class 2</a:t>
            </a:r>
          </a:p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(orange)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227522" y="3102915"/>
            <a:ext cx="99215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class 3</a:t>
            </a:r>
          </a:p>
          <a:p>
            <a:pPr algn="ctr"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(green)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201324" y="1105752"/>
            <a:ext cx="179541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Potential (P)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34969"/>
              </p:ext>
            </p:extLst>
          </p:nvPr>
        </p:nvGraphicFramePr>
        <p:xfrm>
          <a:off x="6163862" y="4518126"/>
          <a:ext cx="20743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19"/>
                <a:gridCol w="567738"/>
                <a:gridCol w="567738"/>
                <a:gridCol w="567738"/>
              </a:tblGrid>
              <a:tr h="309880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79" name="Rectangle 78"/>
          <p:cNvSpPr/>
          <p:nvPr/>
        </p:nvSpPr>
        <p:spPr>
          <a:xfrm>
            <a:off x="6032902" y="3979611"/>
            <a:ext cx="258198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Affinity matrix (H)</a:t>
            </a:r>
          </a:p>
        </p:txBody>
      </p:sp>
    </p:spTree>
    <p:extLst>
      <p:ext uri="{BB962C8B-B14F-4D97-AF65-F5344CB8AC3E}">
        <p14:creationId xmlns:p14="http://schemas.microsoft.com/office/powerpoint/2010/main" val="2504897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57412"/>
            <a:ext cx="6688643" cy="45781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problem we are trying to solve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1219334" y="4467145"/>
            <a:ext cx="316450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169863" indent="-169863">
              <a:buFont typeface="Arial"/>
              <a:buChar char="•"/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undirected graph G</a:t>
            </a:r>
          </a:p>
          <a:p>
            <a:pPr marL="169863" indent="-169863">
              <a:buFont typeface="Arial"/>
              <a:buChar char="•"/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seed labels</a:t>
            </a:r>
          </a:p>
          <a:p>
            <a:pPr marL="169863" indent="-169863">
              <a:buFont typeface="Arial"/>
              <a:buChar char="•"/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affinity matrix H</a:t>
            </a:r>
            <a:b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</a:br>
            <a:r>
              <a:rPr lang="en-US" sz="20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(symmetric, doubly stoch.)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219334" y="5963168"/>
            <a:ext cx="2398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169863" indent="-169863">
              <a:buFont typeface="Arial"/>
              <a:buChar char="•"/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remaining labels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19314" y="4467145"/>
            <a:ext cx="889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Given: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219314" y="5963168"/>
            <a:ext cx="684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Find: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646548" y="1792980"/>
            <a:ext cx="609392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H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97282"/>
              </p:ext>
            </p:extLst>
          </p:nvPr>
        </p:nvGraphicFramePr>
        <p:xfrm>
          <a:off x="6294485" y="998146"/>
          <a:ext cx="2036715" cy="150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89"/>
                <a:gridCol w="557442"/>
                <a:gridCol w="557442"/>
                <a:gridCol w="557442"/>
              </a:tblGrid>
              <a:tr h="376997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95" name="Rectangle 94"/>
          <p:cNvSpPr/>
          <p:nvPr/>
        </p:nvSpPr>
        <p:spPr>
          <a:xfrm>
            <a:off x="210968" y="4008334"/>
            <a:ext cx="300953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Problem formulation</a:t>
            </a:r>
          </a:p>
        </p:txBody>
      </p:sp>
      <p:sp>
        <p:nvSpPr>
          <p:cNvPr id="78" name="Oval 77"/>
          <p:cNvSpPr/>
          <p:nvPr/>
        </p:nvSpPr>
        <p:spPr bwMode="auto">
          <a:xfrm rot="7537465">
            <a:off x="3232750" y="1726975"/>
            <a:ext cx="278228" cy="27822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382019" y="2411275"/>
            <a:ext cx="278228" cy="27822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80" name="Oval 79"/>
          <p:cNvSpPr/>
          <p:nvPr/>
        </p:nvSpPr>
        <p:spPr bwMode="auto">
          <a:xfrm rot="20362848">
            <a:off x="3245852" y="2765508"/>
            <a:ext cx="278228" cy="278228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cxnSp>
        <p:nvCxnSpPr>
          <p:cNvPr id="85" name="Straight Connector 84"/>
          <p:cNvCxnSpPr>
            <a:stCxn id="135" idx="5"/>
            <a:endCxn id="80" idx="3"/>
          </p:cNvCxnSpPr>
          <p:nvPr/>
        </p:nvCxnSpPr>
        <p:spPr bwMode="auto">
          <a:xfrm flipV="1">
            <a:off x="2694559" y="3031331"/>
            <a:ext cx="632981" cy="15798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86" name="Oval 85"/>
          <p:cNvSpPr/>
          <p:nvPr/>
        </p:nvSpPr>
        <p:spPr bwMode="auto">
          <a:xfrm>
            <a:off x="2519140" y="2090856"/>
            <a:ext cx="278228" cy="278228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>
            <a:stCxn id="80" idx="0"/>
            <a:endCxn id="86" idx="5"/>
          </p:cNvCxnSpPr>
          <p:nvPr/>
        </p:nvCxnSpPr>
        <p:spPr bwMode="auto">
          <a:xfrm flipH="1" flipV="1">
            <a:off x="2756621" y="2328339"/>
            <a:ext cx="579356" cy="44608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96" name="Rectangle 95"/>
          <p:cNvSpPr/>
          <p:nvPr/>
        </p:nvSpPr>
        <p:spPr>
          <a:xfrm rot="20362848">
            <a:off x="2990699" y="2269190"/>
            <a:ext cx="0" cy="184666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800" baseline="-25000">
              <a:latin typeface="Arial"/>
              <a:cs typeface="Arial"/>
              <a:sym typeface="Symbol"/>
            </a:endParaRPr>
          </a:p>
        </p:txBody>
      </p:sp>
      <p:sp>
        <p:nvSpPr>
          <p:cNvPr id="97" name="Rectangle 96"/>
          <p:cNvSpPr/>
          <p:nvPr/>
        </p:nvSpPr>
        <p:spPr>
          <a:xfrm rot="20362848">
            <a:off x="3300507" y="3056155"/>
            <a:ext cx="0" cy="184666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800" b="1" baseline="-25000">
              <a:latin typeface="Arial"/>
              <a:cs typeface="Arial"/>
              <a:sym typeface="Symbol"/>
            </a:endParaRPr>
          </a:p>
        </p:txBody>
      </p:sp>
      <p:cxnSp>
        <p:nvCxnSpPr>
          <p:cNvPr id="98" name="Straight Connector 97"/>
          <p:cNvCxnSpPr>
            <a:stCxn id="137" idx="7"/>
            <a:endCxn id="86" idx="3"/>
          </p:cNvCxnSpPr>
          <p:nvPr/>
        </p:nvCxnSpPr>
        <p:spPr bwMode="auto">
          <a:xfrm flipV="1">
            <a:off x="2238456" y="2328339"/>
            <a:ext cx="321430" cy="2982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99" name="Straight Connector 98"/>
          <p:cNvCxnSpPr>
            <a:stCxn id="135" idx="1"/>
            <a:endCxn id="137" idx="4"/>
          </p:cNvCxnSpPr>
          <p:nvPr/>
        </p:nvCxnSpPr>
        <p:spPr bwMode="auto">
          <a:xfrm flipH="1" flipV="1">
            <a:off x="2230020" y="2883507"/>
            <a:ext cx="211124" cy="19095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00" name="Straight Connector 99"/>
          <p:cNvCxnSpPr>
            <a:stCxn id="135" idx="6"/>
            <a:endCxn id="145" idx="3"/>
          </p:cNvCxnSpPr>
          <p:nvPr/>
        </p:nvCxnSpPr>
        <p:spPr bwMode="auto">
          <a:xfrm flipV="1">
            <a:off x="2698054" y="2492146"/>
            <a:ext cx="600716" cy="59075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01" name="Straight Connector 100"/>
          <p:cNvCxnSpPr>
            <a:stCxn id="146" idx="2"/>
            <a:endCxn id="80" idx="7"/>
          </p:cNvCxnSpPr>
          <p:nvPr/>
        </p:nvCxnSpPr>
        <p:spPr bwMode="auto">
          <a:xfrm>
            <a:off x="3403902" y="2525035"/>
            <a:ext cx="38491" cy="25287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02" name="Rectangle 101"/>
          <p:cNvSpPr/>
          <p:nvPr/>
        </p:nvSpPr>
        <p:spPr>
          <a:xfrm rot="20362848">
            <a:off x="2708623" y="2891580"/>
            <a:ext cx="0" cy="184666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endParaRPr lang="en-GB" sz="1800" baseline="-25000">
              <a:latin typeface="Arial"/>
              <a:cs typeface="Arial"/>
              <a:sym typeface="Symbol"/>
            </a:endParaRPr>
          </a:p>
        </p:txBody>
      </p:sp>
      <p:sp>
        <p:nvSpPr>
          <p:cNvPr id="103" name="Oval 102"/>
          <p:cNvSpPr/>
          <p:nvPr/>
        </p:nvSpPr>
        <p:spPr bwMode="auto">
          <a:xfrm rot="3536116">
            <a:off x="2360192" y="1090962"/>
            <a:ext cx="278228" cy="278228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104" name="Oval 103"/>
          <p:cNvSpPr/>
          <p:nvPr/>
        </p:nvSpPr>
        <p:spPr bwMode="auto">
          <a:xfrm rot="2259960">
            <a:off x="1858254" y="2039420"/>
            <a:ext cx="278228" cy="278228"/>
          </a:xfrm>
          <a:prstGeom prst="ellipse">
            <a:avLst/>
          </a:prstGeom>
          <a:solidFill>
            <a:srgbClr val="E46C0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1800">
              <a:latin typeface="Arial"/>
              <a:cs typeface="Arial"/>
            </a:endParaRPr>
          </a:p>
        </p:txBody>
      </p:sp>
      <p:cxnSp>
        <p:nvCxnSpPr>
          <p:cNvPr id="105" name="Straight Connector 104"/>
          <p:cNvCxnSpPr>
            <a:stCxn id="145" idx="7"/>
            <a:endCxn id="86" idx="6"/>
          </p:cNvCxnSpPr>
          <p:nvPr/>
        </p:nvCxnSpPr>
        <p:spPr bwMode="auto">
          <a:xfrm flipH="1" flipV="1">
            <a:off x="2797368" y="2229971"/>
            <a:ext cx="698137" cy="6543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06" name="Straight Connector 105"/>
          <p:cNvCxnSpPr>
            <a:stCxn id="145" idx="2"/>
            <a:endCxn id="137" idx="6"/>
          </p:cNvCxnSpPr>
          <p:nvPr/>
        </p:nvCxnSpPr>
        <p:spPr bwMode="auto">
          <a:xfrm flipH="1">
            <a:off x="2311233" y="2393778"/>
            <a:ext cx="946791" cy="31053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07" name="Straight Connector 106"/>
          <p:cNvCxnSpPr>
            <a:stCxn id="80" idx="2"/>
            <a:endCxn id="137" idx="5"/>
          </p:cNvCxnSpPr>
          <p:nvPr/>
        </p:nvCxnSpPr>
        <p:spPr bwMode="auto">
          <a:xfrm flipH="1" flipV="1">
            <a:off x="2307737" y="2810730"/>
            <a:ext cx="947027" cy="14288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08" name="Straight Connector 107"/>
          <p:cNvCxnSpPr>
            <a:stCxn id="136" idx="0"/>
            <a:endCxn id="86" idx="4"/>
          </p:cNvCxnSpPr>
          <p:nvPr/>
        </p:nvCxnSpPr>
        <p:spPr bwMode="auto">
          <a:xfrm flipV="1">
            <a:off x="2565343" y="2369083"/>
            <a:ext cx="92912" cy="616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09" name="Straight Connector 108"/>
          <p:cNvCxnSpPr>
            <a:stCxn id="139" idx="6"/>
            <a:endCxn id="104" idx="3"/>
          </p:cNvCxnSpPr>
          <p:nvPr/>
        </p:nvCxnSpPr>
        <p:spPr bwMode="auto">
          <a:xfrm>
            <a:off x="1321576" y="2177803"/>
            <a:ext cx="537816" cy="1848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0" name="Straight Connector 109"/>
          <p:cNvCxnSpPr>
            <a:stCxn id="79" idx="6"/>
            <a:endCxn id="104" idx="4"/>
          </p:cNvCxnSpPr>
          <p:nvPr/>
        </p:nvCxnSpPr>
        <p:spPr bwMode="auto">
          <a:xfrm flipV="1">
            <a:off x="1660247" y="2288656"/>
            <a:ext cx="252114" cy="26173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1" name="Straight Connector 110"/>
          <p:cNvCxnSpPr>
            <a:stCxn id="79" idx="5"/>
            <a:endCxn id="137" idx="1"/>
          </p:cNvCxnSpPr>
          <p:nvPr/>
        </p:nvCxnSpPr>
        <p:spPr bwMode="auto">
          <a:xfrm>
            <a:off x="1619501" y="2648756"/>
            <a:ext cx="434820" cy="4712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2" name="Straight Connector 111"/>
          <p:cNvCxnSpPr>
            <a:stCxn id="78" idx="4"/>
            <a:endCxn id="151" idx="6"/>
          </p:cNvCxnSpPr>
          <p:nvPr/>
        </p:nvCxnSpPr>
        <p:spPr bwMode="auto">
          <a:xfrm flipH="1" flipV="1">
            <a:off x="3035638" y="987722"/>
            <a:ext cx="223146" cy="79733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3" name="Straight Connector 112"/>
          <p:cNvCxnSpPr>
            <a:stCxn id="143" idx="6"/>
            <a:endCxn id="147" idx="2"/>
          </p:cNvCxnSpPr>
          <p:nvPr/>
        </p:nvCxnSpPr>
        <p:spPr bwMode="auto">
          <a:xfrm>
            <a:off x="1435402" y="1246266"/>
            <a:ext cx="715814" cy="32139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4" name="Straight Connector 113"/>
          <p:cNvCxnSpPr>
            <a:stCxn id="143" idx="7"/>
            <a:endCxn id="103" idx="3"/>
          </p:cNvCxnSpPr>
          <p:nvPr/>
        </p:nvCxnSpPr>
        <p:spPr bwMode="auto">
          <a:xfrm>
            <a:off x="1394657" y="1147898"/>
            <a:ext cx="969631" cy="4867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5" name="Straight Connector 114"/>
          <p:cNvCxnSpPr>
            <a:stCxn id="143" idx="5"/>
            <a:endCxn id="149" idx="2"/>
          </p:cNvCxnSpPr>
          <p:nvPr/>
        </p:nvCxnSpPr>
        <p:spPr bwMode="auto">
          <a:xfrm>
            <a:off x="1394657" y="1344634"/>
            <a:ext cx="204570" cy="18786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6" name="Straight Connector 115"/>
          <p:cNvCxnSpPr>
            <a:stCxn id="139" idx="7"/>
            <a:endCxn id="147" idx="3"/>
          </p:cNvCxnSpPr>
          <p:nvPr/>
        </p:nvCxnSpPr>
        <p:spPr bwMode="auto">
          <a:xfrm flipV="1">
            <a:off x="1315501" y="1670422"/>
            <a:ext cx="807862" cy="40108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7" name="Straight Connector 116"/>
          <p:cNvCxnSpPr>
            <a:stCxn id="78" idx="5"/>
            <a:endCxn id="104" idx="7"/>
          </p:cNvCxnSpPr>
          <p:nvPr/>
        </p:nvCxnSpPr>
        <p:spPr bwMode="auto">
          <a:xfrm flipH="1">
            <a:off x="2135343" y="1888752"/>
            <a:ext cx="1099266" cy="27202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8" name="Straight Connector 117"/>
          <p:cNvCxnSpPr>
            <a:stCxn id="141" idx="6"/>
            <a:endCxn id="151" idx="3"/>
          </p:cNvCxnSpPr>
          <p:nvPr/>
        </p:nvCxnSpPr>
        <p:spPr bwMode="auto">
          <a:xfrm flipV="1">
            <a:off x="1024510" y="933527"/>
            <a:ext cx="1759858" cy="5048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9" name="Straight Connector 118"/>
          <p:cNvCxnSpPr>
            <a:stCxn id="78" idx="7"/>
            <a:endCxn id="146" idx="0"/>
          </p:cNvCxnSpPr>
          <p:nvPr/>
        </p:nvCxnSpPr>
        <p:spPr bwMode="auto">
          <a:xfrm>
            <a:off x="3394527" y="2003345"/>
            <a:ext cx="9375" cy="24372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20" name="Straight Connector 119"/>
          <p:cNvCxnSpPr>
            <a:stCxn id="86" idx="1"/>
            <a:endCxn id="147" idx="6"/>
          </p:cNvCxnSpPr>
          <p:nvPr/>
        </p:nvCxnSpPr>
        <p:spPr bwMode="auto">
          <a:xfrm flipH="1" flipV="1">
            <a:off x="2371458" y="1737671"/>
            <a:ext cx="188427" cy="39393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21" name="Straight Connector 120"/>
          <p:cNvCxnSpPr>
            <a:stCxn id="104" idx="6"/>
            <a:endCxn id="80" idx="1"/>
          </p:cNvCxnSpPr>
          <p:nvPr/>
        </p:nvCxnSpPr>
        <p:spPr bwMode="auto">
          <a:xfrm>
            <a:off x="2107487" y="2263542"/>
            <a:ext cx="1150771" cy="58365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22" name="Straight Connector 121"/>
          <p:cNvCxnSpPr>
            <a:stCxn id="141" idx="4"/>
            <a:endCxn id="139" idx="1"/>
          </p:cNvCxnSpPr>
          <p:nvPr/>
        </p:nvCxnSpPr>
        <p:spPr bwMode="auto">
          <a:xfrm>
            <a:off x="866476" y="1101189"/>
            <a:ext cx="263266" cy="90551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23" name="Straight Connector 122"/>
          <p:cNvCxnSpPr>
            <a:stCxn id="143" idx="4"/>
            <a:endCxn id="79" idx="0"/>
          </p:cNvCxnSpPr>
          <p:nvPr/>
        </p:nvCxnSpPr>
        <p:spPr bwMode="auto">
          <a:xfrm>
            <a:off x="1296289" y="1385380"/>
            <a:ext cx="224844" cy="102589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24" name="Straight Connector 123"/>
          <p:cNvCxnSpPr>
            <a:stCxn id="150" idx="2"/>
            <a:endCxn id="104" idx="2"/>
          </p:cNvCxnSpPr>
          <p:nvPr/>
        </p:nvCxnSpPr>
        <p:spPr bwMode="auto">
          <a:xfrm>
            <a:off x="1726784" y="1727944"/>
            <a:ext cx="160464" cy="36558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25" name="Straight Connector 124"/>
          <p:cNvCxnSpPr>
            <a:stCxn id="103" idx="5"/>
            <a:endCxn id="147" idx="0"/>
          </p:cNvCxnSpPr>
          <p:nvPr/>
        </p:nvCxnSpPr>
        <p:spPr bwMode="auto">
          <a:xfrm flipH="1">
            <a:off x="2346345" y="1365096"/>
            <a:ext cx="119459" cy="17744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grpSp>
        <p:nvGrpSpPr>
          <p:cNvPr id="126" name="Group 125"/>
          <p:cNvGrpSpPr/>
          <p:nvPr/>
        </p:nvGrpSpPr>
        <p:grpSpPr>
          <a:xfrm>
            <a:off x="2782112" y="760831"/>
            <a:ext cx="278228" cy="286868"/>
            <a:chOff x="3666762" y="4437925"/>
            <a:chExt cx="206591" cy="213006"/>
          </a:xfrm>
        </p:grpSpPr>
        <p:sp>
          <p:nvSpPr>
            <p:cNvPr id="151" name="Oval 150"/>
            <p:cNvSpPr/>
            <p:nvPr/>
          </p:nvSpPr>
          <p:spPr bwMode="auto">
            <a:xfrm rot="2080263">
              <a:off x="3666762" y="4444340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723069" y="4437925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79355" y="1449984"/>
            <a:ext cx="278228" cy="293276"/>
            <a:chOff x="4068306" y="4783176"/>
            <a:chExt cx="206591" cy="217764"/>
          </a:xfrm>
        </p:grpSpPr>
        <p:sp>
          <p:nvSpPr>
            <p:cNvPr id="149" name="Oval 148"/>
            <p:cNvSpPr/>
            <p:nvPr/>
          </p:nvSpPr>
          <p:spPr bwMode="auto">
            <a:xfrm rot="1860070">
              <a:off x="4068306" y="4794349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129948" y="4783176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122224" y="1499797"/>
            <a:ext cx="278228" cy="291982"/>
            <a:chOff x="3706957" y="4887984"/>
            <a:chExt cx="206591" cy="216803"/>
          </a:xfrm>
        </p:grpSpPr>
        <p:sp>
          <p:nvSpPr>
            <p:cNvPr id="147" name="Oval 146"/>
            <p:cNvSpPr/>
            <p:nvPr/>
          </p:nvSpPr>
          <p:spPr bwMode="auto">
            <a:xfrm rot="2259960">
              <a:off x="3706957" y="4898196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766222" y="4887984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58024" y="2247074"/>
            <a:ext cx="278228" cy="285819"/>
            <a:chOff x="2324806" y="5677128"/>
            <a:chExt cx="206591" cy="212227"/>
          </a:xfrm>
        </p:grpSpPr>
        <p:sp>
          <p:nvSpPr>
            <p:cNvPr id="145" name="Oval 144"/>
            <p:cNvSpPr/>
            <p:nvPr/>
          </p:nvSpPr>
          <p:spPr bwMode="auto">
            <a:xfrm>
              <a:off x="2324806" y="5682764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385296" y="5677128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157174" y="1092950"/>
            <a:ext cx="278228" cy="292430"/>
            <a:chOff x="943659" y="4592055"/>
            <a:chExt cx="206591" cy="217136"/>
          </a:xfrm>
        </p:grpSpPr>
        <p:sp>
          <p:nvSpPr>
            <p:cNvPr id="143" name="Oval 142"/>
            <p:cNvSpPr/>
            <p:nvPr/>
          </p:nvSpPr>
          <p:spPr bwMode="auto">
            <a:xfrm>
              <a:off x="943659" y="4602600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004373" y="4592055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47790" y="818951"/>
            <a:ext cx="278228" cy="283748"/>
            <a:chOff x="5269477" y="4407099"/>
            <a:chExt cx="206591" cy="210689"/>
          </a:xfrm>
        </p:grpSpPr>
        <p:sp>
          <p:nvSpPr>
            <p:cNvPr id="141" name="Oval 140"/>
            <p:cNvSpPr/>
            <p:nvPr/>
          </p:nvSpPr>
          <p:spPr bwMode="auto">
            <a:xfrm rot="506670">
              <a:off x="5269477" y="4411197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325925" y="4407099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51109" y="1989681"/>
            <a:ext cx="278228" cy="281422"/>
            <a:chOff x="741607" y="4814001"/>
            <a:chExt cx="206591" cy="208962"/>
          </a:xfrm>
        </p:grpSpPr>
        <p:sp>
          <p:nvSpPr>
            <p:cNvPr id="139" name="Oval 138"/>
            <p:cNvSpPr/>
            <p:nvPr/>
          </p:nvSpPr>
          <p:spPr bwMode="auto">
            <a:xfrm rot="1153786">
              <a:off x="741607" y="481637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00931" y="4814001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41914" y="2604103"/>
            <a:ext cx="278228" cy="288316"/>
            <a:chOff x="1902676" y="5720284"/>
            <a:chExt cx="206591" cy="214081"/>
          </a:xfrm>
        </p:grpSpPr>
        <p:sp>
          <p:nvSpPr>
            <p:cNvPr id="137" name="Oval 136"/>
            <p:cNvSpPr/>
            <p:nvPr/>
          </p:nvSpPr>
          <p:spPr bwMode="auto">
            <a:xfrm rot="20362848">
              <a:off x="1902676" y="5727774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959924" y="5720284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428737" y="2986043"/>
            <a:ext cx="278228" cy="284960"/>
            <a:chOff x="2189900" y="6003883"/>
            <a:chExt cx="206591" cy="211590"/>
          </a:xfrm>
        </p:grpSpPr>
        <p:sp>
          <p:nvSpPr>
            <p:cNvPr id="135" name="Oval 134"/>
            <p:cNvSpPr/>
            <p:nvPr/>
          </p:nvSpPr>
          <p:spPr bwMode="auto">
            <a:xfrm rot="20362848">
              <a:off x="2189900" y="600888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243506" y="6003883"/>
              <a:ext cx="95655" cy="2063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1800">
                  <a:latin typeface="Arial"/>
                  <a:cs typeface="Arial"/>
                  <a:sym typeface="Symbol"/>
                </a:rPr>
                <a:t>?</a:t>
              </a:r>
              <a:endParaRPr lang="en-GB" sz="1800" baseline="-25000">
                <a:latin typeface="Arial"/>
                <a:cs typeface="Arial"/>
                <a:sym typeface="Symbol"/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6654786" y="2718664"/>
            <a:ext cx="161657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k=3 classes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859044" y="4467145"/>
            <a:ext cx="33188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Good: </a:t>
            </a:r>
            <a:r>
              <a:rPr lang="en-US" sz="2400" u="sng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Graphical models</a:t>
            </a:r>
            <a:br>
              <a:rPr lang="en-US" sz="2400" u="sng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</a:br>
            <a:r>
              <a:rPr lang="en-US" sz="24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can model this problem</a:t>
            </a:r>
            <a:endParaRPr lang="en-US" sz="240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859044" y="5447667"/>
            <a:ext cx="3301986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Bad: </a:t>
            </a:r>
            <a:r>
              <a:rPr lang="en-US" sz="2400" u="sng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Belief Propagation</a:t>
            </a:r>
            <a:br>
              <a:rPr lang="en-US" sz="2400" u="sng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</a:br>
            <a: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on graphs with loops</a:t>
            </a:r>
            <a:b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</a:br>
            <a: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has convergence issues</a:t>
            </a:r>
            <a:endParaRPr lang="en-US"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0" name="Text Placeholder 12"/>
          <p:cNvSpPr txBox="1">
            <a:spLocks/>
          </p:cNvSpPr>
          <p:nvPr/>
        </p:nvSpPr>
        <p:spPr>
          <a:xfrm>
            <a:off x="8338759" y="5734723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91" name="Text Placeholder 12"/>
          <p:cNvSpPr txBox="1">
            <a:spLocks/>
          </p:cNvSpPr>
          <p:nvPr/>
        </p:nvSpPr>
        <p:spPr>
          <a:xfrm>
            <a:off x="8338759" y="4570270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</a:t>
            </a:r>
            <a:endParaRPr lang="en-US" sz="3600" ker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930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44155"/>
              </p:ext>
            </p:extLst>
          </p:nvPr>
        </p:nvGraphicFramePr>
        <p:xfrm>
          <a:off x="3643485" y="1298757"/>
          <a:ext cx="1487709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22"/>
                <a:gridCol w="500338"/>
                <a:gridCol w="538349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B\C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networks (also Markov Random Fields)</a:t>
            </a:r>
            <a:endParaRPr lang="en-US" b="0"/>
          </a:p>
        </p:txBody>
      </p:sp>
      <p:sp>
        <p:nvSpPr>
          <p:cNvPr id="26" name="Oval 25"/>
          <p:cNvSpPr/>
          <p:nvPr/>
        </p:nvSpPr>
        <p:spPr bwMode="auto">
          <a:xfrm>
            <a:off x="433233" y="1178695"/>
            <a:ext cx="228600" cy="2286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528895" y="1178695"/>
            <a:ext cx="228600" cy="2286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528895" y="2270661"/>
            <a:ext cx="228600" cy="2286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Arial"/>
              <a:cs typeface="Arial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33233" y="2270661"/>
            <a:ext cx="228600" cy="2286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7800" y="2466811"/>
            <a:ext cx="97532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>
                <a:latin typeface="Arial"/>
                <a:cs typeface="Arial"/>
              </a:rPr>
              <a:t>Debbie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03135" y="2466811"/>
            <a:ext cx="99937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Charlie</a:t>
            </a:r>
            <a:endParaRPr lang="en-US" sz="2400" baseline="-25000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59672" y="789724"/>
            <a:ext cx="54762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Bob</a:t>
            </a:r>
            <a:endParaRPr lang="en-US" sz="2400" baseline="-2500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7800" y="789724"/>
            <a:ext cx="7025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Alice</a:t>
            </a:r>
            <a:endParaRPr lang="en-US" sz="2400" baseline="-25000"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>
            <a:stCxn id="29" idx="6"/>
            <a:endCxn id="28" idx="2"/>
          </p:cNvCxnSpPr>
          <p:nvPr/>
        </p:nvCxnSpPr>
        <p:spPr bwMode="auto">
          <a:xfrm>
            <a:off x="661833" y="2384961"/>
            <a:ext cx="867062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5" name="Straight Connector 34"/>
          <p:cNvCxnSpPr>
            <a:stCxn id="26" idx="4"/>
            <a:endCxn id="29" idx="0"/>
          </p:cNvCxnSpPr>
          <p:nvPr/>
        </p:nvCxnSpPr>
        <p:spPr bwMode="auto">
          <a:xfrm>
            <a:off x="547533" y="1407295"/>
            <a:ext cx="0" cy="86336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6" name="Straight Connector 35"/>
          <p:cNvCxnSpPr>
            <a:stCxn id="27" idx="4"/>
            <a:endCxn id="28" idx="0"/>
          </p:cNvCxnSpPr>
          <p:nvPr/>
        </p:nvCxnSpPr>
        <p:spPr bwMode="auto">
          <a:xfrm>
            <a:off x="1643195" y="1407295"/>
            <a:ext cx="0" cy="86336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7" name="Straight Connector 36"/>
          <p:cNvCxnSpPr>
            <a:stCxn id="26" idx="6"/>
            <a:endCxn id="27" idx="2"/>
          </p:cNvCxnSpPr>
          <p:nvPr/>
        </p:nvCxnSpPr>
        <p:spPr bwMode="auto">
          <a:xfrm>
            <a:off x="661833" y="1292995"/>
            <a:ext cx="867062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2772297" y="1736462"/>
            <a:ext cx="965684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H</a:t>
            </a:r>
            <a:r>
              <a:rPr lang="en-GB" sz="3000" baseline="-25000">
                <a:latin typeface="Arial"/>
                <a:cs typeface="Arial"/>
                <a:sym typeface="Symbol"/>
              </a:rPr>
              <a:t>BC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0695" y="1563387"/>
            <a:ext cx="2965600" cy="6709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Bob and Charlie tend to </a:t>
            </a:r>
            <a:r>
              <a:rPr lang="en-GB" sz="2400" u="sng">
                <a:solidFill>
                  <a:srgbClr val="0000FF"/>
                </a:solidFill>
                <a:latin typeface="Arial"/>
                <a:cs typeface="Arial"/>
                <a:sym typeface="Symbol"/>
              </a:rPr>
              <a:t>agree</a:t>
            </a: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(homophily)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705149" y="519560"/>
            <a:ext cx="346023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"Misconception example"</a:t>
            </a:r>
            <a:endParaRPr lang="en-US" sz="2400" baseline="-2500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48273" y="568463"/>
            <a:ext cx="2549651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Koller,Friedman[2009]</a:t>
            </a:r>
            <a:endParaRPr lang="en-US" sz="2000" kern="0" dirty="0" smtClean="0">
              <a:solidFill>
                <a:srgbClr val="0000FF"/>
              </a:solidFill>
              <a:latin typeface="Arial"/>
              <a:cs typeface="Arial"/>
              <a:sym typeface="Symbol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42755"/>
              </p:ext>
            </p:extLst>
          </p:nvPr>
        </p:nvGraphicFramePr>
        <p:xfrm>
          <a:off x="3643485" y="2413332"/>
          <a:ext cx="1487709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22"/>
                <a:gridCol w="500338"/>
                <a:gridCol w="538349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C\D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2772297" y="2851037"/>
            <a:ext cx="979836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H</a:t>
            </a:r>
            <a:r>
              <a:rPr lang="en-GB" sz="3000" baseline="-25000">
                <a:latin typeface="Arial"/>
                <a:cs typeface="Arial"/>
                <a:sym typeface="Symbol"/>
              </a:rPr>
              <a:t>CD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80695" y="2703618"/>
            <a:ext cx="3335587" cy="6709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Charlie and Debbie tend to </a:t>
            </a:r>
            <a:r>
              <a:rPr lang="en-GB" sz="2400" u="sng">
                <a:solidFill>
                  <a:srgbClr val="0000FF"/>
                </a:solidFill>
                <a:latin typeface="Arial"/>
                <a:cs typeface="Arial"/>
                <a:sym typeface="Symbol"/>
              </a:rPr>
              <a:t>disagree</a:t>
            </a: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(heterophily)</a:t>
            </a:r>
          </a:p>
        </p:txBody>
      </p:sp>
      <p:sp>
        <p:nvSpPr>
          <p:cNvPr id="3" name="Freeform 2"/>
          <p:cNvSpPr/>
          <p:nvPr/>
        </p:nvSpPr>
        <p:spPr>
          <a:xfrm>
            <a:off x="1642135" y="1871675"/>
            <a:ext cx="975018" cy="130621"/>
          </a:xfrm>
          <a:custGeom>
            <a:avLst/>
            <a:gdLst>
              <a:gd name="connsiteX0" fmla="*/ 0 w 975018"/>
              <a:gd name="connsiteY0" fmla="*/ 52999 h 130621"/>
              <a:gd name="connsiteX1" fmla="*/ 449022 w 975018"/>
              <a:gd name="connsiteY1" fmla="*/ 129965 h 130621"/>
              <a:gd name="connsiteX2" fmla="*/ 731264 w 975018"/>
              <a:gd name="connsiteY2" fmla="*/ 14516 h 130621"/>
              <a:gd name="connsiteX3" fmla="*/ 975018 w 975018"/>
              <a:gd name="connsiteY3" fmla="*/ 1688 h 1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018" h="130621">
                <a:moveTo>
                  <a:pt x="0" y="52999"/>
                </a:moveTo>
                <a:cubicBezTo>
                  <a:pt x="163572" y="94689"/>
                  <a:pt x="327145" y="136379"/>
                  <a:pt x="449022" y="129965"/>
                </a:cubicBezTo>
                <a:cubicBezTo>
                  <a:pt x="570899" y="123551"/>
                  <a:pt x="643598" y="35895"/>
                  <a:pt x="731264" y="14516"/>
                </a:cubicBezTo>
                <a:cubicBezTo>
                  <a:pt x="818930" y="-6863"/>
                  <a:pt x="975018" y="1688"/>
                  <a:pt x="975018" y="1688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077650" y="2389130"/>
            <a:ext cx="1552331" cy="794400"/>
          </a:xfrm>
          <a:custGeom>
            <a:avLst/>
            <a:gdLst>
              <a:gd name="connsiteX0" fmla="*/ 0 w 975018"/>
              <a:gd name="connsiteY0" fmla="*/ 52999 h 130621"/>
              <a:gd name="connsiteX1" fmla="*/ 449022 w 975018"/>
              <a:gd name="connsiteY1" fmla="*/ 129965 h 130621"/>
              <a:gd name="connsiteX2" fmla="*/ 731264 w 975018"/>
              <a:gd name="connsiteY2" fmla="*/ 14516 h 130621"/>
              <a:gd name="connsiteX3" fmla="*/ 975018 w 975018"/>
              <a:gd name="connsiteY3" fmla="*/ 1688 h 130621"/>
              <a:gd name="connsiteX0" fmla="*/ 0 w 1272655"/>
              <a:gd name="connsiteY0" fmla="*/ 38484 h 116106"/>
              <a:gd name="connsiteX1" fmla="*/ 449022 w 1272655"/>
              <a:gd name="connsiteY1" fmla="*/ 115450 h 116106"/>
              <a:gd name="connsiteX2" fmla="*/ 731264 w 1272655"/>
              <a:gd name="connsiteY2" fmla="*/ 1 h 116106"/>
              <a:gd name="connsiteX3" fmla="*/ 1272655 w 1272655"/>
              <a:gd name="connsiteY3" fmla="*/ 115113 h 116106"/>
              <a:gd name="connsiteX0" fmla="*/ 0 w 1272655"/>
              <a:gd name="connsiteY0" fmla="*/ 0 h 96565"/>
              <a:gd name="connsiteX1" fmla="*/ 449022 w 1272655"/>
              <a:gd name="connsiteY1" fmla="*/ 76966 h 96565"/>
              <a:gd name="connsiteX2" fmla="*/ 803108 w 1272655"/>
              <a:gd name="connsiteY2" fmla="*/ 96565 h 96565"/>
              <a:gd name="connsiteX3" fmla="*/ 1272655 w 1272655"/>
              <a:gd name="connsiteY3" fmla="*/ 76629 h 96565"/>
              <a:gd name="connsiteX0" fmla="*/ 0 w 1241865"/>
              <a:gd name="connsiteY0" fmla="*/ 0 h 146725"/>
              <a:gd name="connsiteX1" fmla="*/ 418232 w 1241865"/>
              <a:gd name="connsiteY1" fmla="*/ 126721 h 146725"/>
              <a:gd name="connsiteX2" fmla="*/ 772318 w 1241865"/>
              <a:gd name="connsiteY2" fmla="*/ 146320 h 146725"/>
              <a:gd name="connsiteX3" fmla="*/ 1241865 w 1241865"/>
              <a:gd name="connsiteY3" fmla="*/ 126384 h 146725"/>
              <a:gd name="connsiteX0" fmla="*/ 0 w 1241865"/>
              <a:gd name="connsiteY0" fmla="*/ 0 h 146725"/>
              <a:gd name="connsiteX1" fmla="*/ 418232 w 1241865"/>
              <a:gd name="connsiteY1" fmla="*/ 126721 h 146725"/>
              <a:gd name="connsiteX2" fmla="*/ 772318 w 1241865"/>
              <a:gd name="connsiteY2" fmla="*/ 146320 h 146725"/>
              <a:gd name="connsiteX3" fmla="*/ 1241865 w 1241865"/>
              <a:gd name="connsiteY3" fmla="*/ 126384 h 14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865" h="146725">
                <a:moveTo>
                  <a:pt x="0" y="0"/>
                </a:moveTo>
                <a:cubicBezTo>
                  <a:pt x="143046" y="51167"/>
                  <a:pt x="289512" y="102334"/>
                  <a:pt x="418232" y="126721"/>
                </a:cubicBezTo>
                <a:cubicBezTo>
                  <a:pt x="546952" y="151108"/>
                  <a:pt x="635046" y="146376"/>
                  <a:pt x="772318" y="146320"/>
                </a:cubicBezTo>
                <a:cubicBezTo>
                  <a:pt x="909590" y="146264"/>
                  <a:pt x="1241865" y="126384"/>
                  <a:pt x="1241865" y="126384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29430" y="4102119"/>
            <a:ext cx="751783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b</a:t>
            </a:r>
            <a:r>
              <a:rPr lang="en-GB" sz="3000" baseline="-25000">
                <a:latin typeface="Arial"/>
                <a:cs typeface="Arial"/>
                <a:sym typeface="Symbol"/>
              </a:rPr>
              <a:t>D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4044"/>
              </p:ext>
            </p:extLst>
          </p:nvPr>
        </p:nvGraphicFramePr>
        <p:xfrm>
          <a:off x="6233841" y="3959450"/>
          <a:ext cx="949360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22"/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330200" y="3816613"/>
            <a:ext cx="5116785" cy="10464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Inference tasks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Marginals (belief distribution)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2400">
                <a:latin typeface="Arial"/>
                <a:cs typeface="Arial"/>
                <a:sym typeface="Symbol"/>
              </a:rPr>
              <a:t>Maximum Marginals (classification)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04054" y="5892486"/>
            <a:ext cx="4020181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But Inference is typically hard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59500" y="3893586"/>
            <a:ext cx="2699113" cy="1084766"/>
            <a:chOff x="6259500" y="3893586"/>
            <a:chExt cx="2699113" cy="1084766"/>
          </a:xfrm>
        </p:grpSpPr>
        <p:sp>
          <p:nvSpPr>
            <p:cNvPr id="4" name="Oval 3"/>
            <p:cNvSpPr/>
            <p:nvPr/>
          </p:nvSpPr>
          <p:spPr>
            <a:xfrm>
              <a:off x="6259500" y="3893586"/>
              <a:ext cx="1117280" cy="397659"/>
            </a:xfrm>
            <a:prstGeom prst="ellipse">
              <a:avLst/>
            </a:prstGeom>
            <a:ln w="28575" cmpd="sng">
              <a:solidFill>
                <a:srgbClr val="FF0000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24864" y="4307399"/>
              <a:ext cx="1333749" cy="6709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ct val="20000"/>
                </a:spcAft>
              </a:pPr>
              <a:r>
                <a:rPr lang="en-GB" sz="2400">
                  <a:solidFill>
                    <a:srgbClr val="FF0000"/>
                  </a:solidFill>
                  <a:latin typeface="Arial"/>
                  <a:cs typeface="Arial"/>
                  <a:sym typeface="Symbol"/>
                </a:rPr>
                <a:t>Maximum</a:t>
              </a:r>
              <a:br>
                <a:rPr lang="en-GB" sz="2400">
                  <a:solidFill>
                    <a:srgbClr val="FF0000"/>
                  </a:solidFill>
                  <a:latin typeface="Arial"/>
                  <a:cs typeface="Arial"/>
                  <a:sym typeface="Symbol"/>
                </a:rPr>
              </a:br>
              <a:r>
                <a:rPr lang="en-GB" sz="2400">
                  <a:solidFill>
                    <a:srgbClr val="FF0000"/>
                  </a:solidFill>
                  <a:latin typeface="Arial"/>
                  <a:cs typeface="Arial"/>
                  <a:sym typeface="Symbol"/>
                </a:rPr>
                <a:t>Marginal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H="1" flipV="1">
              <a:off x="7299808" y="4258794"/>
              <a:ext cx="299398" cy="371254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</p:grpSp>
      <p:sp>
        <p:nvSpPr>
          <p:cNvPr id="44" name="Text Placeholder 12"/>
          <p:cNvSpPr txBox="1">
            <a:spLocks/>
          </p:cNvSpPr>
          <p:nvPr/>
        </p:nvSpPr>
        <p:spPr>
          <a:xfrm>
            <a:off x="5252845" y="5746254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05149" y="869425"/>
            <a:ext cx="378949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Does a student think + or -?</a:t>
            </a:r>
            <a:endParaRPr lang="en-US" sz="2400" baseline="-25000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0"/>
            <a:ext cx="114300" cy="6858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1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4" y="3871274"/>
            <a:ext cx="4445000" cy="965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4" y="5892800"/>
            <a:ext cx="3530600" cy="965200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 bwMode="auto">
          <a:xfrm>
            <a:off x="5766632" y="800099"/>
            <a:ext cx="3290899" cy="2501901"/>
          </a:xfrm>
          <a:prstGeom prst="roundRect">
            <a:avLst>
              <a:gd name="adj" fmla="val 8390"/>
            </a:avLst>
          </a:prstGeom>
          <a:solidFill>
            <a:schemeClr val="bg1">
              <a:lumMod val="65000"/>
              <a:alpha val="25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>
              <a:latin typeface="Arial"/>
              <a:cs typeface="Arial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3563288" cy="457818"/>
          </a:xfrm>
        </p:spPr>
        <p:txBody>
          <a:bodyPr/>
          <a:lstStyle/>
          <a:p>
            <a:r>
              <a:rPr lang="en-US"/>
              <a:t>Belief Propagation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0724" y="2878229"/>
            <a:ext cx="489256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1) Initialize all message entries to 1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0724" y="3466666"/>
            <a:ext cx="7903756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2) Iteratively: calculate messages for each edge and class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0724" y="5481734"/>
            <a:ext cx="680880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3) After messages converge: calculate final beliefs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 rot="1126308">
            <a:off x="1924453" y="1626723"/>
            <a:ext cx="274320" cy="274320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 smtClean="0">
              <a:latin typeface="Arial"/>
              <a:cs typeface="Arial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013729" y="1626723"/>
            <a:ext cx="274320" cy="2743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>
            <a:endCxn id="41" idx="2"/>
          </p:cNvCxnSpPr>
          <p:nvPr/>
        </p:nvCxnSpPr>
        <p:spPr bwMode="auto">
          <a:xfrm>
            <a:off x="2195413" y="1763883"/>
            <a:ext cx="1818316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3" name="Oval 42"/>
          <p:cNvSpPr>
            <a:spLocks noChangeAspect="1"/>
          </p:cNvSpPr>
          <p:nvPr/>
        </p:nvSpPr>
        <p:spPr bwMode="auto">
          <a:xfrm rot="20496384">
            <a:off x="2312235" y="967777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>
            <a:stCxn id="43" idx="3"/>
            <a:endCxn id="40" idx="0"/>
          </p:cNvCxnSpPr>
          <p:nvPr/>
        </p:nvCxnSpPr>
        <p:spPr bwMode="auto">
          <a:xfrm flipH="1">
            <a:off x="2105751" y="1227573"/>
            <a:ext cx="282216" cy="40644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6" name="Oval 45"/>
          <p:cNvSpPr>
            <a:spLocks noChangeAspect="1"/>
          </p:cNvSpPr>
          <p:nvPr/>
        </p:nvSpPr>
        <p:spPr bwMode="auto">
          <a:xfrm rot="20876165">
            <a:off x="1026987" y="1127116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 rot="21276841">
            <a:off x="644473" y="1878012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>
            <a:stCxn id="46" idx="5"/>
            <a:endCxn id="40" idx="2"/>
          </p:cNvCxnSpPr>
          <p:nvPr/>
        </p:nvCxnSpPr>
        <p:spPr bwMode="auto">
          <a:xfrm>
            <a:off x="1279263" y="1338850"/>
            <a:ext cx="652486" cy="38089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0" name="Straight Connector 49"/>
          <p:cNvCxnSpPr>
            <a:stCxn id="47" idx="6"/>
            <a:endCxn id="40" idx="3"/>
          </p:cNvCxnSpPr>
          <p:nvPr/>
        </p:nvCxnSpPr>
        <p:spPr bwMode="auto">
          <a:xfrm flipV="1">
            <a:off x="918187" y="1824501"/>
            <a:ext cx="1020388" cy="17779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107864" y="631188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138465" y="1166671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>
            <a:stCxn id="54" idx="2"/>
            <a:endCxn id="43" idx="6"/>
          </p:cNvCxnSpPr>
          <p:nvPr/>
        </p:nvCxnSpPr>
        <p:spPr bwMode="auto">
          <a:xfrm flipH="1">
            <a:off x="2579548" y="768348"/>
            <a:ext cx="528316" cy="29330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8" name="Straight Connector 57"/>
          <p:cNvCxnSpPr>
            <a:stCxn id="56" idx="2"/>
            <a:endCxn id="43" idx="5"/>
          </p:cNvCxnSpPr>
          <p:nvPr/>
        </p:nvCxnSpPr>
        <p:spPr bwMode="auto">
          <a:xfrm flipH="1" flipV="1">
            <a:off x="2572031" y="1166365"/>
            <a:ext cx="566434" cy="13746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5187407" y="1763352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>
            <a:stCxn id="59" idx="2"/>
            <a:endCxn id="41" idx="6"/>
          </p:cNvCxnSpPr>
          <p:nvPr/>
        </p:nvCxnSpPr>
        <p:spPr bwMode="auto">
          <a:xfrm flipH="1" flipV="1">
            <a:off x="4288049" y="1763883"/>
            <a:ext cx="899358" cy="13662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4829569" y="891280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>
            <a:stCxn id="61" idx="3"/>
            <a:endCxn id="41" idx="7"/>
          </p:cNvCxnSpPr>
          <p:nvPr/>
        </p:nvCxnSpPr>
        <p:spPr bwMode="auto">
          <a:xfrm flipH="1">
            <a:off x="4247876" y="1125427"/>
            <a:ext cx="621866" cy="54146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Freeform 27"/>
          <p:cNvSpPr/>
          <p:nvPr/>
        </p:nvSpPr>
        <p:spPr>
          <a:xfrm>
            <a:off x="412868" y="562536"/>
            <a:ext cx="3411541" cy="1746530"/>
          </a:xfrm>
          <a:custGeom>
            <a:avLst/>
            <a:gdLst>
              <a:gd name="connsiteX0" fmla="*/ 0 w 3916945"/>
              <a:gd name="connsiteY0" fmla="*/ 1943037 h 2264326"/>
              <a:gd name="connsiteX1" fmla="*/ 413115 w 3916945"/>
              <a:gd name="connsiteY1" fmla="*/ 336589 h 2264326"/>
              <a:gd name="connsiteX2" fmla="*/ 3473228 w 3916945"/>
              <a:gd name="connsiteY2" fmla="*/ 0 h 2264326"/>
              <a:gd name="connsiteX3" fmla="*/ 3916945 w 3916945"/>
              <a:gd name="connsiteY3" fmla="*/ 856772 h 2264326"/>
              <a:gd name="connsiteX4" fmla="*/ 1989074 w 3916945"/>
              <a:gd name="connsiteY4" fmla="*/ 1820641 h 2264326"/>
              <a:gd name="connsiteX5" fmla="*/ 137705 w 3916945"/>
              <a:gd name="connsiteY5" fmla="*/ 2264326 h 2264326"/>
              <a:gd name="connsiteX0" fmla="*/ 0 w 3916945"/>
              <a:gd name="connsiteY0" fmla="*/ 1943037 h 2264326"/>
              <a:gd name="connsiteX1" fmla="*/ 413115 w 3916945"/>
              <a:gd name="connsiteY1" fmla="*/ 336589 h 2264326"/>
              <a:gd name="connsiteX2" fmla="*/ 3473228 w 3916945"/>
              <a:gd name="connsiteY2" fmla="*/ 0 h 2264326"/>
              <a:gd name="connsiteX3" fmla="*/ 3916945 w 3916945"/>
              <a:gd name="connsiteY3" fmla="*/ 856772 h 2264326"/>
              <a:gd name="connsiteX4" fmla="*/ 1989074 w 3916945"/>
              <a:gd name="connsiteY4" fmla="*/ 1820641 h 2264326"/>
              <a:gd name="connsiteX5" fmla="*/ 137705 w 3916945"/>
              <a:gd name="connsiteY5" fmla="*/ 2264326 h 2264326"/>
              <a:gd name="connsiteX6" fmla="*/ 0 w 3916945"/>
              <a:gd name="connsiteY6" fmla="*/ 1943037 h 2264326"/>
              <a:gd name="connsiteX0" fmla="*/ 1748 w 3918693"/>
              <a:gd name="connsiteY0" fmla="*/ 1943037 h 2264326"/>
              <a:gd name="connsiteX1" fmla="*/ 414863 w 3918693"/>
              <a:gd name="connsiteY1" fmla="*/ 336589 h 2264326"/>
              <a:gd name="connsiteX2" fmla="*/ 3474976 w 3918693"/>
              <a:gd name="connsiteY2" fmla="*/ 0 h 2264326"/>
              <a:gd name="connsiteX3" fmla="*/ 3918693 w 3918693"/>
              <a:gd name="connsiteY3" fmla="*/ 856772 h 2264326"/>
              <a:gd name="connsiteX4" fmla="*/ 1990822 w 3918693"/>
              <a:gd name="connsiteY4" fmla="*/ 1820641 h 2264326"/>
              <a:gd name="connsiteX5" fmla="*/ 139453 w 3918693"/>
              <a:gd name="connsiteY5" fmla="*/ 2264326 h 2264326"/>
              <a:gd name="connsiteX6" fmla="*/ 1748 w 3918693"/>
              <a:gd name="connsiteY6" fmla="*/ 1943037 h 2264326"/>
              <a:gd name="connsiteX0" fmla="*/ 1748 w 3918693"/>
              <a:gd name="connsiteY0" fmla="*/ 1972855 h 2294144"/>
              <a:gd name="connsiteX1" fmla="*/ 414863 w 3918693"/>
              <a:gd name="connsiteY1" fmla="*/ 366407 h 2294144"/>
              <a:gd name="connsiteX2" fmla="*/ 3474976 w 3918693"/>
              <a:gd name="connsiteY2" fmla="*/ 29818 h 2294144"/>
              <a:gd name="connsiteX3" fmla="*/ 3918693 w 3918693"/>
              <a:gd name="connsiteY3" fmla="*/ 886590 h 2294144"/>
              <a:gd name="connsiteX4" fmla="*/ 1990822 w 3918693"/>
              <a:gd name="connsiteY4" fmla="*/ 1850459 h 2294144"/>
              <a:gd name="connsiteX5" fmla="*/ 139453 w 3918693"/>
              <a:gd name="connsiteY5" fmla="*/ 2294144 h 2294144"/>
              <a:gd name="connsiteX6" fmla="*/ 1748 w 3918693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72703 w 4114331"/>
              <a:gd name="connsiteY0" fmla="*/ 1972855 h 2299741"/>
              <a:gd name="connsiteX1" fmla="*/ 485818 w 4114331"/>
              <a:gd name="connsiteY1" fmla="*/ 366407 h 2299741"/>
              <a:gd name="connsiteX2" fmla="*/ 3545931 w 4114331"/>
              <a:gd name="connsiteY2" fmla="*/ 29818 h 2299741"/>
              <a:gd name="connsiteX3" fmla="*/ 3989648 w 4114331"/>
              <a:gd name="connsiteY3" fmla="*/ 886590 h 2299741"/>
              <a:gd name="connsiteX4" fmla="*/ 2061777 w 4114331"/>
              <a:gd name="connsiteY4" fmla="*/ 1850459 h 2299741"/>
              <a:gd name="connsiteX5" fmla="*/ 210408 w 4114331"/>
              <a:gd name="connsiteY5" fmla="*/ 2294144 h 2299741"/>
              <a:gd name="connsiteX6" fmla="*/ 72703 w 4114331"/>
              <a:gd name="connsiteY6" fmla="*/ 1972855 h 2299741"/>
              <a:gd name="connsiteX0" fmla="*/ 177029 w 4080952"/>
              <a:gd name="connsiteY0" fmla="*/ 2301638 h 2373006"/>
              <a:gd name="connsiteX1" fmla="*/ 452439 w 4080952"/>
              <a:gd name="connsiteY1" fmla="*/ 373901 h 2373006"/>
              <a:gd name="connsiteX2" fmla="*/ 3512552 w 4080952"/>
              <a:gd name="connsiteY2" fmla="*/ 37312 h 2373006"/>
              <a:gd name="connsiteX3" fmla="*/ 3956269 w 4080952"/>
              <a:gd name="connsiteY3" fmla="*/ 894084 h 2373006"/>
              <a:gd name="connsiteX4" fmla="*/ 2028398 w 4080952"/>
              <a:gd name="connsiteY4" fmla="*/ 1857953 h 2373006"/>
              <a:gd name="connsiteX5" fmla="*/ 177029 w 4080952"/>
              <a:gd name="connsiteY5" fmla="*/ 2301638 h 2373006"/>
              <a:gd name="connsiteX0" fmla="*/ 121177 w 4211871"/>
              <a:gd name="connsiteY0" fmla="*/ 2119099 h 2216576"/>
              <a:gd name="connsiteX1" fmla="*/ 583358 w 4211871"/>
              <a:gd name="connsiteY1" fmla="*/ 373901 h 2216576"/>
              <a:gd name="connsiteX2" fmla="*/ 3643471 w 4211871"/>
              <a:gd name="connsiteY2" fmla="*/ 37312 h 2216576"/>
              <a:gd name="connsiteX3" fmla="*/ 4087188 w 4211871"/>
              <a:gd name="connsiteY3" fmla="*/ 894084 h 2216576"/>
              <a:gd name="connsiteX4" fmla="*/ 2159317 w 4211871"/>
              <a:gd name="connsiteY4" fmla="*/ 1857953 h 2216576"/>
              <a:gd name="connsiteX5" fmla="*/ 121177 w 4211871"/>
              <a:gd name="connsiteY5" fmla="*/ 2119099 h 2216576"/>
              <a:gd name="connsiteX0" fmla="*/ 121177 w 4211871"/>
              <a:gd name="connsiteY0" fmla="*/ 2119099 h 2208979"/>
              <a:gd name="connsiteX1" fmla="*/ 583358 w 4211871"/>
              <a:gd name="connsiteY1" fmla="*/ 373901 h 2208979"/>
              <a:gd name="connsiteX2" fmla="*/ 3643471 w 4211871"/>
              <a:gd name="connsiteY2" fmla="*/ 37312 h 2208979"/>
              <a:gd name="connsiteX3" fmla="*/ 4087188 w 4211871"/>
              <a:gd name="connsiteY3" fmla="*/ 894084 h 2208979"/>
              <a:gd name="connsiteX4" fmla="*/ 1815264 w 4211871"/>
              <a:gd name="connsiteY4" fmla="*/ 1815004 h 2208979"/>
              <a:gd name="connsiteX5" fmla="*/ 121177 w 4211871"/>
              <a:gd name="connsiteY5" fmla="*/ 2119099 h 2208979"/>
              <a:gd name="connsiteX0" fmla="*/ 121177 w 4049466"/>
              <a:gd name="connsiteY0" fmla="*/ 2119099 h 2208980"/>
              <a:gd name="connsiteX1" fmla="*/ 583358 w 4049466"/>
              <a:gd name="connsiteY1" fmla="*/ 373901 h 2208980"/>
              <a:gd name="connsiteX2" fmla="*/ 3643471 w 4049466"/>
              <a:gd name="connsiteY2" fmla="*/ 37312 h 2208980"/>
              <a:gd name="connsiteX3" fmla="*/ 3831606 w 4049466"/>
              <a:gd name="connsiteY3" fmla="*/ 904823 h 2208980"/>
              <a:gd name="connsiteX4" fmla="*/ 1815264 w 4049466"/>
              <a:gd name="connsiteY4" fmla="*/ 1815004 h 2208980"/>
              <a:gd name="connsiteX5" fmla="*/ 121177 w 4049466"/>
              <a:gd name="connsiteY5" fmla="*/ 2119099 h 2208980"/>
              <a:gd name="connsiteX0" fmla="*/ 121177 w 3956290"/>
              <a:gd name="connsiteY0" fmla="*/ 2136959 h 2226840"/>
              <a:gd name="connsiteX1" fmla="*/ 583358 w 3956290"/>
              <a:gd name="connsiteY1" fmla="*/ 391761 h 2226840"/>
              <a:gd name="connsiteX2" fmla="*/ 3387891 w 3956290"/>
              <a:gd name="connsiteY2" fmla="*/ 33698 h 2226840"/>
              <a:gd name="connsiteX3" fmla="*/ 3831606 w 3956290"/>
              <a:gd name="connsiteY3" fmla="*/ 922683 h 2226840"/>
              <a:gd name="connsiteX4" fmla="*/ 1815264 w 3956290"/>
              <a:gd name="connsiteY4" fmla="*/ 1832864 h 2226840"/>
              <a:gd name="connsiteX5" fmla="*/ 121177 w 3956290"/>
              <a:gd name="connsiteY5" fmla="*/ 2136959 h 2226840"/>
              <a:gd name="connsiteX0" fmla="*/ 184661 w 4019774"/>
              <a:gd name="connsiteY0" fmla="*/ 2121608 h 2211489"/>
              <a:gd name="connsiteX1" fmla="*/ 440411 w 4019774"/>
              <a:gd name="connsiteY1" fmla="*/ 537474 h 2211489"/>
              <a:gd name="connsiteX2" fmla="*/ 3451375 w 4019774"/>
              <a:gd name="connsiteY2" fmla="*/ 18347 h 2211489"/>
              <a:gd name="connsiteX3" fmla="*/ 3895090 w 4019774"/>
              <a:gd name="connsiteY3" fmla="*/ 907332 h 2211489"/>
              <a:gd name="connsiteX4" fmla="*/ 1878748 w 4019774"/>
              <a:gd name="connsiteY4" fmla="*/ 1817513 h 2211489"/>
              <a:gd name="connsiteX5" fmla="*/ 184661 w 4019774"/>
              <a:gd name="connsiteY5" fmla="*/ 2121608 h 2211489"/>
              <a:gd name="connsiteX0" fmla="*/ 125785 w 3960898"/>
              <a:gd name="connsiteY0" fmla="*/ 2125098 h 2214979"/>
              <a:gd name="connsiteX1" fmla="*/ 568305 w 3960898"/>
              <a:gd name="connsiteY1" fmla="*/ 487275 h 2214979"/>
              <a:gd name="connsiteX2" fmla="*/ 3392499 w 3960898"/>
              <a:gd name="connsiteY2" fmla="*/ 21837 h 2214979"/>
              <a:gd name="connsiteX3" fmla="*/ 3836214 w 3960898"/>
              <a:gd name="connsiteY3" fmla="*/ 910822 h 2214979"/>
              <a:gd name="connsiteX4" fmla="*/ 1819872 w 3960898"/>
              <a:gd name="connsiteY4" fmla="*/ 1821003 h 2214979"/>
              <a:gd name="connsiteX5" fmla="*/ 125785 w 3960898"/>
              <a:gd name="connsiteY5" fmla="*/ 2125098 h 22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898" h="2214979">
                <a:moveTo>
                  <a:pt x="125785" y="2125098"/>
                </a:moveTo>
                <a:cubicBezTo>
                  <a:pt x="-136875" y="1877756"/>
                  <a:pt x="12385" y="864663"/>
                  <a:pt x="568305" y="487275"/>
                </a:cubicBezTo>
                <a:cubicBezTo>
                  <a:pt x="1124225" y="109887"/>
                  <a:pt x="2808527" y="-64860"/>
                  <a:pt x="3392499" y="21837"/>
                </a:cubicBezTo>
                <a:cubicBezTo>
                  <a:pt x="3976471" y="108534"/>
                  <a:pt x="4083573" y="607382"/>
                  <a:pt x="3836214" y="910822"/>
                </a:cubicBezTo>
                <a:cubicBezTo>
                  <a:pt x="3588855" y="1214262"/>
                  <a:pt x="2449745" y="1586411"/>
                  <a:pt x="1819872" y="1821003"/>
                </a:cubicBezTo>
                <a:cubicBezTo>
                  <a:pt x="1189999" y="2055595"/>
                  <a:pt x="388445" y="2372440"/>
                  <a:pt x="125785" y="2125098"/>
                </a:cubicBezTo>
                <a:close/>
              </a:path>
            </a:pathLst>
          </a:custGeom>
          <a:ln w="12700" cmpd="sng">
            <a:solidFill>
              <a:schemeClr val="tx1"/>
            </a:solidFill>
            <a:prstDash val="lg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59679" y="1931443"/>
            <a:ext cx="23005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i="1">
                <a:latin typeface="Arial"/>
                <a:cs typeface="Arial"/>
                <a:sym typeface="Symbol"/>
              </a:rPr>
              <a:t>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071157" y="1931443"/>
            <a:ext cx="1616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i="1">
                <a:latin typeface="Arial"/>
                <a:cs typeface="Arial"/>
                <a:sym typeface="Symbol"/>
              </a:rPr>
              <a:t>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020922" y="1931443"/>
            <a:ext cx="46318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solidFill>
                  <a:srgbClr val="0000FF"/>
                </a:solidFill>
                <a:latin typeface="Arial"/>
                <a:cs typeface="Arial"/>
                <a:sym typeface="Symbol"/>
              </a:rPr>
              <a:t>m</a:t>
            </a:r>
            <a:r>
              <a:rPr lang="en-GB" sz="2400" i="1" baseline="-25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st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flipV="1">
            <a:off x="1146785" y="1790897"/>
            <a:ext cx="411514" cy="7170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1477867" y="1327702"/>
            <a:ext cx="350771" cy="20476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2010506" y="1223433"/>
            <a:ext cx="235118" cy="33861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2724160" y="1897381"/>
            <a:ext cx="8928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4840556" y="4527828"/>
            <a:ext cx="653943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65" name="Oval 64"/>
          <p:cNvSpPr/>
          <p:nvPr/>
        </p:nvSpPr>
        <p:spPr>
          <a:xfrm>
            <a:off x="4137920" y="4427995"/>
            <a:ext cx="610287" cy="478370"/>
          </a:xfrm>
          <a:prstGeom prst="ellipse">
            <a:avLst/>
          </a:prstGeom>
          <a:ln w="28575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 flipH="1" flipV="1">
            <a:off x="3167044" y="4418828"/>
            <a:ext cx="46720" cy="55702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3291369" y="4958331"/>
            <a:ext cx="4385816" cy="2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componentwise-multiplication operator</a:t>
            </a: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41047"/>
              </p:ext>
            </p:extLst>
          </p:nvPr>
        </p:nvGraphicFramePr>
        <p:xfrm>
          <a:off x="7692080" y="1340585"/>
          <a:ext cx="11927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80"/>
                <a:gridCol w="397580"/>
                <a:gridCol w="397580"/>
              </a:tblGrid>
              <a:tr h="233884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049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049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3793"/>
              </p:ext>
            </p:extLst>
          </p:nvPr>
        </p:nvGraphicFramePr>
        <p:xfrm>
          <a:off x="6692807" y="1338505"/>
          <a:ext cx="30623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31"/>
              </a:tblGrid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78942"/>
              </p:ext>
            </p:extLst>
          </p:nvPr>
        </p:nvGraphicFramePr>
        <p:xfrm>
          <a:off x="6814898" y="2388825"/>
          <a:ext cx="45494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45"/>
              </a:tblGrid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39148"/>
              </p:ext>
            </p:extLst>
          </p:nvPr>
        </p:nvGraphicFramePr>
        <p:xfrm>
          <a:off x="7875358" y="2386389"/>
          <a:ext cx="44350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05"/>
              </a:tblGrid>
              <a:tr h="26923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3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23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5929468" y="939201"/>
            <a:ext cx="20774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Illustration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998189" y="1585659"/>
            <a:ext cx="641251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(...)=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202876" y="1575386"/>
            <a:ext cx="402003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H</a:t>
            </a:r>
            <a:r>
              <a:rPr lang="en-GB" sz="2400">
                <a:latin typeface="Arial"/>
                <a:cs typeface="Arial"/>
                <a:sym typeface="Symbol"/>
              </a:rPr>
              <a:t>=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048989" y="2604159"/>
            <a:ext cx="709902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m</a:t>
            </a:r>
            <a:r>
              <a:rPr lang="en-GB" sz="2400" i="1" baseline="-25000">
                <a:latin typeface="Arial"/>
                <a:cs typeface="Arial"/>
                <a:sym typeface="Symbol"/>
              </a:rPr>
              <a:t>st </a:t>
            </a:r>
            <a:r>
              <a:rPr lang="en-GB" sz="2400">
                <a:latin typeface="Arial"/>
                <a:cs typeface="Arial"/>
                <a:sym typeface="Symbol"/>
              </a:rPr>
              <a:t>=</a:t>
            </a:r>
            <a:endParaRPr lang="en-GB" sz="2400" i="1" baseline="-25000">
              <a:latin typeface="Arial"/>
              <a:cs typeface="Arial"/>
              <a:sym typeface="Symbol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rot="10800000">
            <a:off x="2724160" y="1619556"/>
            <a:ext cx="8928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7487805" y="2604159"/>
            <a:ext cx="3077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400">
                <a:latin typeface="Arial"/>
                <a:cs typeface="Arial"/>
              </a:rPr>
              <a:t>∝</a:t>
            </a:r>
            <a:r>
              <a:rPr lang="en-US" sz="2400">
                <a:effectLst/>
                <a:latin typeface="Arial"/>
                <a:cs typeface="Arial"/>
              </a:rPr>
              <a:t> </a:t>
            </a:r>
            <a:endParaRPr lang="en-GB" sz="2400" i="1" baseline="-25000">
              <a:latin typeface="Arial"/>
              <a:cs typeface="Arial"/>
              <a:sym typeface="Symbo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280527" y="1827464"/>
            <a:ext cx="717890" cy="2169694"/>
          </a:xfrm>
          <a:custGeom>
            <a:avLst/>
            <a:gdLst>
              <a:gd name="connsiteX0" fmla="*/ 0 w 1385552"/>
              <a:gd name="connsiteY0" fmla="*/ 3604579 h 3604579"/>
              <a:gd name="connsiteX1" fmla="*/ 628630 w 1385552"/>
              <a:gd name="connsiteY1" fmla="*/ 2527053 h 3604579"/>
              <a:gd name="connsiteX2" fmla="*/ 641459 w 1385552"/>
              <a:gd name="connsiteY2" fmla="*/ 859455 h 3604579"/>
              <a:gd name="connsiteX3" fmla="*/ 1385552 w 1385552"/>
              <a:gd name="connsiteY3" fmla="*/ 0 h 3604579"/>
              <a:gd name="connsiteX0" fmla="*/ 0 w 1385552"/>
              <a:gd name="connsiteY0" fmla="*/ 3604579 h 3604579"/>
              <a:gd name="connsiteX1" fmla="*/ 487509 w 1385552"/>
              <a:gd name="connsiteY1" fmla="*/ 2296155 h 3604579"/>
              <a:gd name="connsiteX2" fmla="*/ 641459 w 1385552"/>
              <a:gd name="connsiteY2" fmla="*/ 859455 h 3604579"/>
              <a:gd name="connsiteX3" fmla="*/ 1385552 w 1385552"/>
              <a:gd name="connsiteY3" fmla="*/ 0 h 3604579"/>
              <a:gd name="connsiteX0" fmla="*/ 0 w 1436869"/>
              <a:gd name="connsiteY0" fmla="*/ 3283887 h 3283887"/>
              <a:gd name="connsiteX1" fmla="*/ 538826 w 1436869"/>
              <a:gd name="connsiteY1" fmla="*/ 2296155 h 3283887"/>
              <a:gd name="connsiteX2" fmla="*/ 692776 w 1436869"/>
              <a:gd name="connsiteY2" fmla="*/ 859455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49021 w 1436869"/>
              <a:gd name="connsiteY1" fmla="*/ 2090912 h 3283887"/>
              <a:gd name="connsiteX2" fmla="*/ 692776 w 1436869"/>
              <a:gd name="connsiteY2" fmla="*/ 859455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49021 w 1436869"/>
              <a:gd name="connsiteY1" fmla="*/ 2090912 h 3283887"/>
              <a:gd name="connsiteX2" fmla="*/ 987847 w 1436869"/>
              <a:gd name="connsiteY2" fmla="*/ 602901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74679 w 1436869"/>
              <a:gd name="connsiteY1" fmla="*/ 1783048 h 3283887"/>
              <a:gd name="connsiteX2" fmla="*/ 987847 w 1436869"/>
              <a:gd name="connsiteY2" fmla="*/ 602901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74679 w 1436869"/>
              <a:gd name="connsiteY1" fmla="*/ 1783048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74679 w 1436869"/>
              <a:gd name="connsiteY1" fmla="*/ 1783048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665530 w 1436869"/>
              <a:gd name="connsiteY1" fmla="*/ 1705847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665530 w 1436869"/>
              <a:gd name="connsiteY1" fmla="*/ 1705847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665530 w 1436869"/>
              <a:gd name="connsiteY1" fmla="*/ 1705847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665530 w 1436869"/>
              <a:gd name="connsiteY1" fmla="*/ 1705847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373252"/>
              <a:gd name="connsiteY0" fmla="*/ 3283887 h 3283887"/>
              <a:gd name="connsiteX1" fmla="*/ 665530 w 1373252"/>
              <a:gd name="connsiteY1" fmla="*/ 1705847 h 3283887"/>
              <a:gd name="connsiteX2" fmla="*/ 1116138 w 1373252"/>
              <a:gd name="connsiteY2" fmla="*/ 667039 h 3283887"/>
              <a:gd name="connsiteX3" fmla="*/ 1373252 w 1373252"/>
              <a:gd name="connsiteY3" fmla="*/ 0 h 3283887"/>
              <a:gd name="connsiteX0" fmla="*/ 0 w 1373252"/>
              <a:gd name="connsiteY0" fmla="*/ 3283887 h 3283887"/>
              <a:gd name="connsiteX1" fmla="*/ 665530 w 1373252"/>
              <a:gd name="connsiteY1" fmla="*/ 1705847 h 3283887"/>
              <a:gd name="connsiteX2" fmla="*/ 988903 w 1373252"/>
              <a:gd name="connsiteY2" fmla="*/ 860042 h 3283887"/>
              <a:gd name="connsiteX3" fmla="*/ 1373252 w 1373252"/>
              <a:gd name="connsiteY3" fmla="*/ 0 h 328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52" h="3283887">
                <a:moveTo>
                  <a:pt x="0" y="3283887"/>
                </a:moveTo>
                <a:cubicBezTo>
                  <a:pt x="430505" y="2761581"/>
                  <a:pt x="500713" y="2109821"/>
                  <a:pt x="665530" y="1705847"/>
                </a:cubicBezTo>
                <a:cubicBezTo>
                  <a:pt x="830347" y="1301873"/>
                  <a:pt x="828538" y="1157217"/>
                  <a:pt x="988903" y="860042"/>
                </a:cubicBezTo>
                <a:cubicBezTo>
                  <a:pt x="1149268" y="562867"/>
                  <a:pt x="1295207" y="180656"/>
                  <a:pt x="1373252" y="0"/>
                </a:cubicBezTo>
              </a:path>
            </a:pathLst>
          </a:custGeom>
          <a:ln>
            <a:solidFill>
              <a:srgbClr val="000000"/>
            </a:solidFill>
            <a:prstDash val="lg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7776097" y="103115"/>
            <a:ext cx="126519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DETAILS</a:t>
            </a:r>
          </a:p>
        </p:txBody>
      </p:sp>
      <p:cxnSp>
        <p:nvCxnSpPr>
          <p:cNvPr id="64" name="AutoShape 34"/>
          <p:cNvCxnSpPr>
            <a:cxnSpLocks noChangeShapeType="1"/>
            <a:stCxn id="55" idx="2"/>
            <a:endCxn id="55" idx="0"/>
          </p:cNvCxnSpPr>
          <p:nvPr/>
        </p:nvCxnSpPr>
        <p:spPr bwMode="auto">
          <a:xfrm>
            <a:off x="7776097" y="103115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35"/>
          <p:cNvCxnSpPr>
            <a:cxnSpLocks noChangeShapeType="1"/>
            <a:stCxn id="55" idx="4"/>
            <a:endCxn id="55" idx="6"/>
          </p:cNvCxnSpPr>
          <p:nvPr/>
        </p:nvCxnSpPr>
        <p:spPr bwMode="auto">
          <a:xfrm>
            <a:off x="7776097" y="478989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 Placeholder 12"/>
          <p:cNvSpPr txBox="1">
            <a:spLocks/>
          </p:cNvSpPr>
          <p:nvPr/>
        </p:nvSpPr>
        <p:spPr>
          <a:xfrm>
            <a:off x="4862794" y="5958379"/>
            <a:ext cx="3353532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defTabSz="862013" eaLnBrk="0" hangingPunct="0">
              <a:spcAft>
                <a:spcPts val="0"/>
              </a:spcAft>
              <a:buSzPct val="80000"/>
              <a:defRPr/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Does often not converge</a:t>
            </a:r>
            <a:b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</a:b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on graphs with loops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83" name="Text Placeholder 12"/>
          <p:cNvSpPr txBox="1">
            <a:spLocks/>
          </p:cNvSpPr>
          <p:nvPr/>
        </p:nvSpPr>
        <p:spPr>
          <a:xfrm>
            <a:off x="8285114" y="6092064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1936" y="4611677"/>
            <a:ext cx="1611519" cy="2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edge potential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1879015" y="4359422"/>
            <a:ext cx="323685" cy="22769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531936" y="4958331"/>
            <a:ext cx="2351781" cy="2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explicit (prior) beliefs</a:t>
            </a:r>
          </a:p>
        </p:txBody>
      </p:sp>
      <p:cxnSp>
        <p:nvCxnSpPr>
          <p:cNvPr id="84" name="Straight Connector 83"/>
          <p:cNvCxnSpPr/>
          <p:nvPr/>
        </p:nvCxnSpPr>
        <p:spPr bwMode="auto">
          <a:xfrm flipV="1">
            <a:off x="2475116" y="4418828"/>
            <a:ext cx="248291" cy="53111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5455251" y="4053298"/>
            <a:ext cx="2832100" cy="836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multiply messages from all neighbors except </a:t>
            </a:r>
            <a:r>
              <a:rPr lang="en-GB" sz="2000" i="1">
                <a:solidFill>
                  <a:srgbClr val="0000FF"/>
                </a:solidFill>
                <a:latin typeface="Arial"/>
                <a:cs typeface="Arial"/>
                <a:sym typeface="Symbol"/>
              </a:rPr>
              <a:t>t </a:t>
            </a:r>
            <a:br>
              <a:rPr lang="en-GB" sz="2000" i="1">
                <a:solidFill>
                  <a:srgbClr val="0000FF"/>
                </a:solidFill>
                <a:latin typeface="Arial"/>
                <a:cs typeface="Arial"/>
                <a:sym typeface="Symbol"/>
              </a:rPr>
            </a:br>
            <a:r>
              <a:rPr lang="en-GB" sz="2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("echo cancellation" EC)</a:t>
            </a:r>
          </a:p>
        </p:txBody>
      </p:sp>
    </p:spTree>
    <p:extLst>
      <p:ext uri="{BB962C8B-B14F-4D97-AF65-F5344CB8AC3E}">
        <p14:creationId xmlns:p14="http://schemas.microsoft.com/office/powerpoint/2010/main" val="129711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57412"/>
            <a:ext cx="8094200" cy="45781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overall problem we are trying to solve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1219334" y="4467145"/>
            <a:ext cx="2782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169863" indent="-169863">
              <a:buFont typeface="Arial"/>
              <a:buChar char="•"/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undirected graph G</a:t>
            </a:r>
          </a:p>
          <a:p>
            <a:pPr marL="169863" indent="-169863">
              <a:buFont typeface="Arial"/>
              <a:buChar char="•"/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seed labels</a:t>
            </a:r>
          </a:p>
          <a:p>
            <a:pPr marL="169863" indent="-169863">
              <a:buFont typeface="Arial"/>
              <a:buChar char="•"/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affinity matrix H</a:t>
            </a:r>
            <a:b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</a:b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(symmetric)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219334" y="5963168"/>
            <a:ext cx="2398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169863" indent="-169863">
              <a:buFont typeface="Arial"/>
              <a:buChar char="•"/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remaining labels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19314" y="4467145"/>
            <a:ext cx="889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Given: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219314" y="5963168"/>
            <a:ext cx="684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Find: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646548" y="1792980"/>
            <a:ext cx="609392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H</a:t>
            </a:r>
            <a:r>
              <a:rPr lang="en-GB" sz="3000">
                <a:latin typeface="Arial"/>
                <a:cs typeface="Arial"/>
                <a:sym typeface="Symbol"/>
              </a:rPr>
              <a:t> = 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21089"/>
              </p:ext>
            </p:extLst>
          </p:nvPr>
        </p:nvGraphicFramePr>
        <p:xfrm>
          <a:off x="6294485" y="998146"/>
          <a:ext cx="2036715" cy="150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89"/>
                <a:gridCol w="557442"/>
                <a:gridCol w="557442"/>
                <a:gridCol w="557442"/>
              </a:tblGrid>
              <a:tr h="376997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95" name="Rectangle 94"/>
          <p:cNvSpPr/>
          <p:nvPr/>
        </p:nvSpPr>
        <p:spPr>
          <a:xfrm>
            <a:off x="210968" y="4008334"/>
            <a:ext cx="300953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Problem formulation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7790" y="760832"/>
            <a:ext cx="3010240" cy="2740749"/>
            <a:chOff x="747790" y="760831"/>
            <a:chExt cx="2788462" cy="2538826"/>
          </a:xfrm>
        </p:grpSpPr>
        <p:sp>
          <p:nvSpPr>
            <p:cNvPr id="78" name="Oval 77"/>
            <p:cNvSpPr/>
            <p:nvPr/>
          </p:nvSpPr>
          <p:spPr bwMode="auto">
            <a:xfrm rot="7537465">
              <a:off x="3232750" y="1726975"/>
              <a:ext cx="278228" cy="278228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2200">
                <a:latin typeface="Arial"/>
                <a:cs typeface="Arial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382019" y="2411275"/>
              <a:ext cx="278228" cy="278228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2200">
                <a:latin typeface="Arial"/>
                <a:cs typeface="Arial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 rot="20362848">
              <a:off x="3245852" y="2765508"/>
              <a:ext cx="278228" cy="27822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2200"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>
              <a:stCxn id="135" idx="5"/>
              <a:endCxn id="80" idx="3"/>
            </p:cNvCxnSpPr>
            <p:nvPr/>
          </p:nvCxnSpPr>
          <p:spPr bwMode="auto">
            <a:xfrm flipV="1">
              <a:off x="2694559" y="3031331"/>
              <a:ext cx="632981" cy="15798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86" name="Oval 85"/>
            <p:cNvSpPr/>
            <p:nvPr/>
          </p:nvSpPr>
          <p:spPr bwMode="auto">
            <a:xfrm>
              <a:off x="2519140" y="2090856"/>
              <a:ext cx="278228" cy="27822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2200" smtClean="0"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>
              <a:stCxn id="80" idx="0"/>
              <a:endCxn id="86" idx="5"/>
            </p:cNvCxnSpPr>
            <p:nvPr/>
          </p:nvCxnSpPr>
          <p:spPr bwMode="auto">
            <a:xfrm flipH="1" flipV="1">
              <a:off x="2756621" y="2328339"/>
              <a:ext cx="579356" cy="446082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96" name="Rectangle 95"/>
            <p:cNvSpPr/>
            <p:nvPr/>
          </p:nvSpPr>
          <p:spPr>
            <a:xfrm rot="20362848">
              <a:off x="2990699" y="2256986"/>
              <a:ext cx="0" cy="209074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20362848">
              <a:off x="3300507" y="3043951"/>
              <a:ext cx="0" cy="209074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endParaRPr lang="en-GB" sz="2200" b="1" baseline="-25000">
                <a:latin typeface="Arial"/>
                <a:cs typeface="Arial"/>
                <a:sym typeface="Symbol"/>
              </a:endParaRPr>
            </a:p>
          </p:txBody>
        </p:sp>
        <p:cxnSp>
          <p:nvCxnSpPr>
            <p:cNvPr id="98" name="Straight Connector 97"/>
            <p:cNvCxnSpPr>
              <a:stCxn id="137" idx="7"/>
              <a:endCxn id="86" idx="3"/>
            </p:cNvCxnSpPr>
            <p:nvPr/>
          </p:nvCxnSpPr>
          <p:spPr bwMode="auto">
            <a:xfrm flipV="1">
              <a:off x="2238456" y="2328339"/>
              <a:ext cx="321430" cy="29825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99" name="Straight Connector 98"/>
            <p:cNvCxnSpPr>
              <a:stCxn id="135" idx="1"/>
              <a:endCxn id="137" idx="4"/>
            </p:cNvCxnSpPr>
            <p:nvPr/>
          </p:nvCxnSpPr>
          <p:spPr bwMode="auto">
            <a:xfrm flipH="1" flipV="1">
              <a:off x="2230020" y="2883507"/>
              <a:ext cx="211124" cy="190956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0" name="Straight Connector 99"/>
            <p:cNvCxnSpPr>
              <a:stCxn id="135" idx="6"/>
              <a:endCxn id="145" idx="3"/>
            </p:cNvCxnSpPr>
            <p:nvPr/>
          </p:nvCxnSpPr>
          <p:spPr bwMode="auto">
            <a:xfrm flipV="1">
              <a:off x="2698054" y="2492146"/>
              <a:ext cx="600716" cy="5907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1" name="Straight Connector 100"/>
            <p:cNvCxnSpPr>
              <a:endCxn id="80" idx="7"/>
            </p:cNvCxnSpPr>
            <p:nvPr/>
          </p:nvCxnSpPr>
          <p:spPr bwMode="auto">
            <a:xfrm>
              <a:off x="3403901" y="2540104"/>
              <a:ext cx="38491" cy="237809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02" name="Rectangle 101"/>
            <p:cNvSpPr/>
            <p:nvPr/>
          </p:nvSpPr>
          <p:spPr>
            <a:xfrm rot="20362848">
              <a:off x="2708623" y="2879376"/>
              <a:ext cx="0" cy="209074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endParaRPr lang="en-GB" sz="2200" baseline="-25000">
                <a:latin typeface="Arial"/>
                <a:cs typeface="Arial"/>
                <a:sym typeface="Symbol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rot="3536116">
              <a:off x="2360192" y="1090962"/>
              <a:ext cx="278228" cy="278228"/>
            </a:xfrm>
            <a:prstGeom prst="ellipse">
              <a:avLst/>
            </a:prstGeom>
            <a:solidFill>
              <a:srgbClr val="E46C0A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2200">
                <a:latin typeface="Arial"/>
                <a:cs typeface="Arial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rot="2259960">
              <a:off x="1858254" y="2039420"/>
              <a:ext cx="278228" cy="278228"/>
            </a:xfrm>
            <a:prstGeom prst="ellipse">
              <a:avLst/>
            </a:prstGeom>
            <a:solidFill>
              <a:srgbClr val="E46C0A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lnSpc>
                  <a:spcPct val="80000"/>
                </a:lnSpc>
                <a:spcAft>
                  <a:spcPct val="20000"/>
                </a:spcAft>
                <a:tabLst>
                  <a:tab pos="1790700" algn="l"/>
                </a:tabLst>
              </a:pPr>
              <a:endParaRPr lang="en-US" sz="2200">
                <a:latin typeface="Arial"/>
                <a:cs typeface="Arial"/>
              </a:endParaRPr>
            </a:p>
          </p:txBody>
        </p:sp>
        <p:cxnSp>
          <p:nvCxnSpPr>
            <p:cNvPr id="105" name="Straight Connector 104"/>
            <p:cNvCxnSpPr>
              <a:stCxn id="145" idx="7"/>
              <a:endCxn id="86" idx="6"/>
            </p:cNvCxnSpPr>
            <p:nvPr/>
          </p:nvCxnSpPr>
          <p:spPr bwMode="auto">
            <a:xfrm flipH="1" flipV="1">
              <a:off x="2797368" y="2229971"/>
              <a:ext cx="698137" cy="65439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6" name="Straight Connector 105"/>
            <p:cNvCxnSpPr>
              <a:stCxn id="145" idx="2"/>
              <a:endCxn id="137" idx="6"/>
            </p:cNvCxnSpPr>
            <p:nvPr/>
          </p:nvCxnSpPr>
          <p:spPr bwMode="auto">
            <a:xfrm flipH="1">
              <a:off x="2311233" y="2393778"/>
              <a:ext cx="946791" cy="310536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7" name="Straight Connector 106"/>
            <p:cNvCxnSpPr>
              <a:stCxn id="80" idx="2"/>
              <a:endCxn id="137" idx="5"/>
            </p:cNvCxnSpPr>
            <p:nvPr/>
          </p:nvCxnSpPr>
          <p:spPr bwMode="auto">
            <a:xfrm flipH="1" flipV="1">
              <a:off x="2307737" y="2810730"/>
              <a:ext cx="947027" cy="14288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8" name="Straight Connector 107"/>
            <p:cNvCxnSpPr>
              <a:stCxn id="136" idx="0"/>
              <a:endCxn id="86" idx="4"/>
            </p:cNvCxnSpPr>
            <p:nvPr/>
          </p:nvCxnSpPr>
          <p:spPr bwMode="auto">
            <a:xfrm flipV="1">
              <a:off x="2565345" y="2369084"/>
              <a:ext cx="92910" cy="616962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9" name="Straight Connector 108"/>
            <p:cNvCxnSpPr>
              <a:stCxn id="139" idx="6"/>
              <a:endCxn id="104" idx="3"/>
            </p:cNvCxnSpPr>
            <p:nvPr/>
          </p:nvCxnSpPr>
          <p:spPr bwMode="auto">
            <a:xfrm>
              <a:off x="1321576" y="2177803"/>
              <a:ext cx="537816" cy="18489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0" name="Straight Connector 109"/>
            <p:cNvCxnSpPr>
              <a:stCxn id="79" idx="6"/>
              <a:endCxn id="104" idx="4"/>
            </p:cNvCxnSpPr>
            <p:nvPr/>
          </p:nvCxnSpPr>
          <p:spPr bwMode="auto">
            <a:xfrm flipV="1">
              <a:off x="1660247" y="2288656"/>
              <a:ext cx="252114" cy="26173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1" name="Straight Connector 110"/>
            <p:cNvCxnSpPr>
              <a:stCxn id="79" idx="5"/>
              <a:endCxn id="137" idx="1"/>
            </p:cNvCxnSpPr>
            <p:nvPr/>
          </p:nvCxnSpPr>
          <p:spPr bwMode="auto">
            <a:xfrm>
              <a:off x="1619501" y="2648756"/>
              <a:ext cx="434820" cy="4712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2" name="Straight Connector 111"/>
            <p:cNvCxnSpPr>
              <a:stCxn id="78" idx="4"/>
              <a:endCxn id="151" idx="6"/>
            </p:cNvCxnSpPr>
            <p:nvPr/>
          </p:nvCxnSpPr>
          <p:spPr bwMode="auto">
            <a:xfrm flipH="1" flipV="1">
              <a:off x="3035638" y="987722"/>
              <a:ext cx="223146" cy="797337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3" name="Straight Connector 112"/>
            <p:cNvCxnSpPr>
              <a:stCxn id="143" idx="6"/>
              <a:endCxn id="147" idx="2"/>
            </p:cNvCxnSpPr>
            <p:nvPr/>
          </p:nvCxnSpPr>
          <p:spPr bwMode="auto">
            <a:xfrm>
              <a:off x="1435402" y="1246266"/>
              <a:ext cx="715814" cy="32139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4" name="Straight Connector 113"/>
            <p:cNvCxnSpPr>
              <a:stCxn id="143" idx="7"/>
              <a:endCxn id="103" idx="3"/>
            </p:cNvCxnSpPr>
            <p:nvPr/>
          </p:nvCxnSpPr>
          <p:spPr bwMode="auto">
            <a:xfrm>
              <a:off x="1394657" y="1147898"/>
              <a:ext cx="969631" cy="48676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5" name="Straight Connector 114"/>
            <p:cNvCxnSpPr>
              <a:stCxn id="143" idx="5"/>
              <a:endCxn id="149" idx="2"/>
            </p:cNvCxnSpPr>
            <p:nvPr/>
          </p:nvCxnSpPr>
          <p:spPr bwMode="auto">
            <a:xfrm>
              <a:off x="1394657" y="1344634"/>
              <a:ext cx="204570" cy="18786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6" name="Straight Connector 115"/>
            <p:cNvCxnSpPr>
              <a:stCxn id="139" idx="7"/>
              <a:endCxn id="147" idx="3"/>
            </p:cNvCxnSpPr>
            <p:nvPr/>
          </p:nvCxnSpPr>
          <p:spPr bwMode="auto">
            <a:xfrm flipV="1">
              <a:off x="1315501" y="1670422"/>
              <a:ext cx="807862" cy="40108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7" name="Straight Connector 116"/>
            <p:cNvCxnSpPr>
              <a:stCxn id="78" idx="5"/>
              <a:endCxn id="104" idx="7"/>
            </p:cNvCxnSpPr>
            <p:nvPr/>
          </p:nvCxnSpPr>
          <p:spPr bwMode="auto">
            <a:xfrm flipH="1">
              <a:off x="2135343" y="1888752"/>
              <a:ext cx="1099266" cy="272026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8" name="Straight Connector 117"/>
            <p:cNvCxnSpPr>
              <a:stCxn id="141" idx="6"/>
              <a:endCxn id="151" idx="3"/>
            </p:cNvCxnSpPr>
            <p:nvPr/>
          </p:nvCxnSpPr>
          <p:spPr bwMode="auto">
            <a:xfrm flipV="1">
              <a:off x="1024510" y="933527"/>
              <a:ext cx="1759858" cy="50486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9" name="Straight Connector 118"/>
            <p:cNvCxnSpPr>
              <a:stCxn id="78" idx="7"/>
              <a:endCxn id="146" idx="0"/>
            </p:cNvCxnSpPr>
            <p:nvPr/>
          </p:nvCxnSpPr>
          <p:spPr bwMode="auto">
            <a:xfrm>
              <a:off x="3394526" y="2003345"/>
              <a:ext cx="9375" cy="24373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0" name="Straight Connector 119"/>
            <p:cNvCxnSpPr>
              <a:stCxn id="86" idx="1"/>
              <a:endCxn id="147" idx="6"/>
            </p:cNvCxnSpPr>
            <p:nvPr/>
          </p:nvCxnSpPr>
          <p:spPr bwMode="auto">
            <a:xfrm flipH="1" flipV="1">
              <a:off x="2371458" y="1737671"/>
              <a:ext cx="188427" cy="3939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1" name="Straight Connector 120"/>
            <p:cNvCxnSpPr>
              <a:stCxn id="104" idx="6"/>
              <a:endCxn id="80" idx="1"/>
            </p:cNvCxnSpPr>
            <p:nvPr/>
          </p:nvCxnSpPr>
          <p:spPr bwMode="auto">
            <a:xfrm>
              <a:off x="2107487" y="2263542"/>
              <a:ext cx="1150771" cy="58365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2" name="Straight Connector 121"/>
            <p:cNvCxnSpPr>
              <a:stCxn id="141" idx="4"/>
              <a:endCxn id="139" idx="1"/>
            </p:cNvCxnSpPr>
            <p:nvPr/>
          </p:nvCxnSpPr>
          <p:spPr bwMode="auto">
            <a:xfrm>
              <a:off x="866476" y="1101189"/>
              <a:ext cx="263266" cy="905517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3" name="Straight Connector 122"/>
            <p:cNvCxnSpPr>
              <a:stCxn id="143" idx="4"/>
              <a:endCxn id="79" idx="0"/>
            </p:cNvCxnSpPr>
            <p:nvPr/>
          </p:nvCxnSpPr>
          <p:spPr bwMode="auto">
            <a:xfrm>
              <a:off x="1296289" y="1385380"/>
              <a:ext cx="224844" cy="10258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4" name="Straight Connector 123"/>
            <p:cNvCxnSpPr>
              <a:stCxn id="150" idx="2"/>
              <a:endCxn id="104" idx="2"/>
            </p:cNvCxnSpPr>
            <p:nvPr/>
          </p:nvCxnSpPr>
          <p:spPr bwMode="auto">
            <a:xfrm>
              <a:off x="1726784" y="1763600"/>
              <a:ext cx="160463" cy="32992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5" name="Straight Connector 124"/>
            <p:cNvCxnSpPr>
              <a:stCxn id="103" idx="5"/>
              <a:endCxn id="147" idx="0"/>
            </p:cNvCxnSpPr>
            <p:nvPr/>
          </p:nvCxnSpPr>
          <p:spPr bwMode="auto">
            <a:xfrm flipH="1">
              <a:off x="2346345" y="1365096"/>
              <a:ext cx="119459" cy="177449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grpSp>
          <p:nvGrpSpPr>
            <p:cNvPr id="126" name="Group 125"/>
            <p:cNvGrpSpPr/>
            <p:nvPr/>
          </p:nvGrpSpPr>
          <p:grpSpPr>
            <a:xfrm>
              <a:off x="2782112" y="760831"/>
              <a:ext cx="278228" cy="313612"/>
              <a:chOff x="3666762" y="4437925"/>
              <a:chExt cx="206591" cy="232864"/>
            </a:xfrm>
          </p:grpSpPr>
          <p:sp>
            <p:nvSpPr>
              <p:cNvPr id="151" name="Oval 150"/>
              <p:cNvSpPr/>
              <p:nvPr/>
            </p:nvSpPr>
            <p:spPr bwMode="auto">
              <a:xfrm rot="2080263">
                <a:off x="3666762" y="4444340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>
                  <a:latin typeface="Arial"/>
                  <a:cs typeface="Arial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716936" y="4437925"/>
                <a:ext cx="107923" cy="23286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579355" y="1449989"/>
              <a:ext cx="278228" cy="313611"/>
              <a:chOff x="4068306" y="4783176"/>
              <a:chExt cx="206591" cy="232863"/>
            </a:xfrm>
          </p:grpSpPr>
          <p:sp>
            <p:nvSpPr>
              <p:cNvPr id="149" name="Oval 148"/>
              <p:cNvSpPr/>
              <p:nvPr/>
            </p:nvSpPr>
            <p:spPr bwMode="auto">
              <a:xfrm rot="1860070">
                <a:off x="4068306" y="4794349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>
                  <a:latin typeface="Arial"/>
                  <a:cs typeface="Arial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123814" y="4783176"/>
                <a:ext cx="107923" cy="23286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122224" y="1499797"/>
              <a:ext cx="278228" cy="313611"/>
              <a:chOff x="3706957" y="4887984"/>
              <a:chExt cx="206591" cy="232863"/>
            </a:xfrm>
          </p:grpSpPr>
          <p:sp>
            <p:nvSpPr>
              <p:cNvPr id="147" name="Oval 146"/>
              <p:cNvSpPr/>
              <p:nvPr/>
            </p:nvSpPr>
            <p:spPr bwMode="auto">
              <a:xfrm rot="2259960">
                <a:off x="3706957" y="4898196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>
                  <a:latin typeface="Arial"/>
                  <a:cs typeface="Arial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760088" y="4887984"/>
                <a:ext cx="107923" cy="23286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258024" y="2247080"/>
              <a:ext cx="278228" cy="313611"/>
              <a:chOff x="2324806" y="5677128"/>
              <a:chExt cx="206591" cy="232863"/>
            </a:xfrm>
          </p:grpSpPr>
          <p:sp>
            <p:nvSpPr>
              <p:cNvPr id="145" name="Oval 144"/>
              <p:cNvSpPr/>
              <p:nvPr/>
            </p:nvSpPr>
            <p:spPr bwMode="auto">
              <a:xfrm>
                <a:off x="2324806" y="5682764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>
                  <a:latin typeface="Arial"/>
                  <a:cs typeface="Arial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379162" y="5677128"/>
                <a:ext cx="107923" cy="23286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157174" y="1092961"/>
              <a:ext cx="278228" cy="313611"/>
              <a:chOff x="943659" y="4592055"/>
              <a:chExt cx="206591" cy="232863"/>
            </a:xfrm>
          </p:grpSpPr>
          <p:sp>
            <p:nvSpPr>
              <p:cNvPr id="143" name="Oval 142"/>
              <p:cNvSpPr/>
              <p:nvPr/>
            </p:nvSpPr>
            <p:spPr bwMode="auto">
              <a:xfrm>
                <a:off x="943659" y="4602600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>
                  <a:latin typeface="Arial"/>
                  <a:cs typeface="Arial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98239" y="4592055"/>
                <a:ext cx="107923" cy="23286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47790" y="818949"/>
              <a:ext cx="278228" cy="313611"/>
              <a:chOff x="5269477" y="4407099"/>
              <a:chExt cx="206591" cy="232863"/>
            </a:xfrm>
          </p:grpSpPr>
          <p:sp>
            <p:nvSpPr>
              <p:cNvPr id="141" name="Oval 140"/>
              <p:cNvSpPr/>
              <p:nvPr/>
            </p:nvSpPr>
            <p:spPr bwMode="auto">
              <a:xfrm rot="506670">
                <a:off x="5269477" y="4411197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 smtClean="0">
                  <a:latin typeface="Arial"/>
                  <a:cs typeface="Arial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319792" y="4407099"/>
                <a:ext cx="107923" cy="23286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1051109" y="1989682"/>
              <a:ext cx="278228" cy="313611"/>
              <a:chOff x="741607" y="4814001"/>
              <a:chExt cx="206591" cy="232863"/>
            </a:xfrm>
          </p:grpSpPr>
          <p:sp>
            <p:nvSpPr>
              <p:cNvPr id="139" name="Oval 138"/>
              <p:cNvSpPr/>
              <p:nvPr/>
            </p:nvSpPr>
            <p:spPr bwMode="auto">
              <a:xfrm rot="1153786">
                <a:off x="741607" y="4816372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>
                  <a:latin typeface="Arial"/>
                  <a:cs typeface="Arial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94797" y="4814001"/>
                <a:ext cx="107923" cy="23286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2041914" y="2604106"/>
              <a:ext cx="278228" cy="313611"/>
              <a:chOff x="1902676" y="5720284"/>
              <a:chExt cx="206591" cy="232863"/>
            </a:xfrm>
          </p:grpSpPr>
          <p:sp>
            <p:nvSpPr>
              <p:cNvPr id="137" name="Oval 136"/>
              <p:cNvSpPr/>
              <p:nvPr/>
            </p:nvSpPr>
            <p:spPr bwMode="auto">
              <a:xfrm rot="20362848">
                <a:off x="1902676" y="5727774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>
                  <a:latin typeface="Arial"/>
                  <a:cs typeface="Arial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953791" y="5720284"/>
                <a:ext cx="107923" cy="23286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428737" y="2986046"/>
              <a:ext cx="278228" cy="313611"/>
              <a:chOff x="2189900" y="6003883"/>
              <a:chExt cx="206591" cy="232864"/>
            </a:xfrm>
          </p:grpSpPr>
          <p:sp>
            <p:nvSpPr>
              <p:cNvPr id="135" name="Oval 134"/>
              <p:cNvSpPr/>
              <p:nvPr/>
            </p:nvSpPr>
            <p:spPr bwMode="auto">
              <a:xfrm rot="20362848">
                <a:off x="2189900" y="6008882"/>
                <a:ext cx="206591" cy="20659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lnSpc>
                    <a:spcPct val="80000"/>
                  </a:lnSpc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200">
                  <a:latin typeface="Arial"/>
                  <a:cs typeface="Arial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237373" y="6003883"/>
                <a:ext cx="107923" cy="23286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822325" eaLnBrk="0" hangingPunct="0">
                  <a:spcAft>
                    <a:spcPct val="20000"/>
                  </a:spcAft>
                </a:pPr>
                <a:r>
                  <a:rPr lang="en-GB" sz="2200">
                    <a:latin typeface="Arial"/>
                    <a:cs typeface="Arial"/>
                    <a:sym typeface="Symbol"/>
                  </a:rPr>
                  <a:t>?</a:t>
                </a:r>
                <a:endParaRPr lang="en-GB" sz="2200" baseline="-25000">
                  <a:latin typeface="Arial"/>
                  <a:cs typeface="Arial"/>
                  <a:sym typeface="Symbol"/>
                </a:endParaRPr>
              </a:p>
            </p:txBody>
          </p:sp>
        </p:grpSp>
      </p:grpSp>
      <p:sp>
        <p:nvSpPr>
          <p:cNvPr id="156" name="Rectangle 155"/>
          <p:cNvSpPr/>
          <p:nvPr/>
        </p:nvSpPr>
        <p:spPr>
          <a:xfrm>
            <a:off x="6654786" y="2718664"/>
            <a:ext cx="161657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k=3 classes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859044" y="4467145"/>
            <a:ext cx="33188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Good: </a:t>
            </a:r>
            <a:r>
              <a:rPr lang="en-US" sz="2400" u="sng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Graphical models</a:t>
            </a:r>
            <a:br>
              <a:rPr lang="en-US" sz="2400" u="sng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</a:br>
            <a:r>
              <a:rPr lang="en-US" sz="24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can model this problem</a:t>
            </a:r>
            <a:endParaRPr lang="en-US" sz="240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859044" y="5447667"/>
            <a:ext cx="3301986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Bad: </a:t>
            </a:r>
            <a:r>
              <a:rPr lang="en-US" sz="2400" u="sng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Belief Propagation</a:t>
            </a:r>
            <a:br>
              <a:rPr lang="en-US" sz="2400" u="sng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</a:br>
            <a: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on graphs with loops</a:t>
            </a:r>
            <a:b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</a:br>
            <a:r>
              <a:rPr lang="en-US" sz="24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has convergence issues</a:t>
            </a:r>
            <a:endParaRPr lang="en-US"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0" name="Text Placeholder 12"/>
          <p:cNvSpPr txBox="1">
            <a:spLocks/>
          </p:cNvSpPr>
          <p:nvPr/>
        </p:nvSpPr>
        <p:spPr>
          <a:xfrm>
            <a:off x="8338759" y="5734723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91" name="Text Placeholder 12"/>
          <p:cNvSpPr txBox="1">
            <a:spLocks/>
          </p:cNvSpPr>
          <p:nvPr/>
        </p:nvSpPr>
        <p:spPr>
          <a:xfrm>
            <a:off x="8338759" y="4570270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</a:t>
            </a:r>
            <a:endParaRPr lang="en-US" sz="3600" kern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="" xmlns:iact="http://schemas.microsoft.com/office/powerpoint/2014/inkAction" xmlns:p14="http://schemas.microsoft.com/office/powerpoint/2010/main" Requires="p14 iact">
          <p:contentPart p14:bwMode="auto" r:id="rId6">
            <p14:nvContentPartPr>
              <p14:cNvPr id="20" name="Ink 19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251760" y="1288800"/>
              <a:ext cx="2189880" cy="1280520"/>
            </p14:xfrm>
          </p:contentPart>
        </mc:Choice>
        <mc:Fallback>
          <p:pic>
            <p:nvPicPr>
              <p:cNvPr id="20" name="Ink 1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9160" y="1272240"/>
                <a:ext cx="2219040" cy="1313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84918805"/>
      </p:ext>
    </p:extLst>
  </p:cSld>
  <p:clrMapOvr>
    <a:masterClrMapping/>
  </p:clrMapOvr>
  <p:transition xmlns:p14="http://schemas.microsoft.com/office/powerpoint/2010/main" advTm="9076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95" grpId="0"/>
      <p:bldP spid="76" grpId="0"/>
      <p:bldP spid="77" grpId="0"/>
      <p:bldP spid="90" grpId="0"/>
      <p:bldP spid="91" grpId="0"/>
    </p:bldLst>
  </p:timing>
  <p:extLst mod="1">
    <p:ext uri="{3A86A75C-4F4B-4683-9AE1-C65F6400EC91}">
      <p14:laserTraceLst xmlns:p14="http://schemas.microsoft.com/office/powerpoint/2010/main">
        <p14:tracePtLst>
          <p14:tracePt t="4102" x="2692400" y="5797550"/>
          <p14:tracePt t="5111" x="2171700" y="1384300"/>
          <p14:tracePt t="5118" x="2178050" y="1377950"/>
          <p14:tracePt t="5127" x="2178050" y="1371600"/>
          <p14:tracePt t="5143" x="2178050" y="1358900"/>
          <p14:tracePt t="5163" x="2178050" y="1333500"/>
          <p14:tracePt t="5184" x="2171700" y="1320800"/>
          <p14:tracePt t="5203" x="2165350" y="1301750"/>
          <p14:tracePt t="5223" x="2159000" y="1270000"/>
          <p14:tracePt t="5243" x="2152650" y="1238250"/>
          <p14:tracePt t="5263" x="2120900" y="1206500"/>
          <p14:tracePt t="5283" x="2076450" y="1187450"/>
          <p14:tracePt t="5304" x="2057400" y="1181100"/>
          <p14:tracePt t="5419" x="1790700" y="1263650"/>
          <p14:tracePt t="5427" x="1784350" y="1289050"/>
          <p14:tracePt t="5443" x="1765300" y="1339850"/>
          <p14:tracePt t="5464" x="1739900" y="1397000"/>
          <p14:tracePt t="5483" x="1708150" y="1485900"/>
          <p14:tracePt t="5503" x="1676400" y="1593850"/>
          <p14:tracePt t="5523" x="1657350" y="1670050"/>
          <p14:tracePt t="5544" x="1631950" y="1797050"/>
          <p14:tracePt t="5563" x="1619250" y="1924050"/>
          <p14:tracePt t="5584" x="1612900" y="2006600"/>
          <p14:tracePt t="5603" x="1612900" y="2127250"/>
          <p14:tracePt t="5624" x="1612900" y="2247900"/>
          <p14:tracePt t="5643" x="1612900" y="2324100"/>
          <p14:tracePt t="5663" x="1625600" y="2432050"/>
          <p14:tracePt t="5683" x="1651000" y="2546350"/>
          <p14:tracePt t="5703" x="1670050" y="2622550"/>
          <p14:tracePt t="5723" x="1720850" y="2724150"/>
          <p14:tracePt t="5743" x="1778000" y="2813050"/>
          <p14:tracePt t="5763" x="1822450" y="2870200"/>
          <p14:tracePt t="5783" x="1892300" y="2927350"/>
          <p14:tracePt t="5803" x="1968500" y="2984500"/>
          <p14:tracePt t="5823" x="2025650" y="3022600"/>
          <p14:tracePt t="5843" x="2120900" y="3073400"/>
          <p14:tracePt t="5863" x="2228850" y="3124200"/>
          <p14:tracePt t="5883" x="2305050" y="3155950"/>
          <p14:tracePt t="5903" x="2419350" y="3200400"/>
          <p14:tracePt t="5923" x="2527300" y="3232150"/>
          <p14:tracePt t="5943" x="2597150" y="3251200"/>
          <p14:tracePt t="5963" x="2698750" y="3251200"/>
          <p14:tracePt t="5983" x="2800350" y="3232150"/>
          <p14:tracePt t="6003" x="2857500" y="3206750"/>
          <p14:tracePt t="6023" x="2946400" y="3136900"/>
          <p14:tracePt t="6043" x="3016250" y="3054350"/>
          <p14:tracePt t="6063" x="3060700" y="2997200"/>
          <p14:tracePt t="6083" x="3105150" y="2895600"/>
          <p14:tracePt t="6103" x="3130550" y="2787650"/>
          <p14:tracePt t="6124" x="3143250" y="2717800"/>
          <p14:tracePt t="6143" x="3136900" y="2603500"/>
          <p14:tracePt t="6163" x="3111500" y="2495550"/>
          <p14:tracePt t="6183" x="3092450" y="2413000"/>
          <p14:tracePt t="6203" x="3054350" y="2286000"/>
          <p14:tracePt t="6223" x="3003550" y="2152650"/>
          <p14:tracePt t="6243" x="2971800" y="2070100"/>
          <p14:tracePt t="6263" x="2921000" y="1955800"/>
          <p14:tracePt t="6283" x="2857500" y="1847850"/>
          <p14:tracePt t="6303" x="2813050" y="1778000"/>
          <p14:tracePt t="6323" x="2743200" y="1682750"/>
          <p14:tracePt t="6343" x="2667000" y="1593850"/>
          <p14:tracePt t="6363" x="2609850" y="1543050"/>
          <p14:tracePt t="6383" x="2520950" y="1460500"/>
          <p14:tracePt t="6403" x="2419350" y="1377950"/>
          <p14:tracePt t="6423" x="2355850" y="1333500"/>
          <p14:tracePt t="6443" x="2260600" y="1270000"/>
          <p14:tracePt t="6463" x="2165350" y="1225550"/>
          <p14:tracePt t="6483" x="2101850" y="1206500"/>
          <p14:tracePt t="6503" x="2012950" y="1187450"/>
          <p14:tracePt t="6523" x="1924050" y="1187450"/>
          <p14:tracePt t="6543" x="1873250" y="1193800"/>
          <p14:tracePt t="6563" x="1797050" y="1212850"/>
          <p14:tracePt t="6583" x="1720850" y="1244600"/>
          <p14:tracePt t="6603" x="1676400" y="1270000"/>
          <p14:tracePt t="6624" x="1612900" y="1314450"/>
          <p14:tracePt t="6643" x="1562100" y="1371600"/>
          <p14:tracePt t="6663" x="1530350" y="1409700"/>
          <p14:tracePt t="6683" x="1498600" y="1479550"/>
          <p14:tracePt t="6703" x="1479550" y="1549400"/>
          <p14:tracePt t="6723" x="1479550" y="1606550"/>
          <p14:tracePt t="6743" x="1479550" y="1689100"/>
          <p14:tracePt t="6763" x="1492250" y="1771650"/>
          <p14:tracePt t="6783" x="1504950" y="1822450"/>
          <p14:tracePt t="6803" x="1530350" y="1898650"/>
          <p14:tracePt t="6823" x="1562100" y="1974850"/>
          <p14:tracePt t="6843" x="1581150" y="2025650"/>
          <p14:tracePt t="6863" x="1606550" y="2114550"/>
          <p14:tracePt t="6883" x="1638300" y="2197100"/>
          <p14:tracePt t="6903" x="1663700" y="2247900"/>
          <p14:tracePt t="6923" x="1708150" y="2324100"/>
          <p14:tracePt t="6943" x="1752600" y="2387600"/>
          <p14:tracePt t="6963" x="1784350" y="2432050"/>
          <p14:tracePt t="6983" x="1847850" y="2489200"/>
          <p14:tracePt t="7003" x="1892300" y="2527300"/>
          <p14:tracePt t="7023" x="1962150" y="2584450"/>
          <p14:tracePt t="7043" x="2038350" y="2635250"/>
          <p14:tracePt t="7063" x="2095500" y="2673350"/>
          <p14:tracePt t="7083" x="2184400" y="2724150"/>
          <p14:tracePt t="7103" x="2279650" y="2787650"/>
          <p14:tracePt t="7124" x="2343150" y="2825750"/>
          <p14:tracePt t="7143" x="2444750" y="2889250"/>
          <p14:tracePt t="7163" x="2533650" y="2946400"/>
          <p14:tracePt t="7183" x="2590800" y="2984500"/>
          <p14:tracePt t="7203" x="2667000" y="3035300"/>
          <p14:tracePt t="7223" x="2730500" y="3079750"/>
          <p14:tracePt t="7243" x="2768600" y="3105150"/>
          <p14:tracePt t="7263" x="2806700" y="3143250"/>
          <p14:tracePt t="7283" x="2832100" y="3168650"/>
          <p14:tracePt t="7303" x="2844800" y="3187700"/>
          <p14:tracePt t="7323" x="2857500" y="3206750"/>
          <p14:tracePt t="7343" x="2870200" y="3225800"/>
          <p14:tracePt t="7363" x="2876550" y="3225800"/>
          <p14:tracePt t="7383" x="2895600" y="3232150"/>
          <p14:tracePt t="7403" x="2914650" y="3232150"/>
          <p14:tracePt t="7423" x="2927350" y="3232150"/>
          <p14:tracePt t="7443" x="2940050" y="3232150"/>
          <p14:tracePt t="7463" x="2952750" y="3232150"/>
          <p14:tracePt t="7483" x="2952750" y="3238500"/>
          <p14:tracePt t="7503" x="2959100" y="3238500"/>
          <p14:tracePt t="7543" x="2959100" y="3244850"/>
          <p14:tracePt t="7615" x="2965450" y="3244850"/>
          <p14:tracePt t="8071" x="2959100" y="3244850"/>
          <p14:tracePt t="8260" x="2965450" y="3238500"/>
          <p14:tracePt t="8276" x="2965450" y="3232150"/>
          <p14:tracePt t="8292" x="2971800" y="3225800"/>
          <p14:tracePt t="8312" x="2971800" y="3219450"/>
          <p14:tracePt t="8336" x="2978150" y="3213100"/>
          <p14:tracePt t="8352" x="2978150" y="3206750"/>
          <p14:tracePt t="8364" x="2984500" y="3206750"/>
          <p14:tracePt t="8383" x="2984500" y="3200400"/>
          <p14:tracePt t="8403" x="2984500" y="3194050"/>
          <p14:tracePt t="8423" x="2978150" y="3168650"/>
          <p14:tracePt t="8443" x="2971800" y="3155950"/>
          <p14:tracePt t="8464" x="2959100" y="3117850"/>
          <p14:tracePt t="8483" x="2921000" y="3054350"/>
          <p14:tracePt t="8503" x="2889250" y="2997200"/>
          <p14:tracePt t="8524" x="2825750" y="2882900"/>
          <p14:tracePt t="8543" x="2774950" y="2794000"/>
          <p14:tracePt t="8563" x="2692400" y="2635250"/>
          <p14:tracePt t="8584" x="2609850" y="2432050"/>
          <p14:tracePt t="8603" x="2540000" y="2273300"/>
          <p14:tracePt t="8623" x="2432050" y="2032000"/>
          <p14:tracePt t="8643" x="2355850" y="1885950"/>
          <p14:tracePt t="8663" x="2254250" y="1727200"/>
          <p14:tracePt t="8683" x="2165350" y="1644650"/>
          <p14:tracePt t="8703" x="2120900" y="1625600"/>
          <p14:tracePt t="8723" x="2063750" y="1644650"/>
          <p14:tracePt t="8743" x="2038350" y="1708150"/>
          <p14:tracePt t="8763" x="2038350" y="1803400"/>
          <p14:tracePt t="8783" x="2051050" y="1873250"/>
          <p14:tracePt t="8803" x="2082800" y="1962150"/>
          <p14:tracePt t="8823" x="2108200" y="2012950"/>
          <p14:tracePt t="8843" x="2139950" y="2076450"/>
          <p14:tracePt t="8863" x="2171700" y="2127250"/>
          <p14:tracePt t="8883" x="2171700" y="2165350"/>
          <p14:tracePt t="8903" x="2165350" y="2209800"/>
          <p14:tracePt t="8923" x="2165350" y="2235200"/>
          <p14:tracePt t="8943" x="2184400" y="2241550"/>
          <p14:tracePt t="8963" x="2222500" y="2235200"/>
          <p14:tracePt t="8983" x="2260600" y="2222500"/>
          <p14:tracePt t="9003" x="2286000" y="2209800"/>
          <p14:tracePt t="9023" x="2317750" y="2190750"/>
          <p14:tracePt t="9043" x="2355850" y="2171700"/>
          <p14:tracePt t="9063" x="2368550" y="2159000"/>
          <p14:tracePt t="9064" x="2374900" y="2152650"/>
          <p14:tracePt t="9088" x="2381250" y="2146300"/>
          <p14:tracePt t="9103" x="2374900" y="2139950"/>
          <p14:tracePt t="9123" x="2368550" y="2133600"/>
          <p14:tracePt t="9143" x="2343150" y="2133600"/>
          <p14:tracePt t="9163" x="2317750" y="2139950"/>
          <p14:tracePt t="9183" x="2266950" y="2146300"/>
          <p14:tracePt t="9203" x="2209800" y="2165350"/>
          <p14:tracePt t="9223" x="2165350" y="2178050"/>
          <p14:tracePt t="9243" x="2089150" y="2209800"/>
          <p14:tracePt t="9263" x="2006600" y="2247900"/>
          <p14:tracePt t="9283" x="1949450" y="2286000"/>
          <p14:tracePt t="9303" x="1860550" y="2349500"/>
          <p14:tracePt t="9323" x="1765300" y="2425700"/>
          <p14:tracePt t="9343" x="1708150" y="2476500"/>
          <p14:tracePt t="9363" x="1619250" y="2559050"/>
          <p14:tracePt t="9383" x="1543050" y="2635250"/>
          <p14:tracePt t="9403" x="1511300" y="2679700"/>
          <p14:tracePt t="9423" x="1473200" y="2730500"/>
          <p14:tracePt t="9443" x="1454150" y="2762250"/>
          <p14:tracePt t="9463" x="1447800" y="2762250"/>
          <p14:tracePt t="9483" x="1447800" y="2768600"/>
          <p14:tracePt t="9503" x="1454150" y="2768600"/>
          <p14:tracePt t="9523" x="1466850" y="2755900"/>
          <p14:tracePt t="9543" x="1479550" y="2743200"/>
          <p14:tracePt t="9563" x="1492250" y="2730500"/>
          <p14:tracePt t="9583" x="1504950" y="2724150"/>
          <p14:tracePt t="9603" x="1517650" y="2711450"/>
          <p14:tracePt t="9623" x="1536700" y="2698750"/>
          <p14:tracePt t="9643" x="1555750" y="2679700"/>
          <p14:tracePt t="9663" x="1587500" y="2654300"/>
          <p14:tracePt t="9683" x="1625600" y="2622550"/>
          <p14:tracePt t="9703" x="1663700" y="2597150"/>
          <p14:tracePt t="9723" x="1733550" y="2552700"/>
          <p14:tracePt t="9743" x="1816100" y="2508250"/>
          <p14:tracePt t="9763" x="1873250" y="2476500"/>
          <p14:tracePt t="9783" x="1949450" y="2438400"/>
          <p14:tracePt t="9803" x="2006600" y="2406650"/>
          <p14:tracePt t="9823" x="2038350" y="2387600"/>
          <p14:tracePt t="9843" x="2076450" y="2362200"/>
          <p14:tracePt t="9863" x="2101850" y="2336800"/>
          <p14:tracePt t="9883" x="2114550" y="2317750"/>
          <p14:tracePt t="9903" x="2120900" y="2286000"/>
          <p14:tracePt t="9923" x="2108200" y="2254250"/>
          <p14:tracePt t="9943" x="2095500" y="2228850"/>
          <p14:tracePt t="9963" x="2063750" y="2190750"/>
          <p14:tracePt t="9983" x="2038350" y="2146300"/>
          <p14:tracePt t="10003" x="2012950" y="2114550"/>
          <p14:tracePt t="10023" x="1974850" y="2057400"/>
          <p14:tracePt t="10043" x="1936750" y="1993900"/>
          <p14:tracePt t="10063" x="1905000" y="1943100"/>
          <p14:tracePt t="10064" x="1885950" y="1924050"/>
          <p14:tracePt t="10083" x="1854200" y="1866900"/>
          <p14:tracePt t="10103" x="1797050" y="1778000"/>
          <p14:tracePt t="10123" x="1746250" y="1708150"/>
          <p14:tracePt t="10143" x="1663700" y="1593850"/>
          <p14:tracePt t="10163" x="1568450" y="1460500"/>
          <p14:tracePt t="10183" x="1498600" y="1371600"/>
          <p14:tracePt t="10203" x="1397000" y="1231900"/>
          <p14:tracePt t="10223" x="1295400" y="1092200"/>
          <p14:tracePt t="10243" x="1225550" y="996950"/>
          <p14:tracePt t="10263" x="1136650" y="882650"/>
          <p14:tracePt t="10283" x="1073150" y="800100"/>
          <p14:tracePt t="10303" x="1047750" y="774700"/>
          <p14:tracePt t="10323" x="1035050" y="762000"/>
          <p14:tracePt t="10343" x="1047750" y="781050"/>
          <p14:tracePt t="10363" x="1079500" y="819150"/>
          <p14:tracePt t="10382" x="1149350" y="933450"/>
          <p14:tracePt t="10403" x="1250950" y="1092200"/>
          <p14:tracePt t="10423" x="1320800" y="1200150"/>
          <p14:tracePt t="10443" x="1435100" y="1358900"/>
          <p14:tracePt t="10462" x="1549400" y="1492250"/>
          <p14:tracePt t="10483" x="1625600" y="1555750"/>
          <p14:tracePt t="10502" x="1714500" y="1638300"/>
          <p14:tracePt t="10522" x="1784350" y="1682750"/>
          <p14:tracePt t="10543" x="1816100" y="1708150"/>
          <p14:tracePt t="10563" x="1847850" y="1720850"/>
          <p14:tracePt t="10583" x="1860550" y="1720850"/>
          <p14:tracePt t="10603" x="1854200" y="1708150"/>
          <p14:tracePt t="10623" x="1816100" y="1663700"/>
          <p14:tracePt t="10642" x="1739900" y="1593850"/>
          <p14:tracePt t="10662" x="1670050" y="1530350"/>
          <p14:tracePt t="10683" x="1562100" y="1441450"/>
          <p14:tracePt t="10703" x="1498600" y="1377950"/>
          <p14:tracePt t="10723" x="1428750" y="1289050"/>
          <p14:tracePt t="10742" x="1390650" y="1231900"/>
          <p14:tracePt t="10763" x="1377950" y="1212850"/>
          <p14:tracePt t="10782" x="1377950" y="1219200"/>
          <p14:tracePt t="10802" x="1422400" y="1282700"/>
          <p14:tracePt t="10822" x="1466850" y="1352550"/>
          <p14:tracePt t="10842" x="1568450" y="1473200"/>
          <p14:tracePt t="10862" x="1676400" y="1581150"/>
          <p14:tracePt t="10882" x="1739900" y="1644650"/>
          <p14:tracePt t="10903" x="1809750" y="1714500"/>
          <p14:tracePt t="10922" x="1854200" y="1752600"/>
          <p14:tracePt t="10942" x="1879600" y="1765300"/>
          <p14:tracePt t="10962" x="1905000" y="1765300"/>
          <p14:tracePt t="10982" x="1917700" y="1765300"/>
          <p14:tracePt t="11003" x="1924050" y="1758950"/>
          <p14:tracePt t="11022" x="1930400" y="1746250"/>
          <p14:tracePt t="11042" x="1936750" y="1739900"/>
          <p14:tracePt t="11062" x="1930400" y="1733550"/>
          <p14:tracePt t="11082" x="1924050" y="1727200"/>
          <p14:tracePt t="11102" x="1917700" y="1727200"/>
          <p14:tracePt t="11123" x="1911350" y="1733550"/>
          <p14:tracePt t="11142" x="1898650" y="1739900"/>
          <p14:tracePt t="11162" x="1892300" y="1746250"/>
          <p14:tracePt t="11182" x="1892300" y="1739900"/>
          <p14:tracePt t="11202" x="1892300" y="1714500"/>
          <p14:tracePt t="11222" x="1905000" y="1670050"/>
          <p14:tracePt t="11242" x="1917700" y="1638300"/>
          <p14:tracePt t="11262" x="1943100" y="1600200"/>
          <p14:tracePt t="11282" x="1981200" y="1562100"/>
          <p14:tracePt t="11302" x="2019300" y="1543050"/>
          <p14:tracePt t="12893" x="1828800" y="1517650"/>
          <p14:tracePt t="12902" x="1828800" y="1524000"/>
          <p14:tracePt t="12922" x="1828800" y="1543050"/>
          <p14:tracePt t="12942" x="1828800" y="1581150"/>
          <p14:tracePt t="12962" x="1828800" y="1619250"/>
          <p14:tracePt t="12982" x="1828800" y="1638300"/>
          <p14:tracePt t="13002" x="1835150" y="1644650"/>
          <p14:tracePt t="13022" x="1841500" y="1638300"/>
          <p14:tracePt t="13042" x="1847850" y="1619250"/>
          <p14:tracePt t="13062" x="1860550" y="1600200"/>
          <p14:tracePt t="13082" x="1885950" y="1574800"/>
          <p14:tracePt t="13102" x="1898650" y="1555750"/>
          <p14:tracePt t="13122" x="1911350" y="1530350"/>
          <p14:tracePt t="13142" x="1930400" y="1524000"/>
          <p14:tracePt t="13162" x="1943100" y="1530350"/>
          <p14:tracePt t="13182" x="1949450" y="1555750"/>
          <p14:tracePt t="13202" x="1943100" y="1581150"/>
          <p14:tracePt t="13222" x="1943100" y="1587500"/>
          <p14:tracePt t="13242" x="1930400" y="1587500"/>
          <p14:tracePt t="13262" x="1917700" y="1581150"/>
          <p14:tracePt t="13390" x="1739900" y="1543050"/>
          <p14:tracePt t="13398" x="1733550" y="1568450"/>
          <p14:tracePt t="13406" x="1727200" y="1587500"/>
          <p14:tracePt t="13422" x="1727200" y="1638300"/>
          <p14:tracePt t="13442" x="1739900" y="1720850"/>
          <p14:tracePt t="13462" x="1765300" y="1758950"/>
          <p14:tracePt t="13482" x="1803400" y="1797050"/>
          <p14:tracePt t="13502" x="1847850" y="1790700"/>
          <p14:tracePt t="13522" x="1873250" y="1771650"/>
          <p14:tracePt t="13542" x="1885950" y="1714500"/>
          <p14:tracePt t="13562" x="1866900" y="1638300"/>
          <p14:tracePt t="13582" x="1835150" y="1593850"/>
          <p14:tracePt t="13602" x="1784350" y="1549400"/>
          <p14:tracePt t="13622" x="1727200" y="1543050"/>
          <p14:tracePt t="13642" x="1695450" y="1555750"/>
          <p14:tracePt t="13662" x="1657350" y="1606550"/>
          <p14:tracePt t="13682" x="1644650" y="1682750"/>
          <p14:tracePt t="13702" x="1657350" y="1739900"/>
          <p14:tracePt t="13722" x="1708150" y="1809750"/>
          <p14:tracePt t="13742" x="1771650" y="1835150"/>
          <p14:tracePt t="13762" x="1809750" y="1835150"/>
          <p14:tracePt t="13782" x="1873250" y="1790700"/>
          <p14:tracePt t="13802" x="1911350" y="1714500"/>
          <p14:tracePt t="13822" x="1930400" y="1657350"/>
          <p14:tracePt t="13842" x="1917700" y="1568450"/>
          <p14:tracePt t="13862" x="1879600" y="1504950"/>
          <p14:tracePt t="13882" x="1841500" y="1485900"/>
          <p14:tracePt t="13902" x="1778000" y="1485900"/>
          <p14:tracePt t="13922" x="1727200" y="1517650"/>
          <p14:tracePt t="13942" x="1701800" y="1562100"/>
          <p14:tracePt t="13962" x="1682750" y="1651000"/>
          <p14:tracePt t="13982" x="1695450" y="1746250"/>
          <p14:tracePt t="14002" x="1714500" y="1797050"/>
          <p14:tracePt t="14022" x="1758950" y="1835150"/>
          <p14:tracePt t="14042" x="1803400" y="1835150"/>
          <p14:tracePt t="14062" x="1835150" y="1809750"/>
          <p14:tracePt t="14082" x="1860550" y="1746250"/>
          <p14:tracePt t="14102" x="1873250" y="1701800"/>
          <p14:tracePt t="14122" x="1860550" y="1625600"/>
          <p14:tracePt t="14142" x="1835150" y="1568450"/>
          <p14:tracePt t="14162" x="1809750" y="1543050"/>
          <p14:tracePt t="14182" x="1765300" y="1536700"/>
          <p14:tracePt t="14202" x="1739900" y="1562100"/>
          <p14:tracePt t="14222" x="1727200" y="1600200"/>
          <p14:tracePt t="14242" x="1733550" y="1670050"/>
          <p14:tracePt t="14262" x="1758950" y="1733550"/>
          <p14:tracePt t="14282" x="1778000" y="1752600"/>
          <p14:tracePt t="14302" x="1803400" y="1758950"/>
          <p14:tracePt t="14322" x="1816100" y="1739900"/>
          <p14:tracePt t="14342" x="1816100" y="1720850"/>
          <p14:tracePt t="14362" x="1809750" y="1689100"/>
          <p14:tracePt t="14382" x="1803400" y="1676400"/>
          <p14:tracePt t="14402" x="1803400" y="1670050"/>
          <p14:tracePt t="14422" x="1797050" y="1670050"/>
          <p14:tracePt t="14578" x="1790700" y="1670050"/>
          <p14:tracePt t="14846" x="1790700" y="1676400"/>
          <p14:tracePt t="14930" x="1790700" y="1670050"/>
          <p14:tracePt t="14954" x="1797050" y="1670050"/>
          <p14:tracePt t="14966" x="1803400" y="1670050"/>
          <p14:tracePt t="14982" x="1816100" y="1670050"/>
          <p14:tracePt t="14998" x="1822450" y="1670050"/>
          <p14:tracePt t="15006" x="1828800" y="1670050"/>
          <p14:tracePt t="15022" x="1847850" y="1670050"/>
          <p14:tracePt t="15042" x="1885950" y="1663700"/>
          <p14:tracePt t="15062" x="1924050" y="1663700"/>
          <p14:tracePt t="15082" x="1993900" y="1657350"/>
          <p14:tracePt t="15102" x="2089150" y="1644650"/>
          <p14:tracePt t="15122" x="2165350" y="1631950"/>
          <p14:tracePt t="15142" x="2305050" y="1619250"/>
          <p14:tracePt t="15162" x="2457450" y="1612900"/>
          <p14:tracePt t="15182" x="2571750" y="1606550"/>
          <p14:tracePt t="15202" x="2743200" y="1600200"/>
          <p14:tracePt t="15222" x="2927350" y="1600200"/>
          <p14:tracePt t="15242" x="3054350" y="1606550"/>
          <p14:tracePt t="15262" x="3257550" y="1619250"/>
          <p14:tracePt t="15282" x="3479800" y="1631950"/>
          <p14:tracePt t="15302" x="3632200" y="1644650"/>
          <p14:tracePt t="15322" x="3873500" y="1663700"/>
          <p14:tracePt t="15342" x="4121150" y="1682750"/>
          <p14:tracePt t="15362" x="4286250" y="1695450"/>
          <p14:tracePt t="15382" x="4527550" y="1701800"/>
          <p14:tracePt t="15402" x="4762500" y="1714500"/>
          <p14:tracePt t="15422" x="4921250" y="1714500"/>
          <p14:tracePt t="15442" x="5168900" y="1720850"/>
          <p14:tracePt t="15462" x="5416550" y="1727200"/>
          <p14:tracePt t="15482" x="5575300" y="1727200"/>
          <p14:tracePt t="15502" x="5810250" y="1727200"/>
          <p14:tracePt t="15522" x="6032500" y="1733550"/>
          <p14:tracePt t="15541" x="6178550" y="1733550"/>
          <p14:tracePt t="15562" x="6381750" y="1733550"/>
          <p14:tracePt t="15582" x="6559550" y="1733550"/>
          <p14:tracePt t="15602" x="6673850" y="1727200"/>
          <p14:tracePt t="15622" x="6832600" y="1727200"/>
          <p14:tracePt t="15642" x="6985000" y="1720850"/>
          <p14:tracePt t="15662" x="7080250" y="1714500"/>
          <p14:tracePt t="15682" x="7213600" y="1708150"/>
          <p14:tracePt t="15702" x="7296150" y="1708150"/>
          <p14:tracePt t="15722" x="7410450" y="1695450"/>
          <p14:tracePt t="15742" x="7512050" y="1676400"/>
          <p14:tracePt t="15762" x="7581900" y="1657350"/>
          <p14:tracePt t="15782" x="7670800" y="1619250"/>
          <p14:tracePt t="15802" x="7747000" y="1574800"/>
          <p14:tracePt t="15822" x="7791450" y="1549400"/>
          <p14:tracePt t="15842" x="7835900" y="1504950"/>
          <p14:tracePt t="15862" x="7867650" y="1460500"/>
          <p14:tracePt t="15882" x="7886700" y="1435100"/>
          <p14:tracePt t="15902" x="7893050" y="1384300"/>
          <p14:tracePt t="15922" x="7893050" y="1339850"/>
          <p14:tracePt t="15942" x="7880350" y="1308100"/>
          <p14:tracePt t="15961" x="7854950" y="1263650"/>
          <p14:tracePt t="15982" x="7810500" y="1219200"/>
          <p14:tracePt t="16001" x="7772400" y="1193800"/>
          <p14:tracePt t="16021" x="7696200" y="1155700"/>
          <p14:tracePt t="16042" x="7588250" y="1117600"/>
          <p14:tracePt t="16062" x="7512050" y="1098550"/>
          <p14:tracePt t="16081" x="7372350" y="1079500"/>
          <p14:tracePt t="16102" x="7232650" y="1066800"/>
          <p14:tracePt t="16122" x="7131050" y="1066800"/>
          <p14:tracePt t="16140" x="6978650" y="1092200"/>
          <p14:tracePt t="16161" x="6826250" y="1130300"/>
          <p14:tracePt t="16181" x="6718300" y="1162050"/>
          <p14:tracePt t="16201" x="6565900" y="1231900"/>
          <p14:tracePt t="16222" x="6457950" y="1282700"/>
          <p14:tracePt t="16241" x="6311900" y="1371600"/>
          <p14:tracePt t="16261" x="6184900" y="1479550"/>
          <p14:tracePt t="16282" x="6108700" y="1555750"/>
          <p14:tracePt t="16302" x="6007100" y="1689100"/>
          <p14:tracePt t="16322" x="5956300" y="1778000"/>
          <p14:tracePt t="16341" x="5892800" y="1905000"/>
          <p14:tracePt t="16361" x="5861050" y="2025650"/>
          <p14:tracePt t="16381" x="5848350" y="2101850"/>
          <p14:tracePt t="16401" x="5861050" y="2209800"/>
          <p14:tracePt t="16421" x="5892800" y="2317750"/>
          <p14:tracePt t="16441" x="5930900" y="2381250"/>
          <p14:tracePt t="16461" x="6000750" y="2463800"/>
          <p14:tracePt t="16481" x="6102350" y="2533650"/>
          <p14:tracePt t="16501" x="6172200" y="2571750"/>
          <p14:tracePt t="16521" x="6292850" y="2628900"/>
          <p14:tracePt t="16541" x="6419850" y="2686050"/>
          <p14:tracePt t="16561" x="6502400" y="2717800"/>
          <p14:tracePt t="16581" x="6642100" y="2755900"/>
          <p14:tracePt t="16583" x="6692900" y="2762250"/>
          <p14:tracePt t="16602" x="6794500" y="2781300"/>
          <p14:tracePt t="16622" x="6896100" y="2794000"/>
          <p14:tracePt t="16641" x="7061200" y="2800350"/>
          <p14:tracePt t="16661" x="7219950" y="2787650"/>
          <p14:tracePt t="16682" x="7327900" y="2774950"/>
          <p14:tracePt t="16701" x="7480300" y="2736850"/>
          <p14:tracePt t="16721" x="7626350" y="2686050"/>
          <p14:tracePt t="16741" x="7721600" y="2641600"/>
          <p14:tracePt t="16761" x="7848600" y="2552700"/>
          <p14:tracePt t="16781" x="7969250" y="2432050"/>
          <p14:tracePt t="16801" x="8039100" y="2343150"/>
          <p14:tracePt t="16821" x="8121650" y="2190750"/>
          <p14:tracePt t="16841" x="8166100" y="2044700"/>
          <p14:tracePt t="16861" x="8172450" y="1936750"/>
          <p14:tracePt t="16881" x="8159750" y="1778000"/>
          <p14:tracePt t="16901" x="8096250" y="1619250"/>
          <p14:tracePt t="16921" x="8039100" y="1524000"/>
          <p14:tracePt t="16941" x="7918450" y="1390650"/>
          <p14:tracePt t="16961" x="7766050" y="1282700"/>
          <p14:tracePt t="16981" x="7651750" y="1225550"/>
          <p14:tracePt t="17001" x="7448550" y="1181100"/>
          <p14:tracePt t="17021" x="7239000" y="1181100"/>
          <p14:tracePt t="17041" x="7105650" y="1193800"/>
          <p14:tracePt t="17061" x="6921500" y="1244600"/>
          <p14:tracePt t="17081" x="6762750" y="1314450"/>
          <p14:tracePt t="17101" x="6673850" y="1377950"/>
          <p14:tracePt t="17122" x="6559550" y="1492250"/>
          <p14:tracePt t="17141" x="6477000" y="1625600"/>
          <p14:tracePt t="17161" x="6438900" y="1714500"/>
          <p14:tracePt t="17181" x="6407150" y="1866900"/>
          <p14:tracePt t="17201" x="6394450" y="2012950"/>
          <p14:tracePt t="17221" x="6400800" y="2108200"/>
          <p14:tracePt t="17241" x="6432550" y="2228850"/>
          <p14:tracePt t="17261" x="6483350" y="2349500"/>
          <p14:tracePt t="17281" x="6527800" y="2432050"/>
          <p14:tracePt t="17301" x="6616700" y="2533650"/>
          <p14:tracePt t="17321" x="6737350" y="2603500"/>
          <p14:tracePt t="17341" x="6832600" y="2635250"/>
          <p14:tracePt t="17361" x="6978650" y="2667000"/>
          <p14:tracePt t="17381" x="7137400" y="2673350"/>
          <p14:tracePt t="17401" x="7245350" y="2667000"/>
          <p14:tracePt t="17421" x="7404100" y="2641600"/>
          <p14:tracePt t="17441" x="7569200" y="2597150"/>
          <p14:tracePt t="17461" x="7670800" y="2559050"/>
          <p14:tracePt t="17481" x="7810500" y="2495550"/>
          <p14:tracePt t="17501" x="7931150" y="2413000"/>
          <p14:tracePt t="17521" x="8001000" y="2349500"/>
          <p14:tracePt t="17541" x="8089900" y="2241550"/>
          <p14:tracePt t="17561" x="8140700" y="2133600"/>
          <p14:tracePt t="17581" x="8159750" y="2051050"/>
          <p14:tracePt t="17583" x="8159750" y="2012950"/>
          <p14:tracePt t="17601" x="8147050" y="1917700"/>
          <p14:tracePt t="17621" x="8102600" y="1765300"/>
          <p14:tracePt t="17641" x="8058150" y="1657350"/>
          <p14:tracePt t="17661" x="7975600" y="1511300"/>
          <p14:tracePt t="17681" x="7861300" y="1390650"/>
          <p14:tracePt t="17701" x="7766050" y="1327150"/>
          <p14:tracePt t="17721" x="7607300" y="1263650"/>
          <p14:tracePt t="17741" x="7429500" y="1238250"/>
          <p14:tracePt t="17761" x="7308850" y="1238250"/>
          <p14:tracePt t="17781" x="7137400" y="1270000"/>
          <p14:tracePt t="17801" x="6978650" y="1339850"/>
          <p14:tracePt t="17821" x="6889750" y="1403350"/>
          <p14:tracePt t="17841" x="6769100" y="1530350"/>
          <p14:tracePt t="17861" x="6705600" y="1625600"/>
          <p14:tracePt t="17881" x="6635750" y="1778000"/>
          <p14:tracePt t="17901" x="6597650" y="1924050"/>
          <p14:tracePt t="17921" x="6597650" y="2000250"/>
          <p14:tracePt t="17941" x="6623050" y="2108200"/>
          <p14:tracePt t="17961" x="6680200" y="2203450"/>
          <p14:tracePt t="17981" x="6731000" y="2254250"/>
          <p14:tracePt t="18001" x="6832600" y="2311400"/>
          <p14:tracePt t="18021" x="6953250" y="2343150"/>
          <p14:tracePt t="18041" x="7042150" y="2355850"/>
          <p14:tracePt t="18061" x="7188200" y="2355850"/>
          <p14:tracePt t="18081" x="7321550" y="2336800"/>
          <p14:tracePt t="18101" x="7404100" y="2317750"/>
          <p14:tracePt t="18121" x="7499350" y="2292350"/>
          <p14:tracePt t="18141" x="7569200" y="2286000"/>
          <p14:tracePt t="18161" x="7588250" y="2279650"/>
          <p14:tracePt t="18181" x="7594600" y="2273300"/>
          <p14:tracePt t="18201" x="7550150" y="2241550"/>
          <p14:tracePt t="18221" x="7512050" y="2209800"/>
          <p14:tracePt t="18241" x="7473950" y="2171700"/>
          <p14:tracePt t="19782" x="0" y="0"/>
        </p14:tracePtLst>
        <p14:tracePtLst>
          <p14:tracePt t="28064" x="6299200" y="1435100"/>
          <p14:tracePt t="28695" x="6610350" y="1676400"/>
          <p14:tracePt t="28703" x="6610350" y="1663700"/>
          <p14:tracePt t="28719" x="6629400" y="1587500"/>
          <p14:tracePt t="28739" x="6661150" y="1466850"/>
          <p14:tracePt t="28759" x="6731000" y="1200150"/>
          <p14:tracePt t="28779" x="6769100" y="933450"/>
          <p14:tracePt t="28799" x="6737350" y="800100"/>
          <p14:tracePt t="28819" x="6559550" y="762000"/>
          <p14:tracePt t="28839" x="6248400" y="965200"/>
          <p14:tracePt t="28859" x="6032500" y="1270000"/>
          <p14:tracePt t="28879" x="5791200" y="1816100"/>
          <p14:tracePt t="28899" x="5740400" y="2317750"/>
          <p14:tracePt t="28919" x="5797550" y="2533650"/>
          <p14:tracePt t="28939" x="5994400" y="2705100"/>
          <p14:tracePt t="28959" x="6184900" y="2724150"/>
          <p14:tracePt t="28979" x="6299200" y="2686050"/>
          <p14:tracePt t="28999" x="6388100" y="2603500"/>
          <p14:tracePt t="29019" x="6432550" y="2540000"/>
          <p14:tracePt t="29039" x="6445250" y="2514600"/>
          <p14:tracePt t="29059" x="6445250" y="2501900"/>
          <p14:tracePt t="29079" x="6432550" y="2508250"/>
          <p14:tracePt t="29099" x="6426200" y="2514600"/>
          <p14:tracePt t="29120" x="6419850" y="2514600"/>
          <p14:tracePt t="29147" x="6426200" y="2501900"/>
          <p14:tracePt t="29159" x="6426200" y="2495550"/>
          <p14:tracePt t="29179" x="6445250" y="2470150"/>
          <p14:tracePt t="29199" x="6464300" y="2444750"/>
          <p14:tracePt t="29219" x="6470650" y="2432050"/>
          <p14:tracePt t="29239" x="6477000" y="2419350"/>
          <p14:tracePt t="29283" x="6477000" y="2425700"/>
          <p14:tracePt t="29311" x="6470650" y="2425700"/>
          <p14:tracePt t="29319" x="6464300" y="2425700"/>
          <p14:tracePt t="29339" x="6451600" y="2432050"/>
          <p14:tracePt t="29359" x="6445250" y="2432050"/>
          <p14:tracePt t="29379" x="6438900" y="2432050"/>
          <p14:tracePt t="29455" x="6451600" y="2432050"/>
          <p14:tracePt t="29471" x="6457950" y="2432050"/>
          <p14:tracePt t="29483" x="6464300" y="2432050"/>
          <p14:tracePt t="29499" x="6470650" y="2432050"/>
          <p14:tracePt t="29519" x="6470650" y="2425700"/>
          <p14:tracePt t="29539" x="6477000" y="2425700"/>
          <p14:tracePt t="29559" x="6483350" y="2419350"/>
          <p14:tracePt t="29627" x="6483350" y="2413000"/>
          <p14:tracePt t="29659" x="6483350" y="2406650"/>
          <p14:tracePt t="29727" x="6477000" y="2406650"/>
          <p14:tracePt t="29747" x="6470650" y="2406650"/>
          <p14:tracePt t="29771" x="6470650" y="2400300"/>
          <p14:tracePt t="29791" x="6464300" y="2393950"/>
          <p14:tracePt t="29839" x="6470650" y="2387600"/>
          <p14:tracePt t="29855" x="6477000" y="2381250"/>
          <p14:tracePt t="29867" x="6477000" y="2374900"/>
          <p14:tracePt t="29883" x="6477000" y="2368550"/>
          <p14:tracePt t="29899" x="6477000" y="2362200"/>
          <p14:tracePt t="29919" x="6477000" y="2355850"/>
          <p14:tracePt t="29939" x="6477000" y="2349500"/>
          <p14:tracePt t="29959" x="6477000" y="2343150"/>
          <p14:tracePt t="30011" x="6477000" y="2349500"/>
          <p14:tracePt t="30028" x="6477000" y="2355850"/>
          <p14:tracePt t="30268" x="6432550" y="2292350"/>
          <p14:tracePt t="30275" x="6426200" y="2298700"/>
          <p14:tracePt t="30284" x="6419850" y="2305050"/>
          <p14:tracePt t="30299" x="6407150" y="2317750"/>
          <p14:tracePt t="30319" x="6394450" y="2343150"/>
          <p14:tracePt t="30339" x="6400800" y="2362200"/>
          <p14:tracePt t="30359" x="6413500" y="2387600"/>
          <p14:tracePt t="30379" x="6438900" y="2406650"/>
          <p14:tracePt t="30399" x="6464300" y="2413000"/>
          <p14:tracePt t="30419" x="6496050" y="2413000"/>
          <p14:tracePt t="30439" x="6515100" y="2400300"/>
          <p14:tracePt t="30459" x="6521450" y="2387600"/>
          <p14:tracePt t="30479" x="6515100" y="2362200"/>
          <p14:tracePt t="30499" x="6496050" y="2343150"/>
          <p14:tracePt t="30519" x="6483350" y="2336800"/>
          <p14:tracePt t="30539" x="6464300" y="2336800"/>
          <p14:tracePt t="30559" x="6457950" y="2336800"/>
          <p14:tracePt t="30579" x="6451600" y="2336800"/>
          <p14:tracePt t="30599" x="6451600" y="2343150"/>
          <p14:tracePt t="30620" x="6457950" y="2349500"/>
          <p14:tracePt t="30644" x="6464300" y="2349500"/>
          <p14:tracePt t="30687" x="6470650" y="2355850"/>
          <p14:tracePt t="30783" x="6477000" y="2362200"/>
          <p14:tracePt t="30800" x="6483350" y="2362200"/>
          <p14:tracePt t="30808" x="6489700" y="2368550"/>
          <p14:tracePt t="30819" x="6496050" y="2368550"/>
          <p14:tracePt t="30840" x="6515100" y="2368550"/>
          <p14:tracePt t="30860" x="6546850" y="2374900"/>
          <p14:tracePt t="30879" x="6565900" y="2374900"/>
          <p14:tracePt t="30900" x="6604000" y="2368550"/>
          <p14:tracePt t="30920" x="6648450" y="2368550"/>
          <p14:tracePt t="30939" x="6680200" y="2368550"/>
          <p14:tracePt t="30959" x="6724650" y="2368550"/>
          <p14:tracePt t="30980" x="6781800" y="2362200"/>
          <p14:tracePt t="30999" x="6826250" y="2362200"/>
          <p14:tracePt t="31019" x="6896100" y="2362200"/>
          <p14:tracePt t="31039" x="6978650" y="2374900"/>
          <p14:tracePt t="31059" x="7029450" y="2381250"/>
          <p14:tracePt t="31079" x="7086600" y="2381250"/>
          <p14:tracePt t="31080" x="7112000" y="2381250"/>
          <p14:tracePt t="31100" x="7200900" y="2381250"/>
          <p14:tracePt t="31119" x="7264400" y="2381250"/>
          <p14:tracePt t="31140" x="7353300" y="2374900"/>
          <p14:tracePt t="31159" x="7442200" y="2368550"/>
          <p14:tracePt t="31179" x="7499350" y="2368550"/>
          <p14:tracePt t="31199" x="7581900" y="2368550"/>
          <p14:tracePt t="31219" x="7632700" y="2374900"/>
          <p14:tracePt t="31239" x="7715250" y="2374900"/>
          <p14:tracePt t="31259" x="7766050" y="2374900"/>
          <p14:tracePt t="31279" x="7835900" y="2368550"/>
          <p14:tracePt t="31299" x="7886700" y="2368550"/>
          <p14:tracePt t="31319" x="7912100" y="2368550"/>
          <p14:tracePt t="31339" x="7937500" y="2368550"/>
          <p14:tracePt t="31359" x="7950200" y="2368550"/>
          <p14:tracePt t="31379" x="7956550" y="2368550"/>
          <p14:tracePt t="31399" x="7962900" y="2368550"/>
          <p14:tracePt t="31419" x="7962900" y="2374900"/>
          <p14:tracePt t="31448" x="7969250" y="2374900"/>
          <p14:tracePt t="31484" x="7969250" y="2381250"/>
          <p14:tracePt t="31544" x="7975600" y="2387600"/>
          <p14:tracePt t="31560" x="7981950" y="2393950"/>
          <p14:tracePt t="31568" x="7988300" y="2400300"/>
          <p14:tracePt t="31579" x="7994650" y="2413000"/>
          <p14:tracePt t="31599" x="8013700" y="2444750"/>
          <p14:tracePt t="31619" x="8032750" y="2463800"/>
          <p14:tracePt t="31639" x="8064500" y="2470150"/>
          <p14:tracePt t="31659" x="8083550" y="2451100"/>
          <p14:tracePt t="31679" x="8083550" y="2419350"/>
          <p14:tracePt t="31699" x="8070850" y="2374900"/>
          <p14:tracePt t="31719" x="8039100" y="2336800"/>
          <p14:tracePt t="31739" x="8007350" y="2324100"/>
          <p14:tracePt t="31759" x="7956550" y="2336800"/>
          <p14:tracePt t="31779" x="7912100" y="2381250"/>
          <p14:tracePt t="31799" x="7893050" y="2425700"/>
          <p14:tracePt t="31819" x="7886700" y="2482850"/>
          <p14:tracePt t="31839" x="7918450" y="2514600"/>
          <p14:tracePt t="31859" x="7943850" y="2508250"/>
          <p14:tracePt t="31879" x="7988300" y="2470150"/>
          <p14:tracePt t="31899" x="8007350" y="2406650"/>
          <p14:tracePt t="31919" x="8007350" y="2368550"/>
          <p14:tracePt t="31939" x="7994650" y="2330450"/>
          <p14:tracePt t="31959" x="7981950" y="2343150"/>
          <p14:tracePt t="31979" x="7969250" y="2374900"/>
          <p14:tracePt t="31999" x="7969250" y="2438400"/>
          <p14:tracePt t="32019" x="7981950" y="2470150"/>
          <p14:tracePt t="32039" x="7994650" y="2463800"/>
          <p14:tracePt t="32058" x="8026400" y="2425700"/>
          <p14:tracePt t="32079" x="8045450" y="2374900"/>
          <p14:tracePt t="32098" x="8045450" y="2349500"/>
          <p14:tracePt t="32119" x="8039100" y="2336800"/>
          <p14:tracePt t="32139" x="8013700" y="2355850"/>
          <p14:tracePt t="32159" x="8001000" y="2387600"/>
          <p14:tracePt t="32179" x="8001000" y="2444750"/>
          <p14:tracePt t="32198" x="8026400" y="2476500"/>
          <p14:tracePt t="32219" x="8058150" y="2470150"/>
          <p14:tracePt t="32238" x="8096250" y="2425700"/>
          <p14:tracePt t="32258" x="8102600" y="2362200"/>
          <p14:tracePt t="32279" x="8089900" y="2317750"/>
          <p14:tracePt t="32298" x="8045450" y="2279650"/>
          <p14:tracePt t="32317" x="8013700" y="2279650"/>
          <p14:tracePt t="32338" x="7969250" y="2324100"/>
          <p14:tracePt t="32357" x="7943850" y="2419350"/>
          <p14:tracePt t="32378" x="7943850" y="2476500"/>
          <p14:tracePt t="32399" x="7975600" y="2520950"/>
          <p14:tracePt t="32418" x="8020050" y="2501900"/>
          <p14:tracePt t="32439" x="8032750" y="2463800"/>
          <p14:tracePt t="32459" x="8032750" y="2406650"/>
          <p14:tracePt t="32478" x="8020050" y="2362200"/>
          <p14:tracePt t="32499" x="8007350" y="2349500"/>
          <p14:tracePt t="32518" x="7988300" y="2374900"/>
          <p14:tracePt t="32537" x="7975600" y="2419350"/>
          <p14:tracePt t="32558" x="7969250" y="2444750"/>
          <p14:tracePt t="32578" x="7981950" y="2470150"/>
          <p14:tracePt t="32598" x="7988300" y="2476500"/>
          <p14:tracePt t="32619" x="7994650" y="2476500"/>
          <p14:tracePt t="32680" x="7994650" y="2470150"/>
          <p14:tracePt t="32716" x="7994650" y="2463800"/>
          <p14:tracePt t="32768" x="8001000" y="2463800"/>
          <p14:tracePt t="32888" x="8007350" y="2463800"/>
          <p14:tracePt t="32928" x="8013700" y="2463800"/>
          <p14:tracePt t="33056" x="8020050" y="2470150"/>
          <p14:tracePt t="33076" x="8026400" y="2476500"/>
          <p14:tracePt t="33108" x="8032750" y="2476500"/>
          <p14:tracePt t="33168" x="8039100" y="2476500"/>
          <p14:tracePt t="33189" x="8045450" y="2476500"/>
          <p14:tracePt t="33221" x="8045450" y="2482850"/>
          <p14:tracePt t="33244" x="8051800" y="2489200"/>
          <p14:tracePt t="33281" x="8058150" y="2489200"/>
          <p14:tracePt t="33333" x="8064500" y="2489200"/>
          <p14:tracePt t="33356" x="8070850" y="2489200"/>
          <p14:tracePt t="33377" x="8070850" y="2482850"/>
          <p14:tracePt t="33401" x="8070850" y="2476500"/>
          <p14:tracePt t="33417" x="8070850" y="2470150"/>
          <p14:tracePt t="33424" x="8077200" y="2463800"/>
          <p14:tracePt t="33438" x="8070850" y="2451100"/>
          <p14:tracePt t="33458" x="8070850" y="2432050"/>
          <p14:tracePt t="33478" x="8070850" y="2387600"/>
          <p14:tracePt t="33498" x="8070850" y="2324100"/>
          <p14:tracePt t="33518" x="8064500" y="2273300"/>
          <p14:tracePt t="33538" x="8058150" y="2184400"/>
          <p14:tracePt t="33558" x="8045450" y="2089150"/>
          <p14:tracePt t="33578" x="8045450" y="2012950"/>
          <p14:tracePt t="33580" x="8045450" y="1981200"/>
          <p14:tracePt t="33598" x="8045450" y="1898650"/>
          <p14:tracePt t="33618" x="8045450" y="1784350"/>
          <p14:tracePt t="33639" x="8051800" y="1714500"/>
          <p14:tracePt t="33658" x="8051800" y="1612900"/>
          <p14:tracePt t="33678" x="8051800" y="1517650"/>
          <p14:tracePt t="33699" x="8045450" y="1460500"/>
          <p14:tracePt t="33718" x="8045450" y="1377950"/>
          <p14:tracePt t="33738" x="8039100" y="1308100"/>
          <p14:tracePt t="33758" x="8032750" y="1263650"/>
          <p14:tracePt t="33778" x="8020050" y="1219200"/>
          <p14:tracePt t="33798" x="8013700" y="1174750"/>
          <p14:tracePt t="33818" x="8007350" y="1155700"/>
          <p14:tracePt t="33838" x="8007350" y="1136650"/>
          <p14:tracePt t="33858" x="8007350" y="1130300"/>
          <p14:tracePt t="33921" x="8001000" y="1130300"/>
          <p14:tracePt t="33949" x="8001000" y="1136650"/>
          <p14:tracePt t="33981" x="8007350" y="1143000"/>
          <p14:tracePt t="34077" x="8007350" y="1149350"/>
          <p14:tracePt t="34181" x="8001000" y="1155700"/>
          <p14:tracePt t="34221" x="8001000" y="1162050"/>
          <p14:tracePt t="34265" x="7994650" y="1162050"/>
          <p14:tracePt t="34309" x="7988300" y="1162050"/>
          <p14:tracePt t="34341" x="7981950" y="1155700"/>
          <p14:tracePt t="34353" x="7969250" y="1143000"/>
          <p14:tracePt t="34361" x="7962900" y="1130300"/>
          <p14:tracePt t="34378" x="7956550" y="1104900"/>
          <p14:tracePt t="34398" x="7950200" y="1073150"/>
          <p14:tracePt t="34418" x="7931150" y="1035050"/>
          <p14:tracePt t="34438" x="7886700" y="1016000"/>
          <p14:tracePt t="34458" x="7867650" y="1016000"/>
          <p14:tracePt t="34921" x="6470650" y="1504950"/>
          <p14:tracePt t="34937" x="6477000" y="1492250"/>
          <p14:tracePt t="34945" x="6477000" y="1485900"/>
          <p14:tracePt t="34958" x="6483350" y="1466850"/>
          <p14:tracePt t="34978" x="6489700" y="1447800"/>
          <p14:tracePt t="34998" x="6489700" y="1435100"/>
          <p14:tracePt t="35018" x="6483350" y="1435100"/>
          <p14:tracePt t="35038" x="6477000" y="1435100"/>
          <p14:tracePt t="35058" x="6464300" y="1454150"/>
          <p14:tracePt t="35078" x="6445250" y="1466850"/>
          <p14:tracePt t="35098" x="6438900" y="1479550"/>
          <p14:tracePt t="35118" x="6426200" y="1485900"/>
          <p14:tracePt t="35138" x="6419850" y="1492250"/>
          <p14:tracePt t="35158" x="6419850" y="1498600"/>
          <p14:tracePt t="35178" x="6432550" y="1504950"/>
          <p14:tracePt t="35198" x="6438900" y="1511300"/>
          <p14:tracePt t="35218" x="6438900" y="1517650"/>
          <p14:tracePt t="35238" x="6445250" y="1530350"/>
          <p14:tracePt t="35258" x="6451600" y="1536700"/>
          <p14:tracePt t="35278" x="6451600" y="1543050"/>
          <p14:tracePt t="35298" x="6451600" y="1555750"/>
          <p14:tracePt t="35318" x="6457950" y="1562100"/>
          <p14:tracePt t="35358" x="6451600" y="1574800"/>
          <p14:tracePt t="35378" x="6445250" y="1581150"/>
          <p14:tracePt t="35398" x="6432550" y="1587500"/>
          <p14:tracePt t="35418" x="6426200" y="1587500"/>
          <p14:tracePt t="35546" x="6451600" y="1682750"/>
          <p14:tracePt t="35553" x="6464300" y="1676400"/>
          <p14:tracePt t="35562" x="6470650" y="1663700"/>
          <p14:tracePt t="35578" x="6483350" y="1631950"/>
          <p14:tracePt t="35598" x="6477000" y="1593850"/>
          <p14:tracePt t="35618" x="6464300" y="1568450"/>
          <p14:tracePt t="35638" x="6438900" y="1562100"/>
          <p14:tracePt t="35658" x="6413500" y="1574800"/>
          <p14:tracePt t="35678" x="6407150" y="1587500"/>
          <p14:tracePt t="35698" x="6400800" y="1606550"/>
          <p14:tracePt t="35718" x="6413500" y="1612900"/>
          <p14:tracePt t="35738" x="6426200" y="1612900"/>
          <p14:tracePt t="35758" x="6445250" y="1600200"/>
          <p14:tracePt t="35778" x="6451600" y="1593850"/>
          <p14:tracePt t="35798" x="6457950" y="1587500"/>
          <p14:tracePt t="35818" x="6457950" y="1581150"/>
          <p14:tracePt t="35838" x="6451600" y="1574800"/>
          <p14:tracePt t="35858" x="6445250" y="1574800"/>
          <p14:tracePt t="35981" x="6445250" y="1581150"/>
          <p14:tracePt t="36041" x="6438900" y="1581150"/>
          <p14:tracePt t="36137" x="6445250" y="1581150"/>
          <p14:tracePt t="36154" x="6451600" y="1581150"/>
          <p14:tracePt t="36162" x="6451600" y="1587500"/>
          <p14:tracePt t="36178" x="6464300" y="1587500"/>
          <p14:tracePt t="36198" x="6483350" y="1593850"/>
          <p14:tracePt t="36218" x="6502400" y="1593850"/>
          <p14:tracePt t="36238" x="6527800" y="1593850"/>
          <p14:tracePt t="36258" x="6553200" y="1593850"/>
          <p14:tracePt t="36278" x="6572250" y="1587500"/>
          <p14:tracePt t="36298" x="6610350" y="1587500"/>
          <p14:tracePt t="36318" x="6642100" y="1581150"/>
          <p14:tracePt t="36338" x="6673850" y="1581150"/>
          <p14:tracePt t="36358" x="6711950" y="1581150"/>
          <p14:tracePt t="36378" x="6756400" y="1581150"/>
          <p14:tracePt t="36398" x="6781800" y="1581150"/>
          <p14:tracePt t="36418" x="6832600" y="1581150"/>
          <p14:tracePt t="36438" x="6877050" y="1574800"/>
          <p14:tracePt t="36458" x="6908800" y="1574800"/>
          <p14:tracePt t="36478" x="6959600" y="1574800"/>
          <p14:tracePt t="36498" x="7010400" y="1568450"/>
          <p14:tracePt t="36518" x="7042150" y="1568450"/>
          <p14:tracePt t="36538" x="7086600" y="1568450"/>
          <p14:tracePt t="36558" x="7137400" y="1568450"/>
          <p14:tracePt t="36578" x="7169150" y="1574800"/>
          <p14:tracePt t="36598" x="7207250" y="1574800"/>
          <p14:tracePt t="36618" x="7245350" y="1568450"/>
          <p14:tracePt t="36638" x="7270750" y="1568450"/>
          <p14:tracePt t="36658" x="7296150" y="1562100"/>
          <p14:tracePt t="36678" x="7321550" y="1562100"/>
          <p14:tracePt t="36698" x="7334250" y="1562100"/>
          <p14:tracePt t="36718" x="7353300" y="1562100"/>
          <p14:tracePt t="36738" x="7366000" y="1562100"/>
          <p14:tracePt t="36758" x="7372350" y="1555750"/>
          <p14:tracePt t="36778" x="7385050" y="1555750"/>
          <p14:tracePt t="36798" x="7397750" y="1562100"/>
          <p14:tracePt t="36818" x="7410450" y="1562100"/>
          <p14:tracePt t="36838" x="7429500" y="1568450"/>
          <p14:tracePt t="36858" x="7454900" y="1574800"/>
          <p14:tracePt t="36878" x="7473950" y="1574800"/>
          <p14:tracePt t="36898" x="7512050" y="1568450"/>
          <p14:tracePt t="36918" x="7543800" y="1555750"/>
          <p14:tracePt t="36938" x="7550150" y="1536700"/>
          <p14:tracePt t="36958" x="7543800" y="1511300"/>
          <p14:tracePt t="36978" x="7512050" y="1492250"/>
          <p14:tracePt t="36998" x="7486650" y="1492250"/>
          <p14:tracePt t="37018" x="7454900" y="1511300"/>
          <p14:tracePt t="37038" x="7435850" y="1549400"/>
          <p14:tracePt t="37058" x="7429500" y="1574800"/>
          <p14:tracePt t="37078" x="7442200" y="1600200"/>
          <p14:tracePt t="37098" x="7454900" y="1600200"/>
          <p14:tracePt t="37118" x="7473950" y="1587500"/>
          <p14:tracePt t="37138" x="7480300" y="1568450"/>
          <p14:tracePt t="37158" x="7473950" y="1562100"/>
          <p14:tracePt t="37178" x="7461250" y="1555750"/>
          <p14:tracePt t="37198" x="7448550" y="1568450"/>
          <p14:tracePt t="37218" x="7435850" y="1587500"/>
          <p14:tracePt t="37238" x="7429500" y="1612900"/>
          <p14:tracePt t="37258" x="7429500" y="1631950"/>
          <p14:tracePt t="37278" x="7435850" y="1644650"/>
          <p14:tracePt t="37298" x="7454900" y="1657350"/>
          <p14:tracePt t="37318" x="7467600" y="1670050"/>
          <p14:tracePt t="37338" x="7473950" y="1676400"/>
          <p14:tracePt t="37358" x="7480300" y="1676400"/>
          <p14:tracePt t="37378" x="7480300" y="1682750"/>
          <p14:tracePt t="37398" x="7473950" y="1689100"/>
          <p14:tracePt t="37418" x="7473950" y="1695450"/>
          <p14:tracePt t="37438" x="7473950" y="1701800"/>
          <p14:tracePt t="37530" x="7480300" y="1695450"/>
          <p14:tracePt t="37542" x="7480300" y="1689100"/>
          <p14:tracePt t="37550" x="7480300" y="1682750"/>
          <p14:tracePt t="37558" x="7480300" y="1676400"/>
          <p14:tracePt t="37578" x="7480300" y="1651000"/>
          <p14:tracePt t="37598" x="7480300" y="1612900"/>
          <p14:tracePt t="37618" x="7486650" y="1562100"/>
          <p14:tracePt t="37638" x="7486650" y="1517650"/>
          <p14:tracePt t="37658" x="7486650" y="1454150"/>
          <p14:tracePt t="37678" x="7486650" y="1377950"/>
          <p14:tracePt t="37698" x="7486650" y="1333500"/>
          <p14:tracePt t="37718" x="7486650" y="1270000"/>
          <p14:tracePt t="37738" x="7493000" y="1219200"/>
          <p14:tracePt t="37758" x="7499350" y="1193800"/>
          <p14:tracePt t="37778" x="7499350" y="1168400"/>
          <p14:tracePt t="37798" x="7499350" y="1162050"/>
          <p14:tracePt t="37817" x="7499350" y="1149350"/>
          <p14:tracePt t="37994" x="7493000" y="1143000"/>
          <p14:tracePt t="38146" x="7493000" y="1149350"/>
          <p14:tracePt t="38150" x="7493000" y="1155700"/>
          <p14:tracePt t="38158" x="7493000" y="1162050"/>
          <p14:tracePt t="38177" x="7480300" y="1181100"/>
          <p14:tracePt t="38198" x="7454900" y="1212850"/>
          <p14:tracePt t="38218" x="7346950" y="1308100"/>
          <p14:tracePt t="38237" x="7270750" y="1377950"/>
          <p14:tracePt t="38258" x="7137400" y="1498600"/>
          <p14:tracePt t="38278" x="6997700" y="1606550"/>
          <p14:tracePt t="38297" x="6908800" y="1657350"/>
          <p14:tracePt t="38318" x="6781800" y="1720850"/>
          <p14:tracePt t="38338" x="6667500" y="1746250"/>
          <p14:tracePt t="38357" x="6604000" y="1752600"/>
          <p14:tracePt t="38378" x="6527800" y="1758950"/>
          <p14:tracePt t="38398" x="6477000" y="1771650"/>
          <p14:tracePt t="38417" x="6445250" y="1778000"/>
          <p14:tracePt t="38438" x="6413500" y="1797050"/>
          <p14:tracePt t="38458" x="6394450" y="1809750"/>
          <p14:tracePt t="38477" x="6369050" y="1828800"/>
          <p14:tracePt t="38498" x="6343650" y="1854200"/>
          <p14:tracePt t="38518" x="6330950" y="1873250"/>
          <p14:tracePt t="38537" x="6318250" y="1885950"/>
          <p14:tracePt t="38558" x="6311900" y="1898650"/>
          <p14:tracePt t="38578" x="6299200" y="1917700"/>
          <p14:tracePt t="38579" x="6299200" y="1924050"/>
          <p14:tracePt t="38598" x="6292850" y="1930400"/>
          <p14:tracePt t="38618" x="6286500" y="1943100"/>
          <p14:tracePt t="38747" x="6489700" y="1968500"/>
          <p14:tracePt t="38755" x="6521450" y="1974850"/>
          <p14:tracePt t="38762" x="6553200" y="1981200"/>
          <p14:tracePt t="38777" x="6616700" y="1987550"/>
          <p14:tracePt t="38798" x="6705600" y="1993900"/>
          <p14:tracePt t="38817" x="6762750" y="2000250"/>
          <p14:tracePt t="38837" x="6826250" y="2012950"/>
          <p14:tracePt t="38857" x="6864350" y="2019300"/>
          <p14:tracePt t="38877" x="6896100" y="2025650"/>
          <p14:tracePt t="38897" x="6908800" y="2025650"/>
          <p14:tracePt t="38937" x="6908800" y="2012950"/>
          <p14:tracePt t="38957" x="6902450" y="1981200"/>
          <p14:tracePt t="38977" x="6902450" y="1949450"/>
          <p14:tracePt t="38997" x="6896100" y="1873250"/>
          <p14:tracePt t="39017" x="6896100" y="1778000"/>
          <p14:tracePt t="39037" x="6889750" y="1695450"/>
          <p14:tracePt t="39057" x="6896100" y="1555750"/>
          <p14:tracePt t="39077" x="6896100" y="1409700"/>
          <p14:tracePt t="39097" x="6896100" y="1320800"/>
          <p14:tracePt t="39117" x="6883400" y="1225550"/>
          <p14:tracePt t="39138" x="6870700" y="1168400"/>
          <p14:tracePt t="39157" x="6858000" y="1143000"/>
          <p14:tracePt t="39177" x="6858000" y="1111250"/>
          <p14:tracePt t="39197" x="6858000" y="1092200"/>
          <p14:tracePt t="39262" x="6858000" y="1098550"/>
          <p14:tracePt t="39279" x="6851650" y="1111250"/>
          <p14:tracePt t="39295" x="6851650" y="1117600"/>
          <p14:tracePt t="39303" x="6851650" y="1123950"/>
          <p14:tracePt t="39317" x="6851650" y="1130300"/>
          <p14:tracePt t="39337" x="6845300" y="1143000"/>
          <p14:tracePt t="39357" x="6838950" y="1155700"/>
          <p14:tracePt t="39519" x="6845300" y="1155700"/>
          <p14:tracePt t="39587" x="6845300" y="1143000"/>
          <p14:tracePt t="39603" x="6838950" y="1130300"/>
          <p14:tracePt t="39611" x="6838950" y="1111250"/>
          <p14:tracePt t="39619" x="6838950" y="1098550"/>
          <p14:tracePt t="39638" x="6832600" y="1079500"/>
          <p14:tracePt t="43012" x="6648450" y="933450"/>
          <p14:tracePt t="43020" x="6642100" y="939800"/>
          <p14:tracePt t="43037" x="6629400" y="958850"/>
          <p14:tracePt t="43057" x="6584950" y="984250"/>
          <p14:tracePt t="43077" x="6559550" y="996950"/>
          <p14:tracePt t="43096" x="6521450" y="1016000"/>
          <p14:tracePt t="43117" x="6496050" y="1022350"/>
          <p14:tracePt t="43137" x="6477000" y="1022350"/>
          <p14:tracePt t="43157" x="6457950" y="1022350"/>
          <p14:tracePt t="43177" x="6445250" y="1028700"/>
          <p14:tracePt t="43197" x="6438900" y="1028700"/>
          <p14:tracePt t="43237" x="6413500" y="1035050"/>
          <p14:tracePt t="43257" x="6400800" y="1035050"/>
          <p14:tracePt t="43276" x="6375400" y="1028700"/>
          <p14:tracePt t="43296" x="6362700" y="1022350"/>
          <p14:tracePt t="43316" x="6350000" y="1022350"/>
          <p14:tracePt t="43336" x="6330950" y="1028700"/>
          <p14:tracePt t="43461" x="6413500" y="1092200"/>
          <p14:tracePt t="43468" x="6432550" y="1104900"/>
          <p14:tracePt t="43476" x="6451600" y="1117600"/>
          <p14:tracePt t="43496" x="6489700" y="1155700"/>
          <p14:tracePt t="43516" x="6546850" y="1206500"/>
          <p14:tracePt t="43536" x="6610350" y="1257300"/>
          <p14:tracePt t="43556" x="6654800" y="1301750"/>
          <p14:tracePt t="43576" x="6737350" y="1358900"/>
          <p14:tracePt t="43596" x="6819900" y="1416050"/>
          <p14:tracePt t="43617" x="6883400" y="1454150"/>
          <p14:tracePt t="43637" x="6972300" y="1517650"/>
          <p14:tracePt t="43656" x="7061200" y="1593850"/>
          <p14:tracePt t="43676" x="7118350" y="1644650"/>
          <p14:tracePt t="43697" x="7207250" y="1727200"/>
          <p14:tracePt t="43717" x="7289800" y="1816100"/>
          <p14:tracePt t="43736" x="7340600" y="1873250"/>
          <p14:tracePt t="43756" x="7416800" y="1955800"/>
          <p14:tracePt t="43776" x="7499350" y="2038350"/>
          <p14:tracePt t="43797" x="7550150" y="2089150"/>
          <p14:tracePt t="43816" x="7639050" y="2159000"/>
          <p14:tracePt t="43837" x="7727950" y="2235200"/>
          <p14:tracePt t="43857" x="7785100" y="2273300"/>
          <p14:tracePt t="43876" x="7874000" y="2330450"/>
          <p14:tracePt t="43896" x="7956550" y="2387600"/>
          <p14:tracePt t="43917" x="8013700" y="2419350"/>
          <p14:tracePt t="43936" x="8089900" y="2470150"/>
          <p14:tracePt t="43956" x="8159750" y="2514600"/>
          <p14:tracePt t="43976" x="8204200" y="2540000"/>
          <p14:tracePt t="43996" x="8261350" y="2584450"/>
          <p14:tracePt t="44016" x="8305800" y="2616200"/>
          <p14:tracePt t="44037" x="8337550" y="2635250"/>
          <p14:tracePt t="44056" x="8369300" y="2654300"/>
          <p14:tracePt t="44076" x="8401050" y="2673350"/>
          <p14:tracePt t="44096" x="8413750" y="2679700"/>
          <p14:tracePt t="44116" x="8432800" y="2692400"/>
          <p14:tracePt t="44137" x="8451850" y="2698750"/>
          <p14:tracePt t="44156" x="8458200" y="2705100"/>
          <p14:tracePt t="44176" x="8470900" y="2705100"/>
          <p14:tracePt t="44216" x="8470900" y="2711450"/>
          <p14:tracePt t="44236" x="8451850" y="2711450"/>
          <p14:tracePt t="44256" x="8432800" y="2686050"/>
          <p14:tracePt t="44276" x="8413750" y="2654300"/>
          <p14:tracePt t="47398" x="6515100" y="1473200"/>
          <p14:tracePt t="47409" x="6508750" y="1460500"/>
          <p14:tracePt t="47418" x="6515100" y="1454150"/>
          <p14:tracePt t="47436" x="6515100" y="1435100"/>
          <p14:tracePt t="47456" x="6534150" y="1416050"/>
          <p14:tracePt t="47476" x="6559550" y="1390650"/>
          <p14:tracePt t="47496" x="6572250" y="1390650"/>
          <p14:tracePt t="47516" x="6578600" y="1397000"/>
          <p14:tracePt t="47536" x="6572250" y="1403350"/>
          <p14:tracePt t="47556" x="6559550" y="1416050"/>
          <p14:tracePt t="47576" x="6546850" y="1416050"/>
          <p14:tracePt t="47596" x="6540500" y="1416050"/>
          <p14:tracePt t="47616" x="6534150" y="1409700"/>
          <p14:tracePt t="47636" x="6534150" y="1403350"/>
          <p14:tracePt t="47656" x="6540500" y="1390650"/>
          <p14:tracePt t="47676" x="6553200" y="1371600"/>
          <p14:tracePt t="47696" x="6565900" y="1358900"/>
          <p14:tracePt t="47716" x="6591300" y="1352550"/>
          <p14:tracePt t="47736" x="6616700" y="1352550"/>
          <p14:tracePt t="47756" x="6635750" y="1352550"/>
          <p14:tracePt t="47776" x="6661150" y="1346200"/>
          <p14:tracePt t="47796" x="6686550" y="1333500"/>
          <p14:tracePt t="47816" x="6692900" y="1333500"/>
          <p14:tracePt t="47836" x="6699250" y="1327150"/>
          <p14:tracePt t="47966" x="6502400" y="1314450"/>
          <p14:tracePt t="47974" x="6489700" y="1327150"/>
          <p14:tracePt t="47982" x="6470650" y="1333500"/>
          <p14:tracePt t="47996" x="6451600" y="1346200"/>
          <p14:tracePt t="48016" x="6407150" y="1371600"/>
          <p14:tracePt t="48036" x="6362700" y="1390650"/>
          <p14:tracePt t="48056" x="6337300" y="1403350"/>
          <p14:tracePt t="48076" x="6311900" y="1422400"/>
          <p14:tracePt t="48096" x="6299200" y="1454150"/>
          <p14:tracePt t="48116" x="6292850" y="1473200"/>
          <p14:tracePt t="48136" x="6299200" y="1492250"/>
          <p14:tracePt t="48156" x="6311900" y="1511300"/>
          <p14:tracePt t="48176" x="6324600" y="1530350"/>
          <p14:tracePt t="48196" x="6343650" y="1555750"/>
          <p14:tracePt t="48216" x="6362700" y="1581150"/>
          <p14:tracePt t="48236" x="6381750" y="1593850"/>
          <p14:tracePt t="48256" x="6413500" y="1619250"/>
          <p14:tracePt t="48276" x="6445250" y="1644650"/>
          <p14:tracePt t="48296" x="6477000" y="1657350"/>
          <p14:tracePt t="48316" x="6521450" y="1676400"/>
          <p14:tracePt t="48336" x="6572250" y="1689100"/>
          <p14:tracePt t="48356" x="6616700" y="1695450"/>
          <p14:tracePt t="48376" x="6686550" y="1695450"/>
          <p14:tracePt t="48396" x="6756400" y="1701800"/>
          <p14:tracePt t="48416" x="6800850" y="1701800"/>
          <p14:tracePt t="48436" x="6877050" y="1695450"/>
          <p14:tracePt t="48456" x="6953250" y="1689100"/>
          <p14:tracePt t="48476" x="7004050" y="1682750"/>
          <p14:tracePt t="48495" x="7073900" y="1682750"/>
          <p14:tracePt t="48516" x="7143750" y="1676400"/>
          <p14:tracePt t="48536" x="7188200" y="1676400"/>
          <p14:tracePt t="48556" x="7245350" y="1670050"/>
          <p14:tracePt t="48576" x="7283450" y="1670050"/>
          <p14:tracePt t="48595" x="7334250" y="1670050"/>
          <p14:tracePt t="48616" x="7378700" y="1670050"/>
          <p14:tracePt t="48636" x="7416800" y="1676400"/>
          <p14:tracePt t="48656" x="7461250" y="1682750"/>
          <p14:tracePt t="48675" x="7512050" y="1689100"/>
          <p14:tracePt t="48696" x="7537450" y="1695450"/>
          <p14:tracePt t="48716" x="7588250" y="1708150"/>
          <p14:tracePt t="48735" x="7639050" y="1714500"/>
          <p14:tracePt t="48756" x="7670800" y="1714500"/>
          <p14:tracePt t="48775" x="7721600" y="1714500"/>
          <p14:tracePt t="48796" x="7766050" y="1714500"/>
          <p14:tracePt t="48816" x="7797800" y="1714500"/>
          <p14:tracePt t="48836" x="7842250" y="1714500"/>
          <p14:tracePt t="48855" x="7886700" y="1708150"/>
          <p14:tracePt t="48876" x="7918450" y="1708150"/>
          <p14:tracePt t="48896" x="7956550" y="1708150"/>
          <p14:tracePt t="48916" x="7994650" y="1701800"/>
          <p14:tracePt t="48936" x="8020050" y="1701800"/>
          <p14:tracePt t="48956" x="8070850" y="1695450"/>
          <p14:tracePt t="48976" x="8115300" y="1689100"/>
          <p14:tracePt t="48996" x="8140700" y="1682750"/>
          <p14:tracePt t="49016" x="8178800" y="1682750"/>
          <p14:tracePt t="49036" x="8210550" y="1676400"/>
          <p14:tracePt t="49056" x="8235950" y="1670050"/>
          <p14:tracePt t="49076" x="8274050" y="1657350"/>
          <p14:tracePt t="49095" x="8318500" y="1651000"/>
          <p14:tracePt t="49115" x="8337550" y="1638300"/>
          <p14:tracePt t="49136" x="8369300" y="1625600"/>
          <p14:tracePt t="49156" x="8401050" y="1612900"/>
          <p14:tracePt t="49175" x="8420100" y="1600200"/>
          <p14:tracePt t="49195" x="8445500" y="1581150"/>
          <p14:tracePt t="49215" x="8464550" y="1568450"/>
          <p14:tracePt t="49236" x="8477250" y="1555750"/>
          <p14:tracePt t="49255" x="8489950" y="1536700"/>
          <p14:tracePt t="49276" x="8483600" y="1517650"/>
          <p14:tracePt t="49295" x="8483600" y="1498600"/>
          <p14:tracePt t="49315" x="8464550" y="1473200"/>
          <p14:tracePt t="49335" x="8439150" y="1454150"/>
          <p14:tracePt t="49356" x="8420100" y="1441450"/>
          <p14:tracePt t="49375" x="8382000" y="1422400"/>
          <p14:tracePt t="49395" x="8331200" y="1409700"/>
          <p14:tracePt t="49415" x="8293100" y="1397000"/>
          <p14:tracePt t="49435" x="8235950" y="1384300"/>
          <p14:tracePt t="49455" x="8172450" y="1377950"/>
          <p14:tracePt t="49476" x="8128000" y="1365250"/>
          <p14:tracePt t="49495" x="8064500" y="1358900"/>
          <p14:tracePt t="49515" x="7994650" y="1346200"/>
          <p14:tracePt t="49535" x="7950200" y="1339850"/>
          <p14:tracePt t="49555" x="7880350" y="1333500"/>
          <p14:tracePt t="49575" x="7810500" y="1320800"/>
          <p14:tracePt t="49595" x="7759700" y="1320800"/>
          <p14:tracePt t="49615" x="7683500" y="1308100"/>
          <p14:tracePt t="49636" x="7607300" y="1301750"/>
          <p14:tracePt t="49655" x="7550150" y="1295400"/>
          <p14:tracePt t="49675" x="7473950" y="1301750"/>
          <p14:tracePt t="49695" x="7397750" y="1301750"/>
          <p14:tracePt t="49715" x="7346950" y="1308100"/>
          <p14:tracePt t="49735" x="7277100" y="1308100"/>
          <p14:tracePt t="49755" x="7207250" y="1314450"/>
          <p14:tracePt t="49775" x="7156450" y="1320800"/>
          <p14:tracePt t="49795" x="7080250" y="1333500"/>
          <p14:tracePt t="49815" x="7010400" y="1339850"/>
          <p14:tracePt t="49835" x="6959600" y="1352550"/>
          <p14:tracePt t="49855" x="6889750" y="1358900"/>
          <p14:tracePt t="49875" x="6813550" y="1365250"/>
          <p14:tracePt t="49895" x="6769100" y="1371600"/>
          <p14:tracePt t="49915" x="6699250" y="1384300"/>
          <p14:tracePt t="49935" x="6635750" y="1397000"/>
          <p14:tracePt t="49955" x="6591300" y="1403350"/>
          <p14:tracePt t="49975" x="6540500" y="1409700"/>
          <p14:tracePt t="49995" x="6489700" y="1422400"/>
          <p14:tracePt t="50015" x="6457950" y="1422400"/>
          <p14:tracePt t="50035" x="6407150" y="1428750"/>
          <p14:tracePt t="50055" x="6369050" y="1435100"/>
          <p14:tracePt t="50075" x="6343650" y="1441450"/>
          <p14:tracePt t="50095" x="6311900" y="1454150"/>
          <p14:tracePt t="50115" x="6299200" y="1460500"/>
          <p14:tracePt t="50136" x="6280150" y="1473200"/>
          <p14:tracePt t="50155" x="6267450" y="1479550"/>
          <p14:tracePt t="50175" x="6261100" y="1485900"/>
          <p14:tracePt t="50195" x="6254750" y="1492250"/>
          <p14:tracePt t="50215" x="6261100" y="1498600"/>
          <p14:tracePt t="50235" x="6267450" y="1498600"/>
          <p14:tracePt t="50255" x="6292850" y="1492250"/>
          <p14:tracePt t="50275" x="6324600" y="1466850"/>
          <p14:tracePt t="50295" x="6356350" y="1447800"/>
          <p14:tracePt t="50315" x="6419850" y="1416050"/>
          <p14:tracePt t="50335" x="6496050" y="1397000"/>
          <p14:tracePt t="50355" x="6521450" y="1384300"/>
          <p14:tracePt t="50799" x="6832600" y="1289050"/>
          <p14:tracePt t="50807" x="6819900" y="1289050"/>
          <p14:tracePt t="50815" x="6807200" y="1289050"/>
          <p14:tracePt t="50835" x="6775450" y="1295400"/>
          <p14:tracePt t="50855" x="6699250" y="1301750"/>
          <p14:tracePt t="50875" x="6642100" y="1308100"/>
          <p14:tracePt t="50895" x="6610350" y="1314450"/>
          <p14:tracePt t="50915" x="6584950" y="1327150"/>
          <p14:tracePt t="50935" x="6565900" y="1346200"/>
          <p14:tracePt t="50955" x="6559550" y="1352550"/>
          <p14:tracePt t="50975" x="6559550" y="1371600"/>
          <p14:tracePt t="50995" x="6565900" y="1371600"/>
          <p14:tracePt t="51035" x="6584950" y="1365250"/>
          <p14:tracePt t="51055" x="6610350" y="1352550"/>
          <p14:tracePt t="51075" x="6629400" y="1346200"/>
          <p14:tracePt t="51095" x="6648450" y="1346200"/>
          <p14:tracePt t="51115" x="6661150" y="1339850"/>
          <p14:tracePt t="51135" x="6667500" y="1346200"/>
          <p14:tracePt t="51155" x="6673850" y="1346200"/>
          <p14:tracePt t="51175" x="6673850" y="1358900"/>
          <p14:tracePt t="51195" x="6667500" y="1365250"/>
          <p14:tracePt t="51215" x="6654800" y="1377950"/>
          <p14:tracePt t="51235" x="6635750" y="1384300"/>
          <p14:tracePt t="51255" x="6629400" y="1384300"/>
          <p14:tracePt t="51403" x="6457950" y="1384300"/>
          <p14:tracePt t="51407" x="6438900" y="1390650"/>
          <p14:tracePt t="51415" x="6426200" y="1397000"/>
          <p14:tracePt t="51435" x="6400800" y="1409700"/>
          <p14:tracePt t="51455" x="6356350" y="1435100"/>
          <p14:tracePt t="51475" x="6311900" y="1466850"/>
          <p14:tracePt t="51495" x="6286500" y="1485900"/>
          <p14:tracePt t="51515" x="6248400" y="1530350"/>
          <p14:tracePt t="51535" x="6229350" y="1568450"/>
          <p14:tracePt t="51555" x="6223000" y="1587500"/>
          <p14:tracePt t="51575" x="6229350" y="1619250"/>
          <p14:tracePt t="51595" x="6248400" y="1644650"/>
          <p14:tracePt t="51615" x="6273800" y="1657350"/>
          <p14:tracePt t="51635" x="6318250" y="1676400"/>
          <p14:tracePt t="51655" x="6362700" y="1695450"/>
          <p14:tracePt t="51675" x="6400800" y="1708150"/>
          <p14:tracePt t="51695" x="6464300" y="1727200"/>
          <p14:tracePt t="51715" x="6534150" y="1746250"/>
          <p14:tracePt t="51735" x="6591300" y="1752600"/>
          <p14:tracePt t="51755" x="6680200" y="1771650"/>
          <p14:tracePt t="51775" x="6769100" y="1778000"/>
          <p14:tracePt t="51795" x="6838950" y="1778000"/>
          <p14:tracePt t="51815" x="6940550" y="1778000"/>
          <p14:tracePt t="51835" x="7016750" y="1771650"/>
          <p14:tracePt t="51855" x="7124700" y="1758950"/>
          <p14:tracePt t="51875" x="7239000" y="1739900"/>
          <p14:tracePt t="51895" x="7315200" y="1733550"/>
          <p14:tracePt t="51915" x="7423150" y="1720850"/>
          <p14:tracePt t="51935" x="7537450" y="1708150"/>
          <p14:tracePt t="51955" x="7607300" y="1708150"/>
          <p14:tracePt t="51975" x="7715250" y="1701800"/>
          <p14:tracePt t="51995" x="7810500" y="1701800"/>
          <p14:tracePt t="52015" x="7874000" y="1701800"/>
          <p14:tracePt t="52035" x="7962900" y="1695450"/>
          <p14:tracePt t="52055" x="8045450" y="1695450"/>
          <p14:tracePt t="52075" x="8096250" y="1701800"/>
          <p14:tracePt t="52095" x="8159750" y="1701800"/>
          <p14:tracePt t="52115" x="8223250" y="1695450"/>
          <p14:tracePt t="52135" x="8261350" y="1689100"/>
          <p14:tracePt t="52155" x="8312150" y="1670050"/>
          <p14:tracePt t="52175" x="8350250" y="1657350"/>
          <p14:tracePt t="52195" x="8369300" y="1638300"/>
          <p14:tracePt t="52215" x="8382000" y="1612900"/>
          <p14:tracePt t="52235" x="8382000" y="1574800"/>
          <p14:tracePt t="52255" x="8369300" y="1549400"/>
          <p14:tracePt t="52275" x="8343900" y="1504950"/>
          <p14:tracePt t="52295" x="8299450" y="1466850"/>
          <p14:tracePt t="52315" x="8261350" y="1441450"/>
          <p14:tracePt t="52335" x="8191500" y="1416050"/>
          <p14:tracePt t="52355" x="8121650" y="1397000"/>
          <p14:tracePt t="52375" x="8064500" y="1397000"/>
          <p14:tracePt t="52395" x="7975600" y="1397000"/>
          <p14:tracePt t="52415" x="7861300" y="1397000"/>
          <p14:tracePt t="52435" x="7785100" y="1403350"/>
          <p14:tracePt t="52455" x="7651750" y="1409700"/>
          <p14:tracePt t="52475" x="7524750" y="1409700"/>
          <p14:tracePt t="52495" x="7442200" y="1409700"/>
          <p14:tracePt t="52515" x="7327900" y="1409700"/>
          <p14:tracePt t="52535" x="7213600" y="1403350"/>
          <p14:tracePt t="52555" x="7143750" y="1397000"/>
          <p14:tracePt t="52575" x="7048500" y="1390650"/>
          <p14:tracePt t="52595" x="6965950" y="1377950"/>
          <p14:tracePt t="52615" x="6908800" y="1371600"/>
          <p14:tracePt t="52635" x="6826250" y="1358900"/>
          <p14:tracePt t="52655" x="6756400" y="1352550"/>
          <p14:tracePt t="52675" x="6718300" y="1346200"/>
          <p14:tracePt t="52695" x="6661150" y="1346200"/>
          <p14:tracePt t="52715" x="6610350" y="1346200"/>
          <p14:tracePt t="52735" x="6584950" y="1346200"/>
          <p14:tracePt t="52755" x="6546850" y="1352550"/>
          <p14:tracePt t="52775" x="6508750" y="1365250"/>
          <p14:tracePt t="52795" x="6483350" y="1377950"/>
          <p14:tracePt t="52815" x="6438900" y="1397000"/>
          <p14:tracePt t="52835" x="6400800" y="1422400"/>
          <p14:tracePt t="52855" x="6375400" y="1435100"/>
          <p14:tracePt t="52875" x="6343650" y="1460500"/>
          <p14:tracePt t="52895" x="6318250" y="1479550"/>
          <p14:tracePt t="52915" x="6305550" y="1492250"/>
          <p14:tracePt t="52935" x="6292850" y="1517650"/>
          <p14:tracePt t="52955" x="6280150" y="1543050"/>
          <p14:tracePt t="52975" x="6273800" y="1568450"/>
          <p14:tracePt t="52995" x="6267450" y="1593850"/>
          <p14:tracePt t="53015" x="6267450" y="1612900"/>
          <p14:tracePt t="53035" x="6273800" y="1631950"/>
          <p14:tracePt t="53055" x="6286500" y="1657350"/>
          <p14:tracePt t="53075" x="6305550" y="1682750"/>
          <p14:tracePt t="53095" x="6318250" y="1695450"/>
          <p14:tracePt t="53115" x="6343650" y="1708150"/>
          <p14:tracePt t="53135" x="6369050" y="1720850"/>
          <p14:tracePt t="53155" x="6388100" y="1727200"/>
          <p14:tracePt t="53175" x="6419850" y="1739900"/>
          <p14:tracePt t="53195" x="6457950" y="1746250"/>
          <p14:tracePt t="53215" x="6483350" y="1752600"/>
          <p14:tracePt t="53235" x="6521450" y="1752600"/>
          <p14:tracePt t="53255" x="6559550" y="1758950"/>
          <p14:tracePt t="53275" x="6584950" y="1758950"/>
          <p14:tracePt t="53295" x="6629400" y="1758950"/>
          <p14:tracePt t="53315" x="6686550" y="1758950"/>
          <p14:tracePt t="53335" x="6718300" y="1758950"/>
          <p14:tracePt t="53355" x="6775450" y="1752600"/>
          <p14:tracePt t="53375" x="6807200" y="1752600"/>
          <p14:tracePt t="53395" x="6858000" y="1746250"/>
          <p14:tracePt t="53415" x="6921500" y="1746250"/>
          <p14:tracePt t="53435" x="6959600" y="1739900"/>
          <p14:tracePt t="53455" x="7023100" y="1739900"/>
          <p14:tracePt t="53475" x="7086600" y="1739900"/>
          <p14:tracePt t="53495" x="7131050" y="1733550"/>
          <p14:tracePt t="53515" x="7188200" y="1733550"/>
          <p14:tracePt t="53535" x="7245350" y="1733550"/>
          <p14:tracePt t="53555" x="7277100" y="1733550"/>
          <p14:tracePt t="53575" x="7327900" y="1733550"/>
          <p14:tracePt t="53595" x="7385050" y="1727200"/>
          <p14:tracePt t="53615" x="7423150" y="1727200"/>
          <p14:tracePt t="53635" x="7480300" y="1727200"/>
          <p14:tracePt t="53655" x="7543800" y="1727200"/>
          <p14:tracePt t="53675" x="7581900" y="1727200"/>
          <p14:tracePt t="53695" x="7651750" y="1727200"/>
          <p14:tracePt t="53715" x="7721600" y="1733550"/>
          <p14:tracePt t="53735" x="7766050" y="1739900"/>
          <p14:tracePt t="53755" x="7829550" y="1733550"/>
          <p14:tracePt t="53775" x="7886700" y="1733550"/>
          <p14:tracePt t="53795" x="7924800" y="1727200"/>
          <p14:tracePt t="53815" x="7975600" y="1733550"/>
          <p14:tracePt t="53835" x="8007350" y="1733550"/>
          <p14:tracePt t="53855" x="8058150" y="1739900"/>
          <p14:tracePt t="53875" x="8108950" y="1746250"/>
          <p14:tracePt t="53895" x="8140700" y="1746250"/>
          <p14:tracePt t="53915" x="8185150" y="1752600"/>
          <p14:tracePt t="53935" x="8223250" y="1752600"/>
          <p14:tracePt t="53955" x="8242300" y="1752600"/>
          <p14:tracePt t="53975" x="8274050" y="1746250"/>
          <p14:tracePt t="53995" x="8293100" y="1739900"/>
          <p14:tracePt t="54015" x="8318500" y="1720850"/>
          <p14:tracePt t="54035" x="8337550" y="1701800"/>
          <p14:tracePt t="54055" x="8350250" y="1689100"/>
          <p14:tracePt t="54075" x="8369300" y="1670050"/>
          <p14:tracePt t="54095" x="8388350" y="1644650"/>
          <p14:tracePt t="54115" x="8401050" y="1625600"/>
          <p14:tracePt t="54135" x="8413750" y="1587500"/>
          <p14:tracePt t="54155" x="8426450" y="1549400"/>
          <p14:tracePt t="54175" x="8432800" y="1530350"/>
          <p14:tracePt t="54195" x="8432800" y="1498600"/>
          <p14:tracePt t="54215" x="8413750" y="1473200"/>
          <p14:tracePt t="54235" x="8401050" y="1460500"/>
          <p14:tracePt t="54255" x="8369300" y="1441450"/>
          <p14:tracePt t="54274" x="8337550" y="1428750"/>
          <p14:tracePt t="54295" x="8318500" y="1416050"/>
          <p14:tracePt t="54314" x="8274050" y="1409700"/>
          <p14:tracePt t="54335" x="8223250" y="1397000"/>
          <p14:tracePt t="54354" x="8185150" y="1390650"/>
          <p14:tracePt t="54375" x="8134350" y="1384300"/>
          <p14:tracePt t="54394" x="8064500" y="1371600"/>
          <p14:tracePt t="54415" x="8020050" y="1371600"/>
          <p14:tracePt t="54434" x="7943850" y="1371600"/>
          <p14:tracePt t="54454" x="7874000" y="1365250"/>
          <p14:tracePt t="54474" x="7823200" y="1365250"/>
          <p14:tracePt t="54495" x="7747000" y="1358900"/>
          <p14:tracePt t="54514" x="7664450" y="1365250"/>
          <p14:tracePt t="54535" x="7607300" y="1365250"/>
          <p14:tracePt t="54555" x="7524750" y="1371600"/>
          <p14:tracePt t="54575" x="7435850" y="1377950"/>
          <p14:tracePt t="54595" x="7372350" y="1390650"/>
          <p14:tracePt t="54597" x="7346950" y="1390650"/>
          <p14:tracePt t="54616" x="7264400" y="1397000"/>
          <p14:tracePt t="54635" x="7213600" y="1403350"/>
          <p14:tracePt t="54655" x="7169150" y="1409700"/>
          <p14:tracePt t="54675" x="7105650" y="1409700"/>
          <p14:tracePt t="54695" x="7042150" y="1403350"/>
          <p14:tracePt t="54715" x="7004050" y="1403350"/>
          <p14:tracePt t="54735" x="6953250" y="1397000"/>
          <p14:tracePt t="54755" x="6902450" y="1390650"/>
          <p14:tracePt t="54775" x="6870700" y="1390650"/>
          <p14:tracePt t="54795" x="6826250" y="1384300"/>
          <p14:tracePt t="54815" x="6788150" y="1377950"/>
          <p14:tracePt t="54835" x="6769100" y="1377950"/>
          <p14:tracePt t="54855" x="6737350" y="1371600"/>
          <p14:tracePt t="54875" x="6699250" y="1371600"/>
          <p14:tracePt t="54895" x="6680200" y="1371600"/>
          <p14:tracePt t="54915" x="6642100" y="1365250"/>
          <p14:tracePt t="54935" x="6604000" y="1352550"/>
          <p14:tracePt t="54955" x="6572250" y="1352550"/>
          <p14:tracePt t="54975" x="6534150" y="1346200"/>
          <p14:tracePt t="54995" x="6489700" y="1346200"/>
          <p14:tracePt t="55015" x="6464300" y="1346200"/>
          <p14:tracePt t="55035" x="6426200" y="1352550"/>
          <p14:tracePt t="55055" x="6394450" y="1358900"/>
          <p14:tracePt t="55075" x="6375400" y="1371600"/>
          <p14:tracePt t="55095" x="6343650" y="1390650"/>
          <p14:tracePt t="55115" x="6324600" y="1416050"/>
          <p14:tracePt t="55135" x="6311900" y="1441450"/>
          <p14:tracePt t="55154" x="6292850" y="1473200"/>
          <p14:tracePt t="55174" x="6280150" y="1511300"/>
          <p14:tracePt t="55194" x="6267450" y="1536700"/>
          <p14:tracePt t="55214" x="6254750" y="1574800"/>
          <p14:tracePt t="55234" x="6254750" y="1606550"/>
          <p14:tracePt t="55254" x="6248400" y="1631950"/>
          <p14:tracePt t="55274" x="6248400" y="1657350"/>
          <p14:tracePt t="55294" x="6248400" y="1676400"/>
          <p14:tracePt t="55314" x="6248400" y="1689100"/>
          <p14:tracePt t="55334" x="6254750" y="1695450"/>
          <p14:tracePt t="55354" x="6267450" y="1701800"/>
          <p14:tracePt t="55394" x="6280150" y="1708150"/>
          <p14:tracePt t="55414" x="6299200" y="1708150"/>
          <p14:tracePt t="55434" x="6318250" y="1714500"/>
          <p14:tracePt t="55454" x="6350000" y="1727200"/>
          <p14:tracePt t="55474" x="6394450" y="1733550"/>
          <p14:tracePt t="55494" x="6426200" y="1739900"/>
          <p14:tracePt t="55514" x="6477000" y="1739900"/>
          <p14:tracePt t="55534" x="6534150" y="1739900"/>
          <p14:tracePt t="55554" x="6565900" y="1739900"/>
          <p14:tracePt t="55574" x="6629400" y="1739900"/>
          <p14:tracePt t="55594" x="6667500" y="1739900"/>
          <p14:tracePt t="55596" x="6692900" y="1746250"/>
          <p14:tracePt t="55614" x="6743700" y="1746250"/>
          <p14:tracePt t="55635" x="6813550" y="1746250"/>
          <p14:tracePt t="55654" x="6870700" y="1752600"/>
          <p14:tracePt t="55674" x="6946900" y="1752600"/>
          <p14:tracePt t="55694" x="7029450" y="1758950"/>
          <p14:tracePt t="55714" x="7092950" y="1758950"/>
          <p14:tracePt t="55734" x="7181850" y="1752600"/>
          <p14:tracePt t="55754" x="7270750" y="1758950"/>
          <p14:tracePt t="55774" x="7334250" y="1758950"/>
          <p14:tracePt t="55794" x="7429500" y="1765300"/>
          <p14:tracePt t="55814" x="7518400" y="1765300"/>
          <p14:tracePt t="55834" x="7581900" y="1758950"/>
          <p14:tracePt t="55854" x="7664450" y="1746250"/>
          <p14:tracePt t="55874" x="7740650" y="1739900"/>
          <p14:tracePt t="55894" x="7791450" y="1733550"/>
          <p14:tracePt t="55914" x="7861300" y="1727200"/>
          <p14:tracePt t="55934" x="7931150" y="1720850"/>
          <p14:tracePt t="55954" x="7975600" y="1714500"/>
          <p14:tracePt t="55974" x="8045450" y="1708150"/>
          <p14:tracePt t="55994" x="8102600" y="1708150"/>
          <p14:tracePt t="56014" x="8147050" y="1708150"/>
          <p14:tracePt t="56034" x="8197850" y="1714500"/>
          <p14:tracePt t="56054" x="8248650" y="1720850"/>
          <p14:tracePt t="56074" x="8280400" y="1720850"/>
          <p14:tracePt t="56094" x="8318500" y="1727200"/>
          <p14:tracePt t="56114" x="8350250" y="1720850"/>
          <p14:tracePt t="56134" x="8369300" y="1720850"/>
          <p14:tracePt t="56154" x="8394700" y="1714500"/>
          <p14:tracePt t="56174" x="8407400" y="1695450"/>
          <p14:tracePt t="56194" x="8413750" y="1670050"/>
          <p14:tracePt t="56214" x="8426450" y="1619250"/>
          <p14:tracePt t="56234" x="8426450" y="1562100"/>
          <p14:tracePt t="56254" x="8432800" y="1524000"/>
          <p14:tracePt t="56274" x="8432800" y="1479550"/>
          <p14:tracePt t="56294" x="8426450" y="1447800"/>
          <p14:tracePt t="56314" x="8420100" y="1435100"/>
          <p14:tracePt t="56334" x="8407400" y="1422400"/>
          <p14:tracePt t="56354" x="8401050" y="1416050"/>
          <p14:tracePt t="56374" x="8394700" y="1422400"/>
          <p14:tracePt t="56394" x="8375650" y="1428750"/>
          <p14:tracePt t="56414" x="8362950" y="1435100"/>
          <p14:tracePt t="56434" x="8343900" y="1435100"/>
          <p14:tracePt t="56454" x="8305800" y="1428750"/>
          <p14:tracePt t="56474" x="8255000" y="1422400"/>
          <p14:tracePt t="56494" x="8204200" y="1416050"/>
          <p14:tracePt t="56514" x="8121650" y="1409700"/>
          <p14:tracePt t="56534" x="8020050" y="1409700"/>
          <p14:tracePt t="56554" x="7943850" y="1403350"/>
          <p14:tracePt t="56574" x="7835900" y="1403350"/>
          <p14:tracePt t="56594" x="7721600" y="1403350"/>
          <p14:tracePt t="56614" x="7639050" y="1403350"/>
          <p14:tracePt t="56634" x="7499350" y="1397000"/>
          <p14:tracePt t="56654" x="7372350" y="1397000"/>
          <p14:tracePt t="56674" x="7289800" y="1390650"/>
          <p14:tracePt t="56694" x="7194550" y="1377950"/>
          <p14:tracePt t="56714" x="7099300" y="1365250"/>
          <p14:tracePt t="56734" x="7035800" y="1358900"/>
          <p14:tracePt t="56754" x="6940550" y="1346200"/>
          <p14:tracePt t="56774" x="6858000" y="1339850"/>
          <p14:tracePt t="56794" x="6813550" y="1339850"/>
          <p14:tracePt t="56814" x="6756400" y="1339850"/>
          <p14:tracePt t="56834" x="6699250" y="1339850"/>
          <p14:tracePt t="56854" x="6661150" y="1339850"/>
          <p14:tracePt t="56874" x="6616700" y="1339850"/>
          <p14:tracePt t="56894" x="6578600" y="1352550"/>
          <p14:tracePt t="56914" x="6546850" y="1358900"/>
          <p14:tracePt t="56934" x="6508750" y="1377950"/>
          <p14:tracePt t="56954" x="6470650" y="1403350"/>
          <p14:tracePt t="56974" x="6438900" y="1416050"/>
          <p14:tracePt t="56994" x="6394450" y="1441450"/>
          <p14:tracePt t="57014" x="6356350" y="1466850"/>
          <p14:tracePt t="57034" x="6337300" y="1479550"/>
          <p14:tracePt t="57054" x="6311900" y="1498600"/>
          <p14:tracePt t="57074" x="6286500" y="1524000"/>
          <p14:tracePt t="57094" x="6273800" y="1543050"/>
          <p14:tracePt t="57114" x="6261100" y="1574800"/>
          <p14:tracePt t="57134" x="6261100" y="1593850"/>
          <p14:tracePt t="57154" x="6273800" y="1631950"/>
          <p14:tracePt t="57174" x="6311900" y="1663700"/>
          <p14:tracePt t="57194" x="6350000" y="1689100"/>
          <p14:tracePt t="57214" x="6432550" y="1714500"/>
          <p14:tracePt t="57234" x="6534150" y="1727200"/>
          <p14:tracePt t="57254" x="6623050" y="1733550"/>
          <p14:tracePt t="57274" x="6762750" y="1727200"/>
          <p14:tracePt t="57294" x="6915150" y="1714500"/>
          <p14:tracePt t="57314" x="7016750" y="1708150"/>
          <p14:tracePt t="57334" x="7169150" y="1701800"/>
          <p14:tracePt t="57354" x="7321550" y="1695450"/>
          <p14:tracePt t="57374" x="7416800" y="1695450"/>
          <p14:tracePt t="57394" x="7556500" y="1689100"/>
          <p14:tracePt t="57414" x="7696200" y="1689100"/>
          <p14:tracePt t="57434" x="7778750" y="1689100"/>
          <p14:tracePt t="57454" x="7886700" y="1695450"/>
          <p14:tracePt t="57474" x="7988300" y="1695450"/>
          <p14:tracePt t="57494" x="8051800" y="1695450"/>
          <p14:tracePt t="57514" x="8140700" y="1695450"/>
          <p14:tracePt t="57534" x="8216900" y="1682750"/>
          <p14:tracePt t="57554" x="8261350" y="1676400"/>
          <p14:tracePt t="57574" x="8324850" y="1657350"/>
          <p14:tracePt t="57594" x="8362950" y="1644650"/>
          <p14:tracePt t="57614" x="8382000" y="1631950"/>
          <p14:tracePt t="57634" x="8401050" y="1606550"/>
          <p14:tracePt t="57654" x="8407400" y="1581150"/>
          <p14:tracePt t="57674" x="8401050" y="1562100"/>
          <p14:tracePt t="57694" x="8382000" y="1543050"/>
          <p14:tracePt t="57714" x="8356600" y="1524000"/>
          <p14:tracePt t="57734" x="8331200" y="1517650"/>
          <p14:tracePt t="57754" x="8299450" y="1504950"/>
          <p14:tracePt t="57774" x="8261350" y="1504950"/>
          <p14:tracePt t="57794" x="8235950" y="1504950"/>
          <p14:tracePt t="57814" x="8191500" y="1517650"/>
          <p14:tracePt t="57834" x="8147050" y="1524000"/>
          <p14:tracePt t="57854" x="8121650" y="1524000"/>
          <p14:tracePt t="57874" x="8083550" y="1524000"/>
          <p14:tracePt t="57894" x="8045450" y="1530350"/>
          <p14:tracePt t="57914" x="8020050" y="1536700"/>
          <p14:tracePt t="57934" x="7956550" y="1543050"/>
          <p14:tracePt t="57954" x="7905750" y="1530350"/>
          <p14:tracePt t="57974" x="7785100" y="1492250"/>
          <p14:tracePt t="57994" x="7607300" y="1441450"/>
          <p14:tracePt t="58014" x="7391400" y="1409700"/>
          <p14:tracePt t="58034" x="7251700" y="1397000"/>
          <p14:tracePt t="58054" x="7048500" y="1390650"/>
          <p14:tracePt t="58074" x="6870700" y="1397000"/>
          <p14:tracePt t="58094" x="6769100" y="1409700"/>
          <p14:tracePt t="58114" x="6642100" y="1435100"/>
          <p14:tracePt t="58134" x="6540500" y="1473200"/>
          <p14:tracePt t="58154" x="6489700" y="1498600"/>
          <p14:tracePt t="58174" x="6438900" y="1530350"/>
          <p14:tracePt t="58194" x="6419850" y="1562100"/>
          <p14:tracePt t="58214" x="6419850" y="1574800"/>
          <p14:tracePt t="58234" x="6432550" y="1587500"/>
          <p14:tracePt t="58254" x="6451600" y="1581150"/>
          <p14:tracePt t="58274" x="6464300" y="1574800"/>
          <p14:tracePt t="58294" x="6489700" y="1555750"/>
          <p14:tracePt t="58314" x="6515100" y="1549400"/>
          <p14:tracePt t="58334" x="6527800" y="1543050"/>
          <p14:tracePt t="58354" x="6540500" y="1543050"/>
          <p14:tracePt t="58374" x="6553200" y="1536700"/>
          <p14:tracePt t="58394" x="6559550" y="1536700"/>
          <p14:tracePt t="58414" x="6565900" y="1536700"/>
          <p14:tracePt t="58454" x="6553200" y="1543050"/>
          <p14:tracePt t="58474" x="6540500" y="1543050"/>
          <p14:tracePt t="58494" x="6527800" y="1549400"/>
          <p14:tracePt t="58514" x="6515100" y="1549400"/>
          <p14:tracePt t="58534" x="6496050" y="1562100"/>
          <p14:tracePt t="58554" x="6477000" y="1568450"/>
          <p14:tracePt t="58574" x="6464300" y="1574800"/>
          <p14:tracePt t="58594" x="6451600" y="1581150"/>
          <p14:tracePt t="58614" x="6438900" y="1581150"/>
          <p14:tracePt t="58654" x="6432550" y="1581150"/>
          <p14:tracePt t="58850" x="6496050" y="1606550"/>
          <p14:tracePt t="58857" x="6496050" y="1587500"/>
          <p14:tracePt t="58874" x="6496050" y="1555750"/>
          <p14:tracePt t="58894" x="6489700" y="1524000"/>
          <p14:tracePt t="58914" x="6483350" y="1511300"/>
          <p14:tracePt t="58934" x="6477000" y="1524000"/>
          <p14:tracePt t="58954" x="6477000" y="1568450"/>
          <p14:tracePt t="58974" x="6483350" y="1606550"/>
          <p14:tracePt t="58994" x="6496050" y="1651000"/>
          <p14:tracePt t="59014" x="6502400" y="1663700"/>
          <p14:tracePt t="59034" x="6508750" y="1657350"/>
          <p14:tracePt t="59054" x="6515100" y="1625600"/>
          <p14:tracePt t="59074" x="6508750" y="1587500"/>
          <p14:tracePt t="59094" x="6502400" y="1568450"/>
          <p14:tracePt t="59114" x="6496050" y="1555750"/>
          <p14:tracePt t="59134" x="6489700" y="1562100"/>
          <p14:tracePt t="59154" x="6483350" y="1581150"/>
          <p14:tracePt t="59174" x="6483350" y="1606550"/>
          <p14:tracePt t="59194" x="6483350" y="1619250"/>
          <p14:tracePt t="59214" x="6483350" y="1625600"/>
          <p14:tracePt t="59233" x="6489700" y="1619250"/>
          <p14:tracePt t="59254" x="6489700" y="1612900"/>
          <p14:tracePt t="59274" x="6489700" y="1600200"/>
          <p14:tracePt t="59314" x="6489700" y="1593850"/>
          <p14:tracePt t="59486" x="6489700" y="1587500"/>
          <p14:tracePt t="59554" x="6483350" y="1587500"/>
          <p14:tracePt t="59674" x="6477000" y="1593850"/>
          <p14:tracePt t="59878" x="6470650" y="1587500"/>
          <p14:tracePt t="59962" x="6464300" y="1581150"/>
          <p14:tracePt t="60042" x="6470650" y="1581150"/>
          <p14:tracePt t="60058" x="6477000" y="1581150"/>
          <p14:tracePt t="60074" x="6483350" y="1574800"/>
          <p14:tracePt t="60082" x="6489700" y="1574800"/>
          <p14:tracePt t="60094" x="6496050" y="1568450"/>
          <p14:tracePt t="60113" x="6515100" y="1568450"/>
          <p14:tracePt t="60134" x="6553200" y="1568450"/>
          <p14:tracePt t="60154" x="6604000" y="1562100"/>
          <p14:tracePt t="60173" x="6648450" y="1562100"/>
          <p14:tracePt t="60194" x="6731000" y="1568450"/>
          <p14:tracePt t="60213" x="6800850" y="1574800"/>
          <p14:tracePt t="60233" x="6908800" y="1587500"/>
          <p14:tracePt t="60253" x="7023100" y="1581150"/>
          <p14:tracePt t="60273" x="7099300" y="1581150"/>
          <p14:tracePt t="60293" x="7194550" y="1574800"/>
          <p14:tracePt t="60314" x="7264400" y="1562100"/>
          <p14:tracePt t="60333" x="7296150" y="1555750"/>
          <p14:tracePt t="60353" x="7334250" y="1549400"/>
          <p14:tracePt t="60374" x="7359650" y="1536700"/>
          <p14:tracePt t="60394" x="7372350" y="1536700"/>
          <p14:tracePt t="60414" x="7378700" y="1530350"/>
          <p14:tracePt t="60434" x="7385050" y="1530350"/>
          <p14:tracePt t="60473" x="7391400" y="1536700"/>
          <p14:tracePt t="60495" x="7391400" y="1543050"/>
          <p14:tracePt t="60530" x="7397750" y="1549400"/>
          <p14:tracePt t="60570" x="7404100" y="1549400"/>
          <p14:tracePt t="60615" x="7410450" y="1549400"/>
          <p14:tracePt t="60734" x="7416800" y="1549400"/>
          <p14:tracePt t="60766" x="7416800" y="1555750"/>
          <p14:tracePt t="60802" x="7416800" y="1562100"/>
          <p14:tracePt t="60810" x="7410450" y="1562100"/>
          <p14:tracePt t="60826" x="7397750" y="1562100"/>
          <p14:tracePt t="60835" x="7385050" y="1562100"/>
          <p14:tracePt t="60855" x="7340600" y="1562100"/>
          <p14:tracePt t="60873" x="7245350" y="1555750"/>
          <p14:tracePt t="60894" x="7118350" y="1543050"/>
          <p14:tracePt t="60914" x="6978650" y="1530350"/>
          <p14:tracePt t="60933" x="6877050" y="1536700"/>
          <p14:tracePt t="60954" x="6737350" y="1549400"/>
          <p14:tracePt t="60974" x="6654800" y="1562100"/>
          <p14:tracePt t="60993" x="6546850" y="1593850"/>
          <p14:tracePt t="61014" x="6464300" y="1631950"/>
          <p14:tracePt t="61034" x="6407150" y="1663700"/>
          <p14:tracePt t="61053" x="6375400" y="1682750"/>
          <p14:tracePt t="61074" x="6356350" y="1689100"/>
          <p14:tracePt t="61094" x="6369050" y="1695450"/>
          <p14:tracePt t="61113" x="6388100" y="1689100"/>
          <p14:tracePt t="61134" x="6400800" y="1689100"/>
          <p14:tracePt t="61207" x="6654800" y="1625600"/>
          <p14:tracePt t="61215" x="6686550" y="1619250"/>
          <p14:tracePt t="61222" x="6724650" y="1612900"/>
          <p14:tracePt t="61233" x="6762750" y="1606550"/>
          <p14:tracePt t="61254" x="6851650" y="1600200"/>
          <p14:tracePt t="61274" x="7029450" y="1606550"/>
          <p14:tracePt t="61293" x="7112000" y="1606550"/>
          <p14:tracePt t="61313" x="7194550" y="1606550"/>
          <p14:tracePt t="61333" x="7302500" y="1600200"/>
          <p14:tracePt t="61353" x="7391400" y="1600200"/>
          <p14:tracePt t="61373" x="7435850" y="1593850"/>
          <p14:tracePt t="61393" x="7467600" y="1581150"/>
          <p14:tracePt t="61413" x="7473950" y="1562100"/>
          <p14:tracePt t="61433" x="7461250" y="1549400"/>
          <p14:tracePt t="61453" x="7442200" y="1530350"/>
          <p14:tracePt t="61473" x="7429500" y="1536700"/>
          <p14:tracePt t="61493" x="7416800" y="1555750"/>
          <p14:tracePt t="61513" x="7410450" y="1600200"/>
          <p14:tracePt t="61533" x="7416800" y="1638300"/>
          <p14:tracePt t="61553" x="7429500" y="1651000"/>
          <p14:tracePt t="61573" x="7454900" y="1657350"/>
          <p14:tracePt t="61593" x="7486650" y="1638300"/>
          <p14:tracePt t="61614" x="7512050" y="1612900"/>
          <p14:tracePt t="61634" x="7531100" y="1581150"/>
          <p14:tracePt t="61653" x="7543800" y="1517650"/>
          <p14:tracePt t="61673" x="7543800" y="1466850"/>
          <p14:tracePt t="61693" x="7537450" y="1377950"/>
          <p14:tracePt t="61713" x="7531100" y="1289050"/>
          <p14:tracePt t="61733" x="7531100" y="1238250"/>
          <p14:tracePt t="61753" x="7531100" y="1168400"/>
          <p14:tracePt t="61773" x="7537450" y="1117600"/>
          <p14:tracePt t="61793" x="7537450" y="1092200"/>
          <p14:tracePt t="61833" x="7537450" y="1117600"/>
          <p14:tracePt t="61853" x="7537450" y="1162050"/>
          <p14:tracePt t="61873" x="7531100" y="1257300"/>
          <p14:tracePt t="61893" x="7524750" y="1352550"/>
          <p14:tracePt t="61913" x="7518400" y="1416050"/>
          <p14:tracePt t="61933" x="7512050" y="1466850"/>
          <p14:tracePt t="61953" x="7505700" y="1479550"/>
          <p14:tracePt t="61993" x="7505700" y="1460500"/>
          <p14:tracePt t="62013" x="7505700" y="1441450"/>
          <p14:tracePt t="62033" x="7499350" y="1422400"/>
          <p14:tracePt t="62053" x="7493000" y="1397000"/>
          <p14:tracePt t="62073" x="7486650" y="1377950"/>
          <p14:tracePt t="62093" x="7473950" y="1365250"/>
          <p14:tracePt t="62113" x="7467600" y="1358900"/>
          <p14:tracePt t="62133" x="7461250" y="1352550"/>
          <p14:tracePt t="62153" x="7454900" y="1352550"/>
          <p14:tracePt t="62173" x="7454900" y="1365250"/>
          <p14:tracePt t="62193" x="7461250" y="1409700"/>
          <p14:tracePt t="62213" x="7461250" y="1447800"/>
          <p14:tracePt t="62233" x="7473950" y="1517650"/>
          <p14:tracePt t="62253" x="7480300" y="1581150"/>
          <p14:tracePt t="62273" x="7480300" y="1612900"/>
          <p14:tracePt t="62293" x="7486650" y="1638300"/>
          <p14:tracePt t="62333" x="7486650" y="1631950"/>
          <p14:tracePt t="62353" x="7480300" y="1619250"/>
          <p14:tracePt t="62373" x="7480300" y="1612900"/>
          <p14:tracePt t="62393" x="7480300" y="1606550"/>
          <p14:tracePt t="62413" x="7480300" y="1600200"/>
          <p14:tracePt t="62453" x="7486650" y="1600200"/>
          <p14:tracePt t="62479" x="7486650" y="1606550"/>
          <p14:tracePt t="62499" x="7467600" y="1619250"/>
          <p14:tracePt t="62513" x="7454900" y="1631950"/>
          <p14:tracePt t="62533" x="7397750" y="1663700"/>
          <p14:tracePt t="62553" x="7340600" y="1689100"/>
          <p14:tracePt t="62573" x="7232650" y="1746250"/>
          <p14:tracePt t="62593" x="7118350" y="1803400"/>
          <p14:tracePt t="62613" x="7035800" y="1835150"/>
          <p14:tracePt t="62633" x="6908800" y="1866900"/>
          <p14:tracePt t="62653" x="6794500" y="1892300"/>
          <p14:tracePt t="62673" x="6724650" y="1905000"/>
          <p14:tracePt t="62693" x="6623050" y="1924050"/>
          <p14:tracePt t="62713" x="6546850" y="1936750"/>
          <p14:tracePt t="62733" x="6515100" y="1943100"/>
          <p14:tracePt t="62753" x="6470650" y="1936750"/>
          <p14:tracePt t="62867" x="6718300" y="2000250"/>
          <p14:tracePt t="62875" x="6756400" y="1993900"/>
          <p14:tracePt t="62893" x="6826250" y="1981200"/>
          <p14:tracePt t="62913" x="6877050" y="1968500"/>
          <p14:tracePt t="62933" x="6915150" y="1955800"/>
          <p14:tracePt t="62953" x="6921500" y="1943100"/>
          <p14:tracePt t="62973" x="6921500" y="1936750"/>
          <p14:tracePt t="62993" x="6908800" y="1924050"/>
          <p14:tracePt t="63013" x="6896100" y="1930400"/>
          <p14:tracePt t="63033" x="6889750" y="1930400"/>
          <p14:tracePt t="63053" x="6883400" y="1943100"/>
          <p14:tracePt t="63073" x="6883400" y="1949450"/>
          <p14:tracePt t="63093" x="6883400" y="1955800"/>
          <p14:tracePt t="63113" x="6889750" y="1955800"/>
          <p14:tracePt t="63133" x="6915150" y="1936750"/>
          <p14:tracePt t="63153" x="6946900" y="1917700"/>
          <p14:tracePt t="63173" x="7023100" y="1892300"/>
          <p14:tracePt t="63193" x="7137400" y="1860550"/>
          <p14:tracePt t="63213" x="7232650" y="1841500"/>
          <p14:tracePt t="63233" x="7391400" y="1828800"/>
          <p14:tracePt t="63253" x="7562850" y="1847850"/>
          <p14:tracePt t="63273" x="7664450" y="1885950"/>
          <p14:tracePt t="63293" x="7702550" y="1898650"/>
          <p14:tracePt t="72326" x="6210300" y="4591050"/>
          <p14:tracePt t="72334" x="6210300" y="4584700"/>
          <p14:tracePt t="72351" x="6203950" y="4578350"/>
          <p14:tracePt t="72371" x="6203950" y="4559300"/>
          <p14:tracePt t="72391" x="6191250" y="4552950"/>
          <p14:tracePt t="72411" x="6172200" y="4552950"/>
          <p14:tracePt t="72431" x="6165850" y="4559300"/>
          <p14:tracePt t="72471" x="6159500" y="4559300"/>
          <p14:tracePt t="72494" x="6159500" y="4572000"/>
          <p14:tracePt t="72511" x="6159500" y="4578350"/>
          <p14:tracePt t="72531" x="6153150" y="4597400"/>
          <p14:tracePt t="72590" x="6159500" y="4591050"/>
          <p14:tracePt t="72606" x="6165850" y="4591050"/>
          <p14:tracePt t="72614" x="6172200" y="4584700"/>
          <p14:tracePt t="72631" x="6184900" y="4584700"/>
          <p14:tracePt t="72651" x="6210300" y="4578350"/>
          <p14:tracePt t="72671" x="6229350" y="4572000"/>
          <p14:tracePt t="72691" x="6248400" y="4578350"/>
          <p14:tracePt t="72711" x="6254750" y="4584700"/>
          <p14:tracePt t="72731" x="6261100" y="4591050"/>
          <p14:tracePt t="72751" x="6267450" y="4597400"/>
          <p14:tracePt t="72771" x="6267450" y="4610100"/>
          <p14:tracePt t="72791" x="6267450" y="4616450"/>
          <p14:tracePt t="72811" x="6261100" y="4622800"/>
          <p14:tracePt t="72831" x="6254750" y="4622800"/>
          <p14:tracePt t="72851" x="6248400" y="4616450"/>
          <p14:tracePt t="72871" x="6242050" y="4616450"/>
          <p14:tracePt t="72891" x="6229350" y="4610100"/>
          <p14:tracePt t="72931" x="6223000" y="4597400"/>
          <p14:tracePt t="72974" x="6229350" y="4591050"/>
          <p14:tracePt t="73034" x="6223000" y="4591050"/>
          <p14:tracePt t="73054" x="6216650" y="4584700"/>
          <p14:tracePt t="73094" x="6210300" y="4584700"/>
          <p14:tracePt t="73146" x="6210300" y="4578350"/>
          <p14:tracePt t="73171" x="6216650" y="4572000"/>
          <p14:tracePt t="73183" x="6216650" y="4565650"/>
          <p14:tracePt t="73336" x="6089650" y="4641850"/>
          <p14:tracePt t="73342" x="6070600" y="4660900"/>
          <p14:tracePt t="73351" x="6057900" y="4679950"/>
          <p14:tracePt t="73371" x="6007100" y="4756150"/>
          <p14:tracePt t="73391" x="5969000" y="4813300"/>
          <p14:tracePt t="73411" x="5911850" y="4889500"/>
          <p14:tracePt t="73431" x="5854700" y="4978400"/>
          <p14:tracePt t="73451" x="5822950" y="5035550"/>
          <p14:tracePt t="73471" x="5772150" y="5124450"/>
          <p14:tracePt t="73491" x="5734050" y="5213350"/>
          <p14:tracePt t="73511" x="5715000" y="5270500"/>
          <p14:tracePt t="73531" x="5689600" y="5340350"/>
          <p14:tracePt t="73551" x="5676900" y="5397500"/>
          <p14:tracePt t="73571" x="5670550" y="5429250"/>
          <p14:tracePt t="73591" x="5670550" y="5480050"/>
          <p14:tracePt t="73611" x="5670550" y="5524500"/>
          <p14:tracePt t="73631" x="5670550" y="5556250"/>
          <p14:tracePt t="73651" x="5664200" y="5600700"/>
          <p14:tracePt t="73671" x="5657850" y="5638800"/>
          <p14:tracePt t="73691" x="5657850" y="5657850"/>
          <p14:tracePt t="73711" x="5645150" y="5683250"/>
          <p14:tracePt t="73731" x="5632450" y="5695950"/>
          <p14:tracePt t="73751" x="5626100" y="5708650"/>
          <p14:tracePt t="73771" x="5619750" y="5721350"/>
          <p14:tracePt t="73791" x="5619750" y="5727700"/>
          <p14:tracePt t="73811" x="5626100" y="5734050"/>
          <p14:tracePt t="73831" x="5645150" y="5753100"/>
          <p14:tracePt t="73851" x="5676900" y="5759450"/>
          <p14:tracePt t="73871" x="5708650" y="5765800"/>
          <p14:tracePt t="73891" x="5772150" y="5759450"/>
          <p14:tracePt t="73911" x="5842000" y="5759450"/>
          <p14:tracePt t="73931" x="5892800" y="5753100"/>
          <p14:tracePt t="73951" x="5975350" y="5753100"/>
          <p14:tracePt t="73971" x="6064250" y="5746750"/>
          <p14:tracePt t="73991" x="6127750" y="5740400"/>
          <p14:tracePt t="74011" x="6223000" y="5734050"/>
          <p14:tracePt t="74031" x="6286500" y="5734050"/>
          <p14:tracePt t="74051" x="6388100" y="5734050"/>
          <p14:tracePt t="74071" x="6489700" y="5727700"/>
          <p14:tracePt t="74091" x="6559550" y="5721350"/>
          <p14:tracePt t="74111" x="6661150" y="5708650"/>
          <p14:tracePt t="74131" x="6762750" y="5702300"/>
          <p14:tracePt t="74151" x="6826250" y="5689600"/>
          <p14:tracePt t="74171" x="6927850" y="5683250"/>
          <p14:tracePt t="74191" x="7029450" y="5676900"/>
          <p14:tracePt t="74211" x="7092950" y="5676900"/>
          <p14:tracePt t="74231" x="7181850" y="5676900"/>
          <p14:tracePt t="74251" x="7258050" y="5676900"/>
          <p14:tracePt t="74271" x="7296150" y="5676900"/>
          <p14:tracePt t="74291" x="7353300" y="5689600"/>
          <p14:tracePt t="74311" x="7391400" y="5695950"/>
          <p14:tracePt t="74331" x="7410450" y="5702300"/>
          <p14:tracePt t="74351" x="7429500" y="5702300"/>
          <p14:tracePt t="74371" x="7435850" y="5702300"/>
          <p14:tracePt t="74411" x="7423150" y="5702300"/>
          <p14:tracePt t="74431" x="7404100" y="5702300"/>
          <p14:tracePt t="74451" x="7378700" y="5702300"/>
          <p14:tracePt t="74471" x="7327900" y="5689600"/>
          <p14:tracePt t="74491" x="7245350" y="5683250"/>
          <p14:tracePt t="74511" x="7181850" y="5676900"/>
          <p14:tracePt t="74531" x="7067550" y="5676900"/>
          <p14:tracePt t="74551" x="6953250" y="5676900"/>
          <p14:tracePt t="74571" x="6877050" y="5676900"/>
          <p14:tracePt t="74591" x="6737350" y="5670550"/>
          <p14:tracePt t="74611" x="6578600" y="5670550"/>
          <p14:tracePt t="74631" x="6470650" y="5670550"/>
          <p14:tracePt t="74651" x="6318250" y="5676900"/>
          <p14:tracePt t="74671" x="6184900" y="5676900"/>
          <p14:tracePt t="74691" x="6108700" y="5683250"/>
          <p14:tracePt t="74711" x="6026150" y="5695950"/>
          <p14:tracePt t="74731" x="5969000" y="5708650"/>
          <p14:tracePt t="74751" x="5949950" y="5708650"/>
          <p14:tracePt t="74771" x="5949950" y="5715000"/>
          <p14:tracePt t="74791" x="5988050" y="5734050"/>
          <p14:tracePt t="74811" x="6026150" y="5746750"/>
          <p14:tracePt t="74831" x="6115050" y="5759450"/>
          <p14:tracePt t="74851" x="6210300" y="5772150"/>
          <p14:tracePt t="74871" x="6280150" y="5772150"/>
          <p14:tracePt t="74891" x="6388100" y="5778500"/>
          <p14:tracePt t="74911" x="6489700" y="5778500"/>
          <p14:tracePt t="74931" x="6553200" y="5784850"/>
          <p14:tracePt t="74951" x="6642100" y="5784850"/>
          <p14:tracePt t="74971" x="6724650" y="5784850"/>
          <p14:tracePt t="74991" x="6775450" y="5778500"/>
          <p14:tracePt t="75011" x="6838950" y="5772150"/>
          <p14:tracePt t="75031" x="6889750" y="5765800"/>
          <p14:tracePt t="75051" x="6921500" y="5765800"/>
          <p14:tracePt t="75071" x="6965950" y="5759450"/>
          <p14:tracePt t="75091" x="7004050" y="5753100"/>
          <p14:tracePt t="75111" x="7023100" y="5753100"/>
          <p14:tracePt t="75131" x="7048500" y="5753100"/>
          <p14:tracePt t="75151" x="7073900" y="5753100"/>
          <p14:tracePt t="75171" x="7086600" y="5753100"/>
          <p14:tracePt t="75191" x="7099300" y="5753100"/>
          <p14:tracePt t="75231" x="7105650" y="5753100"/>
          <p14:tracePt t="75251" x="7112000" y="5753100"/>
          <p14:tracePt t="75271" x="7118350" y="5753100"/>
          <p14:tracePt t="75339" x="7112000" y="5753100"/>
          <p14:tracePt t="75347" x="7105650" y="5753100"/>
          <p14:tracePt t="75355" x="7099300" y="5753100"/>
          <p14:tracePt t="75371" x="7080250" y="5753100"/>
          <p14:tracePt t="75391" x="7029450" y="5746750"/>
          <p14:tracePt t="75411" x="6978650" y="5727700"/>
          <p14:tracePt t="75431" x="6877050" y="5702300"/>
          <p14:tracePt t="75451" x="6750050" y="5670550"/>
          <p14:tracePt t="75471" x="6661150" y="5651500"/>
          <p14:tracePt t="75491" x="6527800" y="5638800"/>
          <p14:tracePt t="75511" x="6400800" y="5619750"/>
          <p14:tracePt t="75531" x="6318250" y="5619750"/>
          <p14:tracePt t="75551" x="6197600" y="5613400"/>
          <p14:tracePt t="75571" x="6127750" y="5613400"/>
          <p14:tracePt t="75591" x="6038850" y="5619750"/>
          <p14:tracePt t="75611" x="5981700" y="5626100"/>
          <p14:tracePt t="75631" x="5956300" y="5632450"/>
          <p14:tracePt t="75651" x="5930900" y="5632450"/>
          <p14:tracePt t="75671" x="5924550" y="5632450"/>
          <p14:tracePt t="75711" x="5943600" y="5619750"/>
          <p14:tracePt t="75731" x="5975350" y="5600700"/>
          <p14:tracePt t="75751" x="6013450" y="5588000"/>
          <p14:tracePt t="75771" x="6083300" y="5568950"/>
          <p14:tracePt t="75792" x="6159500" y="5556250"/>
          <p14:tracePt t="75811" x="6223000" y="5543550"/>
          <p14:tracePt t="75831" x="6318250" y="5537200"/>
          <p14:tracePt t="75851" x="6426200" y="5530850"/>
          <p14:tracePt t="75871" x="6502400" y="5524500"/>
          <p14:tracePt t="75890" x="6623050" y="5524500"/>
          <p14:tracePt t="75911" x="6737350" y="5530850"/>
          <p14:tracePt t="75931" x="6813550" y="5537200"/>
          <p14:tracePt t="75951" x="6921500" y="5543550"/>
          <p14:tracePt t="75971" x="7016750" y="5549900"/>
          <p14:tracePt t="75991" x="7073900" y="5556250"/>
          <p14:tracePt t="76010" x="7156450" y="5562600"/>
          <p14:tracePt t="76031" x="7200900" y="5575300"/>
          <p14:tracePt t="76051" x="7258050" y="5588000"/>
          <p14:tracePt t="76070" x="7302500" y="5600700"/>
          <p14:tracePt t="76091" x="7327900" y="5613400"/>
          <p14:tracePt t="76092" x="7340600" y="5613400"/>
          <p14:tracePt t="76111" x="7359650" y="5626100"/>
          <p14:tracePt t="76130" x="7378700" y="5632450"/>
          <p14:tracePt t="76152" x="7397750" y="5638800"/>
          <p14:tracePt t="76170" x="7404100" y="5645150"/>
          <p14:tracePt t="76191" x="7410450" y="5645150"/>
          <p14:tracePt t="76211" x="7410450" y="5651500"/>
          <p14:tracePt t="76252" x="7404100" y="5657850"/>
          <p14:tracePt t="76271" x="7391400" y="5664200"/>
          <p14:tracePt t="76290" x="7359650" y="5670550"/>
          <p14:tracePt t="76310" x="7315200" y="5670550"/>
          <p14:tracePt t="76331" x="7219950" y="5670550"/>
          <p14:tracePt t="76350" x="7086600" y="5670550"/>
          <p14:tracePt t="76370" x="6985000" y="5670550"/>
          <p14:tracePt t="76390" x="6838950" y="5670550"/>
          <p14:tracePt t="76410" x="6686550" y="5676900"/>
          <p14:tracePt t="76430" x="6584950" y="5683250"/>
          <p14:tracePt t="76450" x="6451600" y="5689600"/>
          <p14:tracePt t="76470" x="6330950" y="5695950"/>
          <p14:tracePt t="76490" x="6254750" y="5702300"/>
          <p14:tracePt t="76510" x="6159500" y="5715000"/>
          <p14:tracePt t="76530" x="6089650" y="5721350"/>
          <p14:tracePt t="76550" x="6051550" y="5727700"/>
          <p14:tracePt t="76570" x="6019800" y="5734050"/>
          <p14:tracePt t="76590" x="6000750" y="5740400"/>
          <p14:tracePt t="76611" x="5994400" y="5740400"/>
          <p14:tracePt t="76630" x="5981700" y="5746750"/>
          <p14:tracePt t="76650" x="5975350" y="5753100"/>
          <p14:tracePt t="76670" x="5969000" y="5753100"/>
          <p14:tracePt t="76690" x="5969000" y="5759450"/>
          <p14:tracePt t="76710" x="5962650" y="5759450"/>
          <p14:tracePt t="76731" x="5956300" y="5759450"/>
          <p14:tracePt t="76750" x="5949950" y="5759450"/>
          <p14:tracePt t="76770" x="5943600" y="5746750"/>
          <p14:tracePt t="76790" x="5930900" y="5734050"/>
          <p14:tracePt t="76810" x="5918200" y="5715000"/>
          <p14:tracePt t="76830" x="5899150" y="5695950"/>
          <p14:tracePt t="76850" x="5892800" y="5689600"/>
          <p14:tracePt t="76870" x="5886450" y="5676900"/>
          <p14:tracePt t="76890" x="5880100" y="5657850"/>
          <p14:tracePt t="76910" x="5880100" y="5651500"/>
          <p14:tracePt t="76930" x="5880100" y="5638800"/>
          <p14:tracePt t="76950" x="5886450" y="5626100"/>
          <p14:tracePt t="76970" x="5886450" y="5619750"/>
          <p14:tracePt t="77016" x="5892800" y="5613400"/>
          <p14:tracePt t="77060" x="5899150" y="5613400"/>
          <p14:tracePt t="77092" x="5905500" y="5613400"/>
          <p14:tracePt t="77108" x="5911850" y="5619750"/>
          <p14:tracePt t="77116" x="5918200" y="5619750"/>
          <p14:tracePt t="77130" x="5930900" y="5619750"/>
          <p14:tracePt t="77151" x="5943600" y="5626100"/>
          <p14:tracePt t="77170" x="5975350" y="5632450"/>
          <p14:tracePt t="77190" x="6019800" y="5638800"/>
          <p14:tracePt t="77210" x="6057900" y="5645150"/>
          <p14:tracePt t="77230" x="6115050" y="5645150"/>
          <p14:tracePt t="77250" x="6178550" y="5651500"/>
          <p14:tracePt t="77270" x="6223000" y="5651500"/>
          <p14:tracePt t="77290" x="6292850" y="5651500"/>
          <p14:tracePt t="77310" x="6362700" y="5645150"/>
          <p14:tracePt t="77330" x="6413500" y="5638800"/>
          <p14:tracePt t="77350" x="6502400" y="5632450"/>
          <p14:tracePt t="77370" x="6591300" y="5626100"/>
          <p14:tracePt t="77390" x="6654800" y="5619750"/>
          <p14:tracePt t="77410" x="6756400" y="5607050"/>
          <p14:tracePt t="77430" x="6845300" y="5594350"/>
          <p14:tracePt t="77450" x="6908800" y="5581650"/>
          <p14:tracePt t="77470" x="6985000" y="5575300"/>
          <p14:tracePt t="77490" x="7061200" y="5562600"/>
          <p14:tracePt t="77510" x="7112000" y="5549900"/>
          <p14:tracePt t="77530" x="7169150" y="5537200"/>
          <p14:tracePt t="77550" x="7213600" y="5524500"/>
          <p14:tracePt t="77570" x="7239000" y="5518150"/>
          <p14:tracePt t="77590" x="7264400" y="5511800"/>
          <p14:tracePt t="77610" x="7283450" y="5511800"/>
          <p14:tracePt t="77630" x="7296150" y="5511800"/>
          <p14:tracePt t="77651" x="7302500" y="5511800"/>
          <p14:tracePt t="77670" x="7315200" y="5511800"/>
          <p14:tracePt t="77690" x="7321550" y="5511800"/>
          <p14:tracePt t="77710" x="7327900" y="5511800"/>
          <p14:tracePt t="77750" x="7327900" y="5518150"/>
          <p14:tracePt t="77770" x="7327900" y="5530850"/>
          <p14:tracePt t="77790" x="7327900" y="5537200"/>
          <p14:tracePt t="77811" x="7327900" y="5556250"/>
          <p14:tracePt t="77830" x="7321550" y="5575300"/>
          <p14:tracePt t="77850" x="7321550" y="5588000"/>
          <p14:tracePt t="77870" x="7315200" y="5619750"/>
          <p14:tracePt t="77890" x="7315200" y="5645150"/>
          <p14:tracePt t="77910" x="7315200" y="5664200"/>
          <p14:tracePt t="77930" x="7308850" y="5695950"/>
          <p14:tracePt t="77950" x="7302500" y="5721350"/>
          <p14:tracePt t="77970" x="7302500" y="5740400"/>
          <p14:tracePt t="77990" x="7296150" y="5765800"/>
          <p14:tracePt t="78010" x="7289800" y="5778500"/>
          <p14:tracePt t="78030" x="7283450" y="5784850"/>
          <p14:tracePt t="78050" x="7283450" y="5791200"/>
          <p14:tracePt t="78070" x="7277100" y="5791200"/>
          <p14:tracePt t="78093" x="7277100" y="5784850"/>
          <p14:tracePt t="78111" x="7283450" y="5772150"/>
          <p14:tracePt t="78130" x="7302500" y="5753100"/>
          <p14:tracePt t="78151" x="7315200" y="5734050"/>
          <p14:tracePt t="78170" x="7346950" y="5708650"/>
          <p14:tracePt t="78190" x="7372350" y="5689600"/>
          <p14:tracePt t="78210" x="7385050" y="5676900"/>
          <p14:tracePt t="78230" x="7397750" y="5664200"/>
          <p14:tracePt t="78250" x="7410450" y="5651500"/>
          <p14:tracePt t="78270" x="7416800" y="5651500"/>
          <p14:tracePt t="78290" x="7416800" y="5645150"/>
          <p14:tracePt t="78310" x="7397750" y="5638800"/>
          <p14:tracePt t="78330" x="7378700" y="5632450"/>
          <p14:tracePt t="78350" x="7334250" y="5613400"/>
          <p14:tracePt t="78370" x="7264400" y="5594350"/>
          <p14:tracePt t="78390" x="7207250" y="5588000"/>
          <p14:tracePt t="78410" x="7092950" y="5575300"/>
          <p14:tracePt t="78430" x="6965950" y="5575300"/>
          <p14:tracePt t="78450" x="6870700" y="5568950"/>
          <p14:tracePt t="78470" x="6724650" y="5562600"/>
          <p14:tracePt t="78490" x="6591300" y="5562600"/>
          <p14:tracePt t="78510" x="6508750" y="5562600"/>
          <p14:tracePt t="78530" x="6419850" y="5568950"/>
          <p14:tracePt t="78550" x="6350000" y="5575300"/>
          <p14:tracePt t="78570" x="6318250" y="5575300"/>
          <p14:tracePt t="78590" x="6273800" y="5581650"/>
          <p14:tracePt t="78610" x="6248400" y="5581650"/>
          <p14:tracePt t="78630" x="6248400" y="5588000"/>
          <p14:tracePt t="78650" x="6242050" y="5588000"/>
          <p14:tracePt t="78700" x="6242050" y="5581650"/>
          <p14:tracePt t="78805" x="6248400" y="5594350"/>
          <p14:tracePt t="78829" x="6242050" y="5594350"/>
          <p14:tracePt t="78840" x="6229350" y="5594350"/>
          <p14:tracePt t="78850" x="6223000" y="5588000"/>
          <p14:tracePt t="78870" x="6203950" y="5581650"/>
          <p14:tracePt t="78890" x="6165850" y="5549900"/>
          <p14:tracePt t="78910" x="6134100" y="5518150"/>
          <p14:tracePt t="78930" x="6115050" y="549910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Fig_BP_Oscillation_fraction=0.6931471805_damping=0.1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84" y="3703099"/>
            <a:ext cx="2605167" cy="2138901"/>
          </a:xfrm>
          <a:prstGeom prst="rect">
            <a:avLst/>
          </a:prstGeom>
        </p:spPr>
      </p:pic>
      <p:pic>
        <p:nvPicPr>
          <p:cNvPr id="71" name="Picture 70" descr="Fig_BP_Oscillation_fraction=0.6931471805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3" y="3703099"/>
            <a:ext cx="2508953" cy="2138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7828077" cy="457818"/>
          </a:xfrm>
        </p:spPr>
        <p:txBody>
          <a:bodyPr/>
          <a:lstStyle/>
          <a:p>
            <a:r>
              <a:rPr lang="en-US"/>
              <a:t>Illustration of convergence issue with BP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08282" y="667209"/>
            <a:ext cx="1551742" cy="2489698"/>
            <a:chOff x="720499" y="620632"/>
            <a:chExt cx="1551742" cy="2489698"/>
          </a:xfrm>
        </p:grpSpPr>
        <p:sp>
          <p:nvSpPr>
            <p:cNvPr id="6" name="Oval 5"/>
            <p:cNvSpPr/>
            <p:nvPr/>
          </p:nvSpPr>
          <p:spPr bwMode="auto">
            <a:xfrm>
              <a:off x="745450" y="1132118"/>
              <a:ext cx="228600" cy="2286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841112" y="1132118"/>
              <a:ext cx="228600" cy="2286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841112" y="222408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45450" y="222408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5369" y="2420234"/>
              <a:ext cx="22226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C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3642" y="2420234"/>
              <a:ext cx="22226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D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71889" y="743147"/>
              <a:ext cx="20528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B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6458" y="743147"/>
              <a:ext cx="21810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>
                  <a:latin typeface="Arial"/>
                  <a:cs typeface="Arial"/>
                  <a:sym typeface="Symbol"/>
                </a:rPr>
                <a:t>A</a:t>
              </a:r>
              <a:endParaRPr lang="en-US" sz="2400" baseline="-25000"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>
              <a:stCxn id="9" idx="6"/>
              <a:endCxn id="8" idx="2"/>
            </p:cNvCxnSpPr>
            <p:nvPr/>
          </p:nvCxnSpPr>
          <p:spPr bwMode="auto">
            <a:xfrm>
              <a:off x="974050" y="2338384"/>
              <a:ext cx="86706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Straight Connector 20"/>
            <p:cNvCxnSpPr>
              <a:stCxn id="6" idx="4"/>
              <a:endCxn id="9" idx="0"/>
            </p:cNvCxnSpPr>
            <p:nvPr/>
          </p:nvCxnSpPr>
          <p:spPr bwMode="auto">
            <a:xfrm>
              <a:off x="859750" y="1360718"/>
              <a:ext cx="0" cy="8633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Straight Connector 21"/>
            <p:cNvCxnSpPr>
              <a:stCxn id="7" idx="4"/>
              <a:endCxn id="8" idx="0"/>
            </p:cNvCxnSpPr>
            <p:nvPr/>
          </p:nvCxnSpPr>
          <p:spPr bwMode="auto">
            <a:xfrm>
              <a:off x="1955412" y="1360718"/>
              <a:ext cx="0" cy="8633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Straight Connector 26"/>
            <p:cNvCxnSpPr>
              <a:stCxn id="6" idx="6"/>
              <a:endCxn id="7" idx="2"/>
            </p:cNvCxnSpPr>
            <p:nvPr/>
          </p:nvCxnSpPr>
          <p:spPr bwMode="auto">
            <a:xfrm>
              <a:off x="974050" y="1246418"/>
              <a:ext cx="867062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0" name="Straight Connector 69"/>
            <p:cNvCxnSpPr>
              <a:stCxn id="6" idx="5"/>
              <a:endCxn id="8" idx="1"/>
            </p:cNvCxnSpPr>
            <p:nvPr/>
          </p:nvCxnSpPr>
          <p:spPr bwMode="auto">
            <a:xfrm>
              <a:off x="940572" y="1327240"/>
              <a:ext cx="934018" cy="9303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3" name="Arc 72"/>
            <p:cNvSpPr/>
            <p:nvPr/>
          </p:nvSpPr>
          <p:spPr bwMode="auto">
            <a:xfrm rot="2702396">
              <a:off x="251521" y="1089610"/>
              <a:ext cx="2489698" cy="1551742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5027" y="973876"/>
            <a:ext cx="2015892" cy="1520627"/>
            <a:chOff x="707244" y="927299"/>
            <a:chExt cx="2015892" cy="1520627"/>
          </a:xfrm>
        </p:grpSpPr>
        <p:sp>
          <p:nvSpPr>
            <p:cNvPr id="77" name="Rectangle 76"/>
            <p:cNvSpPr/>
            <p:nvPr/>
          </p:nvSpPr>
          <p:spPr>
            <a:xfrm>
              <a:off x="1431144" y="151149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2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99539" y="927299"/>
              <a:ext cx="22805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-3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42244" y="202584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3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7244" y="1660724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1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83594" y="1660724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2</a:t>
              </a:r>
              <a:endParaRPr lang="en-US" sz="2000" baseline="-25000">
                <a:latin typeface="Arial"/>
                <a:cs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80494" y="2140149"/>
              <a:ext cx="14264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22325" eaLnBrk="0" hangingPunct="0">
                <a:spcAft>
                  <a:spcPct val="20000"/>
                </a:spcAft>
              </a:pPr>
              <a:r>
                <a:rPr lang="en-GB" sz="2000">
                  <a:latin typeface="Arial"/>
                  <a:cs typeface="Arial"/>
                  <a:sym typeface="Symbol"/>
                </a:rPr>
                <a:t>3</a:t>
              </a:r>
              <a:endParaRPr lang="en-US" sz="2000" baseline="-25000">
                <a:latin typeface="Arial"/>
                <a:cs typeface="Arial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279400" y="711200"/>
            <a:ext cx="558800" cy="850900"/>
          </a:xfrm>
          <a:prstGeom prst="ellips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9400" y="2057400"/>
            <a:ext cx="558800" cy="850900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66284" y="641667"/>
            <a:ext cx="199168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Explicit beliefs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66284" y="1911667"/>
            <a:ext cx="245995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Nodes w/o priors: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51933"/>
              </p:ext>
            </p:extLst>
          </p:nvPr>
        </p:nvGraphicFramePr>
        <p:xfrm>
          <a:off x="3688015" y="1129759"/>
          <a:ext cx="1038687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  <a:gridCol w="538349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2949109" y="1263179"/>
            <a:ext cx="568766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H</a:t>
            </a:r>
            <a:r>
              <a:rPr lang="en-GB" sz="2800">
                <a:latin typeface="Arial"/>
                <a:cs typeface="Arial"/>
                <a:sym typeface="Symbol"/>
              </a:rPr>
              <a:t> =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91948" y="641667"/>
            <a:ext cx="211536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Edge potentials</a:t>
            </a:r>
            <a:endParaRPr lang="en-GB" sz="2400" baseline="30000">
              <a:latin typeface="Arial"/>
              <a:cs typeface="Arial"/>
              <a:sym typeface="Symbo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44860" y="1987867"/>
            <a:ext cx="184786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Edge weights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949109" y="2510191"/>
            <a:ext cx="1475953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800" i="1"/>
              <a:t>H</a:t>
            </a:r>
            <a:r>
              <a:rPr lang="en-US" sz="2800" i="1" baseline="-25000"/>
              <a:t>ij</a:t>
            </a:r>
            <a:r>
              <a:rPr lang="en-US" sz="2800" i="1" baseline="30000"/>
              <a:t>'</a:t>
            </a:r>
            <a:r>
              <a:rPr lang="en-US" sz="2800"/>
              <a:t>∝</a:t>
            </a:r>
            <a:r>
              <a:rPr lang="en-US" sz="2800">
                <a:effectLst/>
              </a:rPr>
              <a:t> </a:t>
            </a:r>
            <a:r>
              <a:rPr lang="en-US" sz="2800" i="1"/>
              <a:t>H</a:t>
            </a:r>
            <a:r>
              <a:rPr lang="en-US" sz="2800" i="1" baseline="-25000"/>
              <a:t>ij</a:t>
            </a:r>
            <a:r>
              <a:rPr lang="en-US" sz="2800" i="1" baseline="30000"/>
              <a:t>w</a:t>
            </a:r>
            <a:endParaRPr lang="en-GB" sz="2800" i="1" baseline="30000">
              <a:latin typeface="Arial"/>
              <a:cs typeface="Arial"/>
              <a:sym typeface="Symbol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75830"/>
              </p:ext>
            </p:extLst>
          </p:nvPr>
        </p:nvGraphicFramePr>
        <p:xfrm>
          <a:off x="7253232" y="1129759"/>
          <a:ext cx="500338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5962970" y="1263179"/>
            <a:ext cx="1138115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A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B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67678"/>
              </p:ext>
            </p:extLst>
          </p:nvPr>
        </p:nvGraphicFramePr>
        <p:xfrm>
          <a:off x="7253232" y="2389599"/>
          <a:ext cx="500338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8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5936554" y="2528145"/>
            <a:ext cx="1164531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C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  <a:r>
              <a:rPr lang="en-GB" sz="2800" b="1">
                <a:latin typeface="Arial"/>
                <a:cs typeface="Arial"/>
                <a:sym typeface="Symbol"/>
              </a:rPr>
              <a:t>e</a:t>
            </a:r>
            <a:r>
              <a:rPr lang="en-GB" sz="2800" baseline="-25000">
                <a:latin typeface="Arial"/>
                <a:cs typeface="Arial"/>
                <a:sym typeface="Symbol"/>
              </a:rPr>
              <a:t>D</a:t>
            </a:r>
            <a:r>
              <a:rPr lang="en-GB" sz="2800">
                <a:latin typeface="Arial"/>
                <a:cs typeface="Arial"/>
                <a:sym typeface="Symbol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4134" y="5898276"/>
            <a:ext cx="1953660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1) no guaranteed</a:t>
            </a:r>
            <a:b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</a:br>
            <a: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convergence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58106" y="5898276"/>
            <a:ext cx="1739133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2) damping: </a:t>
            </a:r>
            <a:b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</a:br>
            <a: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many iterations</a:t>
            </a:r>
          </a:p>
        </p:txBody>
      </p:sp>
      <p:sp>
        <p:nvSpPr>
          <p:cNvPr id="47" name="Text Placeholder 310"/>
          <p:cNvSpPr txBox="1">
            <a:spLocks/>
          </p:cNvSpPr>
          <p:nvPr/>
        </p:nvSpPr>
        <p:spPr>
          <a:xfrm>
            <a:off x="5346585" y="4634661"/>
            <a:ext cx="449267" cy="265457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b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0.48</a:t>
            </a:r>
            <a:endParaRPr lang="en-US" b="0">
              <a:solidFill>
                <a:schemeClr val="accent6">
                  <a:lumMod val="75000"/>
                </a:schemeClr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48" name="Text Placeholder 310"/>
          <p:cNvSpPr txBox="1">
            <a:spLocks/>
          </p:cNvSpPr>
          <p:nvPr/>
        </p:nvSpPr>
        <p:spPr>
          <a:xfrm>
            <a:off x="5346585" y="4398927"/>
            <a:ext cx="449267" cy="265457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0.59</a:t>
            </a:r>
            <a:endParaRPr lang="en-US" b="0">
              <a:solidFill>
                <a:srgbClr val="0000FF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41" name="Text Placeholder 310"/>
          <p:cNvSpPr txBox="1">
            <a:spLocks/>
          </p:cNvSpPr>
          <p:nvPr/>
        </p:nvSpPr>
        <p:spPr>
          <a:xfrm>
            <a:off x="2824772" y="3406275"/>
            <a:ext cx="2917115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BP with damping=0.1</a:t>
            </a:r>
            <a:endParaRPr lang="en-US" sz="2400" b="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pic>
        <p:nvPicPr>
          <p:cNvPr id="65" name="Picture 64" descr="Fig_BP_Oscillation_eps=1.27_startingFromClosedFormSoluti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74" y="3722335"/>
            <a:ext cx="2749188" cy="2136598"/>
          </a:xfrm>
          <a:prstGeom prst="rect">
            <a:avLst/>
          </a:prstGeom>
        </p:spPr>
      </p:pic>
      <p:sp>
        <p:nvSpPr>
          <p:cNvPr id="75" name="Text Placeholder 310"/>
          <p:cNvSpPr txBox="1">
            <a:spLocks/>
          </p:cNvSpPr>
          <p:nvPr/>
        </p:nvSpPr>
        <p:spPr>
          <a:xfrm>
            <a:off x="5982683" y="3406275"/>
            <a:ext cx="316131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Different parameters</a:t>
            </a:r>
            <a:endParaRPr lang="en-US" sz="2400" b="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433780" y="5898276"/>
            <a:ext cx="2053096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3) BP can have </a:t>
            </a:r>
            <a:b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</a:br>
            <a:r>
              <a:rPr lang="en-GB" sz="20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unstable fix points</a:t>
            </a:r>
          </a:p>
        </p:txBody>
      </p:sp>
      <p:sp>
        <p:nvSpPr>
          <p:cNvPr id="107" name="Text Placeholder 310"/>
          <p:cNvSpPr txBox="1">
            <a:spLocks/>
          </p:cNvSpPr>
          <p:nvPr/>
        </p:nvSpPr>
        <p:spPr>
          <a:xfrm>
            <a:off x="761480" y="4371087"/>
            <a:ext cx="449267" cy="265457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b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0.51</a:t>
            </a:r>
            <a:endParaRPr lang="en-US" b="0">
              <a:solidFill>
                <a:schemeClr val="accent6">
                  <a:lumMod val="75000"/>
                </a:schemeClr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108" name="Text Placeholder 310"/>
          <p:cNvSpPr txBox="1">
            <a:spLocks/>
          </p:cNvSpPr>
          <p:nvPr/>
        </p:nvSpPr>
        <p:spPr>
          <a:xfrm>
            <a:off x="753946" y="3915929"/>
            <a:ext cx="449267" cy="265457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0.94</a:t>
            </a:r>
            <a:endParaRPr lang="en-US" b="0">
              <a:solidFill>
                <a:srgbClr val="0000FF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111" name="Text Placeholder 310"/>
          <p:cNvSpPr txBox="1">
            <a:spLocks/>
          </p:cNvSpPr>
          <p:nvPr/>
        </p:nvSpPr>
        <p:spPr>
          <a:xfrm>
            <a:off x="746403" y="3406275"/>
            <a:ext cx="410569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>
            <a:defPPr>
              <a:defRPr lang="en-US"/>
            </a:defPPr>
            <a:lvl1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 sz="1800" b="1" kern="0">
                <a:solidFill>
                  <a:srgbClr val="FF000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  <a:latin typeface="Palatino Linotype"/>
                <a:cs typeface="Palatino Linotype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  <a:sym typeface="Symbol"/>
              </a:rPr>
              <a:t>BP</a:t>
            </a:r>
            <a:endParaRPr lang="en-US" sz="2400" b="0">
              <a:solidFill>
                <a:schemeClr val="tx1"/>
              </a:solidFill>
              <a:effectLst>
                <a:glow rad="25400">
                  <a:schemeClr val="bg1"/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20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1756" y="885363"/>
            <a:ext cx="1511300" cy="1247164"/>
          </a:xfrm>
          <a:prstGeom prst="rect">
            <a:avLst/>
          </a:prstGeom>
          <a:solidFill>
            <a:srgbClr val="008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</a:pPr>
            <a:endParaRPr lang="en-US" sz="2400" u="sng" ker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8598983" cy="457818"/>
          </a:xfrm>
        </p:spPr>
        <p:txBody>
          <a:bodyPr/>
          <a:lstStyle/>
          <a:p>
            <a:r>
              <a:rPr lang="en-US"/>
              <a:t>Properties of "Linearized Belief Propagation"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5234" y="1081230"/>
            <a:ext cx="950806" cy="868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RWR,</a:t>
            </a:r>
          </a:p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SSL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24469" y="1294772"/>
            <a:ext cx="969040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  <a:sym typeface="Symbol"/>
              </a:rPr>
              <a:t>LinBP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1291" y="2571855"/>
            <a:ext cx="474489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BP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3108" y="3507618"/>
            <a:ext cx="1330279" cy="366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600">
                <a:latin typeface="Arial"/>
                <a:cs typeface="Arial"/>
                <a:sym typeface="Symbol"/>
              </a:rPr>
              <a:t>homoph.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56872" y="3507618"/>
            <a:ext cx="1413798" cy="366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600">
                <a:latin typeface="Arial"/>
                <a:cs typeface="Arial"/>
                <a:sym typeface="Symbol"/>
              </a:rPr>
              <a:t>heteroph.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551370" y="4006166"/>
            <a:ext cx="3008443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871136" y="4090164"/>
            <a:ext cx="2514561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Expressiveness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1370" y="885363"/>
            <a:ext cx="1511300" cy="1247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1370" y="2132527"/>
            <a:ext cx="1511300" cy="1247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1756" y="2132527"/>
            <a:ext cx="1511300" cy="1247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>
            <a:off x="3544417" y="2138283"/>
            <a:ext cx="2482644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5088641" y="3947496"/>
            <a:ext cx="3542735" cy="2499934"/>
          </a:xfrm>
          <a:prstGeom prst="roundRect">
            <a:avLst>
              <a:gd name="adj" fmla="val 12472"/>
            </a:avLst>
          </a:prstGeom>
          <a:solidFill>
            <a:srgbClr val="008000">
              <a:alpha val="25000"/>
            </a:srgbClr>
          </a:solidFill>
          <a:ln w="190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u="sng" kern="0" smtClean="0">
                <a:latin typeface="Arial"/>
                <a:cs typeface="Arial"/>
                <a:sym typeface="Symbol"/>
              </a:rPr>
              <a:t>LinBP properties:</a:t>
            </a:r>
          </a:p>
          <a:p>
            <a:pPr marL="339725" indent="-223838" defTabSz="2656912" eaLnBrk="0" hangingPunct="0">
              <a:spcAft>
                <a:spcPts val="0"/>
              </a:spcAft>
              <a:buSzPct val="80000"/>
              <a:buFontTx/>
              <a:buChar char="•"/>
              <a:tabLst>
                <a:tab pos="1790700" algn="l"/>
              </a:tabLst>
              <a:defRPr/>
            </a:pPr>
            <a:r>
              <a:rPr lang="en-US" sz="2400" kern="0">
                <a:latin typeface="Arial"/>
                <a:cs typeface="Arial"/>
                <a:sym typeface="Symbol"/>
              </a:rPr>
              <a:t>Heterophily</a:t>
            </a:r>
          </a:p>
          <a:p>
            <a:pPr marL="339725" indent="-223838" defTabSz="2656912" eaLnBrk="0" hangingPunct="0">
              <a:spcAft>
                <a:spcPts val="0"/>
              </a:spcAft>
              <a:buSzPct val="80000"/>
              <a:buFontTx/>
              <a:buChar char="•"/>
              <a:tabLst>
                <a:tab pos="1790700" algn="l"/>
              </a:tabLst>
              <a:defRPr/>
            </a:pPr>
            <a:r>
              <a:rPr lang="en-US" sz="2400" kern="0">
                <a:latin typeface="Arial"/>
                <a:cs typeface="Arial"/>
                <a:sym typeface="Symbol"/>
              </a:rPr>
              <a:t>Matrix Algebra</a:t>
            </a:r>
          </a:p>
          <a:p>
            <a:pPr marL="339725" indent="-223838" defTabSz="2656912" eaLnBrk="0" hangingPunct="0">
              <a:spcAft>
                <a:spcPts val="0"/>
              </a:spcAft>
              <a:buSzPct val="80000"/>
              <a:buFontTx/>
              <a:buChar char="•"/>
              <a:tabLst>
                <a:tab pos="1790700" algn="l"/>
              </a:tabLst>
              <a:defRPr/>
            </a:pPr>
            <a:r>
              <a:rPr lang="en-US" sz="2400" kern="0">
                <a:latin typeface="Arial"/>
                <a:cs typeface="Arial"/>
                <a:sym typeface="Symbol"/>
              </a:rPr>
              <a:t>Closed form</a:t>
            </a:r>
          </a:p>
          <a:p>
            <a:pPr marL="339725" indent="-223838" defTabSz="2656912" eaLnBrk="0" hangingPunct="0">
              <a:spcAft>
                <a:spcPts val="0"/>
              </a:spcAft>
              <a:buSzPct val="80000"/>
              <a:buFontTx/>
              <a:buChar char="•"/>
              <a:tabLst>
                <a:tab pos="1790700" algn="l"/>
              </a:tabLst>
              <a:defRPr/>
            </a:pPr>
            <a:r>
              <a:rPr lang="en-US" sz="2400" kern="0">
                <a:latin typeface="Arial"/>
                <a:cs typeface="Arial"/>
                <a:sym typeface="Symbol"/>
              </a:rPr>
              <a:t>convergence criteria</a:t>
            </a:r>
          </a:p>
          <a:p>
            <a:pPr marL="339725" indent="-223838" defTabSz="2656912" eaLnBrk="0" hangingPunct="0">
              <a:spcAft>
                <a:spcPts val="0"/>
              </a:spcAft>
              <a:buSzPct val="80000"/>
              <a:buFontTx/>
              <a:buChar char="•"/>
              <a:tabLst>
                <a:tab pos="1790700" algn="l"/>
              </a:tabLst>
              <a:defRPr/>
            </a:pPr>
            <a:r>
              <a:rPr lang="en-US" sz="2400" kern="0">
                <a:latin typeface="Arial"/>
                <a:cs typeface="Arial"/>
                <a:sym typeface="Symbol"/>
              </a:rPr>
              <a:t>SQL with recursion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04285" y="1539607"/>
            <a:ext cx="2312056" cy="12208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Improved </a:t>
            </a:r>
          </a:p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computational </a:t>
            </a:r>
          </a:p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properties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5012" y="1162736"/>
            <a:ext cx="1275514" cy="782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Linear</a:t>
            </a:r>
            <a:br>
              <a:rPr lang="en-GB" sz="2800">
                <a:latin typeface="Arial"/>
                <a:cs typeface="Arial"/>
                <a:sym typeface="Symbol"/>
              </a:rPr>
            </a:br>
            <a:r>
              <a:rPr lang="en-GB" sz="2800">
                <a:latin typeface="Arial"/>
                <a:cs typeface="Arial"/>
                <a:sym typeface="Symbol"/>
              </a:rPr>
              <a:t>Algebra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5012" y="2578712"/>
            <a:ext cx="1321801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Iterative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14300" cy="6858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4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6280122" y="570150"/>
            <a:ext cx="2765068" cy="4276127"/>
          </a:xfrm>
          <a:prstGeom prst="roundRect">
            <a:avLst>
              <a:gd name="adj" fmla="val 5273"/>
            </a:avLst>
          </a:prstGeom>
          <a:solidFill>
            <a:srgbClr val="008000">
              <a:alpha val="25000"/>
            </a:srgbClr>
          </a:solidFill>
          <a:ln w="190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>
              <a:latin typeface="Arial"/>
              <a:cs typeface="Arial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Idea: Centering + Linearizing BP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42082"/>
              </p:ext>
            </p:extLst>
          </p:nvPr>
        </p:nvGraphicFramePr>
        <p:xfrm>
          <a:off x="885492" y="1209037"/>
          <a:ext cx="128016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0593" y="645629"/>
            <a:ext cx="2318543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Palatino Linotype"/>
                <a:cs typeface="Palatino Linotype"/>
                <a:sym typeface="Symbol"/>
              </a:rPr>
              <a:t>Original Value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9297" y="645629"/>
            <a:ext cx="2000548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Palatino Linotype"/>
                <a:cs typeface="Palatino Linotype"/>
                <a:sym typeface="Symbol"/>
              </a:rPr>
              <a:t>Center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134" y="645629"/>
            <a:ext cx="1388426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Palatino Linotype"/>
                <a:cs typeface="Palatino Linotype"/>
                <a:sym typeface="Symbol"/>
              </a:rPr>
              <a:t>Residual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61514"/>
              </p:ext>
            </p:extLst>
          </p:nvPr>
        </p:nvGraphicFramePr>
        <p:xfrm>
          <a:off x="4300370" y="1209037"/>
          <a:ext cx="128016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08439"/>
              </p:ext>
            </p:extLst>
          </p:nvPr>
        </p:nvGraphicFramePr>
        <p:xfrm>
          <a:off x="6984819" y="1209037"/>
          <a:ext cx="1891905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35"/>
                <a:gridCol w="630635"/>
                <a:gridCol w="630635"/>
              </a:tblGrid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  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0.46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0" marR="0" indent="0" algn="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0.46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0.46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936289" y="673842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2144" y="673842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73932"/>
              </p:ext>
            </p:extLst>
          </p:nvPr>
        </p:nvGraphicFramePr>
        <p:xfrm>
          <a:off x="885492" y="2423699"/>
          <a:ext cx="41148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00359"/>
              </p:ext>
            </p:extLst>
          </p:nvPr>
        </p:nvGraphicFramePr>
        <p:xfrm>
          <a:off x="4300370" y="2423699"/>
          <a:ext cx="41148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10892"/>
              </p:ext>
            </p:extLst>
          </p:nvPr>
        </p:nvGraphicFramePr>
        <p:xfrm>
          <a:off x="6984819" y="2423699"/>
          <a:ext cx="673786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86"/>
              </a:tblGrid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-0.13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0" marR="0" indent="0" algn="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0.26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-0.13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34393"/>
              </p:ext>
            </p:extLst>
          </p:nvPr>
        </p:nvGraphicFramePr>
        <p:xfrm>
          <a:off x="885492" y="3662314"/>
          <a:ext cx="41217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7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35515"/>
              </p:ext>
            </p:extLst>
          </p:nvPr>
        </p:nvGraphicFramePr>
        <p:xfrm>
          <a:off x="4300370" y="3662314"/>
          <a:ext cx="41148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74273"/>
              </p:ext>
            </p:extLst>
          </p:nvPr>
        </p:nvGraphicFramePr>
        <p:xfrm>
          <a:off x="6984818" y="3662314"/>
          <a:ext cx="585216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16"/>
              </a:tblGrid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 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86" y="1438907"/>
            <a:ext cx="863600" cy="4699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48" y="2684982"/>
            <a:ext cx="381000" cy="4572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48" y="4012738"/>
            <a:ext cx="152400" cy="2667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982144" y="1487524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982144" y="2723067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82144" y="3927005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36289" y="1487524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+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36289" y="2723067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+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936289" y="3927005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+</a:t>
            </a:r>
          </a:p>
        </p:txBody>
      </p: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7" y="5120804"/>
            <a:ext cx="8305800" cy="1320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4017818"/>
            <a:ext cx="381000" cy="2413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58" y="3928918"/>
            <a:ext cx="381000" cy="3302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58" y="1397000"/>
            <a:ext cx="355600" cy="4318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498600"/>
            <a:ext cx="3556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2743833"/>
            <a:ext cx="558800" cy="406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654933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1388714" y="741005"/>
            <a:ext cx="5821287" cy="2359189"/>
          </a:xfrm>
          <a:prstGeom prst="roundRect">
            <a:avLst>
              <a:gd name="adj" fmla="val 12472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>
              <a:latin typeface="Arial"/>
              <a:cs typeface="Arial"/>
              <a:sym typeface="Symbol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1" y="2042583"/>
            <a:ext cx="3759200" cy="10160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1375621" y="3460157"/>
            <a:ext cx="5885696" cy="2581682"/>
          </a:xfrm>
          <a:prstGeom prst="roundRect">
            <a:avLst>
              <a:gd name="adj" fmla="val 12472"/>
            </a:avLst>
          </a:prstGeom>
          <a:solidFill>
            <a:srgbClr val="008000">
              <a:alpha val="25000"/>
            </a:srgbClr>
          </a:solidFill>
          <a:ln w="190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>
              <a:latin typeface="Arial"/>
              <a:cs typeface="Arial"/>
              <a:sym typeface="Symbol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32" y="877729"/>
            <a:ext cx="4851400" cy="109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5696321" cy="457818"/>
          </a:xfrm>
        </p:spPr>
        <p:txBody>
          <a:bodyPr/>
          <a:lstStyle/>
          <a:p>
            <a:r>
              <a:rPr lang="en-US"/>
              <a:t>Linearized Belief Propagation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801" y="1751322"/>
            <a:ext cx="506261" cy="423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3000">
                <a:latin typeface="Arial"/>
                <a:cs typeface="Arial"/>
                <a:sym typeface="Symbol"/>
              </a:rPr>
              <a:t>BP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1" y="4581721"/>
            <a:ext cx="1019660" cy="423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3000">
                <a:latin typeface="Arial"/>
                <a:cs typeface="Arial"/>
                <a:sym typeface="Symbol"/>
              </a:rPr>
              <a:t>LinBP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2013" y="1567181"/>
            <a:ext cx="1305646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not linear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2050" y="1697458"/>
            <a:ext cx="610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21" name="Oval 20"/>
          <p:cNvSpPr/>
          <p:nvPr/>
        </p:nvSpPr>
        <p:spPr>
          <a:xfrm>
            <a:off x="5115250" y="1542720"/>
            <a:ext cx="610287" cy="478370"/>
          </a:xfrm>
          <a:prstGeom prst="ellipse">
            <a:avLst/>
          </a:prstGeom>
          <a:ln w="28575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4" y="3554245"/>
            <a:ext cx="5613400" cy="1181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43" y="4815821"/>
            <a:ext cx="4330700" cy="1181100"/>
          </a:xfrm>
          <a:prstGeom prst="rect">
            <a:avLst/>
          </a:prstGeom>
        </p:spPr>
      </p:pic>
      <p:sp>
        <p:nvSpPr>
          <p:cNvPr id="26" name="Text Placeholder 12"/>
          <p:cNvSpPr txBox="1">
            <a:spLocks/>
          </p:cNvSpPr>
          <p:nvPr/>
        </p:nvSpPr>
        <p:spPr>
          <a:xfrm>
            <a:off x="7847693" y="1856988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27" name="Text Placeholder 12"/>
          <p:cNvSpPr txBox="1">
            <a:spLocks/>
          </p:cNvSpPr>
          <p:nvPr/>
        </p:nvSpPr>
        <p:spPr>
          <a:xfrm>
            <a:off x="7847693" y="4739602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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61800" y="4468241"/>
            <a:ext cx="610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29" name="Oval 28"/>
          <p:cNvSpPr/>
          <p:nvPr/>
        </p:nvSpPr>
        <p:spPr>
          <a:xfrm>
            <a:off x="5885000" y="4313503"/>
            <a:ext cx="610287" cy="478370"/>
          </a:xfrm>
          <a:prstGeom prst="ellipse">
            <a:avLst/>
          </a:prstGeom>
          <a:ln w="28575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65766" y="4427754"/>
            <a:ext cx="75661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linear</a:t>
            </a: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7776097" y="103115"/>
            <a:ext cx="126519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DETAILS</a:t>
            </a:r>
          </a:p>
        </p:txBody>
      </p:sp>
      <p:cxnSp>
        <p:nvCxnSpPr>
          <p:cNvPr id="34" name="AutoShape 34"/>
          <p:cNvCxnSpPr>
            <a:cxnSpLocks noChangeShapeType="1"/>
            <a:stCxn id="23" idx="2"/>
            <a:endCxn id="23" idx="0"/>
          </p:cNvCxnSpPr>
          <p:nvPr/>
        </p:nvCxnSpPr>
        <p:spPr bwMode="auto">
          <a:xfrm>
            <a:off x="7776097" y="103115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5"/>
          <p:cNvCxnSpPr>
            <a:cxnSpLocks noChangeShapeType="1"/>
            <a:stCxn id="23" idx="4"/>
            <a:endCxn id="23" idx="6"/>
          </p:cNvCxnSpPr>
          <p:nvPr/>
        </p:nvCxnSpPr>
        <p:spPr bwMode="auto">
          <a:xfrm>
            <a:off x="7776097" y="478989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3251918" y="6225808"/>
            <a:ext cx="388327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Messages remain centered !</a:t>
            </a:r>
          </a:p>
        </p:txBody>
      </p:sp>
    </p:spTree>
    <p:extLst>
      <p:ext uri="{BB962C8B-B14F-4D97-AF65-F5344CB8AC3E}">
        <p14:creationId xmlns:p14="http://schemas.microsoft.com/office/powerpoint/2010/main" val="24920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32"/>
    </mc:Choice>
    <mc:Fallback xmlns="">
      <p:transition spd="slow" advTm="45132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058" x="2520950" y="4686300"/>
          <p14:tracePt t="6534" x="4743450" y="1587500"/>
          <p14:tracePt t="6542" x="4743450" y="1581150"/>
          <p14:tracePt t="6561" x="4749800" y="1562100"/>
          <p14:tracePt t="6581" x="4762500" y="1543050"/>
          <p14:tracePt t="6601" x="4787900" y="1517650"/>
          <p14:tracePt t="6621" x="4832350" y="1492250"/>
          <p14:tracePt t="6641" x="4857750" y="1492250"/>
          <p14:tracePt t="6661" x="4902200" y="1479550"/>
          <p14:tracePt t="6681" x="4940300" y="1479550"/>
          <p14:tracePt t="6701" x="4965700" y="1479550"/>
          <p14:tracePt t="6721" x="4997450" y="1485900"/>
          <p14:tracePt t="6741" x="5016500" y="1498600"/>
          <p14:tracePt t="6761" x="5029200" y="1498600"/>
          <p14:tracePt t="6781" x="5054600" y="1492250"/>
          <p14:tracePt t="6801" x="5073650" y="1485900"/>
          <p14:tracePt t="6821" x="5086350" y="1485900"/>
          <p14:tracePt t="6841" x="5092700" y="1485900"/>
          <p14:tracePt t="6861" x="5092700" y="1492250"/>
          <p14:tracePt t="6881" x="5099050" y="1492250"/>
          <p14:tracePt t="6901" x="5105400" y="1492250"/>
          <p14:tracePt t="6921" x="5105400" y="1504950"/>
          <p14:tracePt t="6941" x="5105400" y="1517650"/>
          <p14:tracePt t="6961" x="5105400" y="1536700"/>
          <p14:tracePt t="6981" x="5105400" y="1549400"/>
          <p14:tracePt t="7001" x="5105400" y="1562100"/>
          <p14:tracePt t="7021" x="5105400" y="1568450"/>
          <p14:tracePt t="7041" x="5099050" y="1568450"/>
          <p14:tracePt t="7061" x="5092700" y="1562100"/>
          <p14:tracePt t="7081" x="5086350" y="1555750"/>
          <p14:tracePt t="7101" x="5080000" y="1549400"/>
          <p14:tracePt t="7121" x="5073650" y="1549400"/>
          <p14:tracePt t="7141" x="5067300" y="1549400"/>
          <p14:tracePt t="7161" x="5054600" y="1536700"/>
          <p14:tracePt t="7181" x="5054600" y="1517650"/>
          <p14:tracePt t="7202" x="5054600" y="1498600"/>
          <p14:tracePt t="7221" x="5048250" y="1473200"/>
          <p14:tracePt t="7241" x="5048250" y="1460500"/>
          <p14:tracePt t="7261" x="5041900" y="1441450"/>
          <p14:tracePt t="7281" x="5041900" y="1435100"/>
          <p14:tracePt t="7321" x="5035550" y="1428750"/>
          <p14:tracePt t="7346" x="5035550" y="1422400"/>
          <p14:tracePt t="7458" x="5029200" y="1416050"/>
          <p14:tracePt t="7474" x="5029200" y="1409700"/>
          <p14:tracePt t="7490" x="5029200" y="1403350"/>
          <p14:tracePt t="7521" x="5029200" y="1397000"/>
          <p14:tracePt t="7541" x="5029200" y="1390650"/>
          <p14:tracePt t="7561" x="5029200" y="1384300"/>
          <p14:tracePt t="7581" x="5029200" y="1377950"/>
          <p14:tracePt t="7601" x="5029200" y="1371600"/>
          <p14:tracePt t="7620" x="5022850" y="1365250"/>
          <p14:tracePt t="7641" x="5022850" y="1358900"/>
          <p14:tracePt t="7661" x="5016500" y="1352550"/>
          <p14:tracePt t="7680" x="5010150" y="1352550"/>
          <p14:tracePt t="7700" x="5003800" y="1352550"/>
          <p14:tracePt t="7721" x="5003800" y="1346200"/>
          <p14:tracePt t="7740" x="4997450" y="1339850"/>
          <p14:tracePt t="7761" x="4991100" y="1333500"/>
          <p14:tracePt t="7783" x="4991100" y="1327150"/>
          <p14:tracePt t="7866" x="4984750" y="1320800"/>
          <p14:tracePt t="7882" x="4984750" y="1314450"/>
          <p14:tracePt t="7894" x="4984750" y="1308100"/>
          <p14:tracePt t="7911" x="4978400" y="1301750"/>
          <p14:tracePt t="7946" x="4972050" y="1295400"/>
          <p14:tracePt t="7963" x="4965700" y="1295400"/>
          <p14:tracePt t="7978" x="4965700" y="1301750"/>
          <p14:tracePt t="7995" x="4959350" y="1308100"/>
          <p14:tracePt t="8006" x="4959350" y="1314450"/>
          <p14:tracePt t="8023" x="4953000" y="1314450"/>
          <p14:tracePt t="8039" x="4946650" y="1308100"/>
          <p14:tracePt t="8060" x="4940300" y="1301750"/>
          <p14:tracePt t="8080" x="4927600" y="1314450"/>
          <p14:tracePt t="8100" x="4921250" y="1339850"/>
          <p14:tracePt t="8121" x="4914900" y="1358900"/>
          <p14:tracePt t="8141" x="4908550" y="1371600"/>
          <p14:tracePt t="8183" x="4914900" y="1365250"/>
          <p14:tracePt t="8201" x="4914900" y="1352550"/>
          <p14:tracePt t="8220" x="4921250" y="1333500"/>
          <p14:tracePt t="8240" x="4921250" y="1314450"/>
          <p14:tracePt t="8260" x="4921250" y="1289050"/>
          <p14:tracePt t="8280" x="4933950" y="1270000"/>
          <p14:tracePt t="8300" x="4940300" y="1257300"/>
          <p14:tracePt t="8321" x="4946650" y="1244600"/>
          <p14:tracePt t="8340" x="4946650" y="1238250"/>
          <p14:tracePt t="8360" x="4940300" y="1238250"/>
          <p14:tracePt t="8380" x="4927600" y="1231900"/>
          <p14:tracePt t="8401" x="4921250" y="1231900"/>
          <p14:tracePt t="8420" x="4914900" y="1231900"/>
          <p14:tracePt t="8440" x="4902200" y="1225550"/>
          <p14:tracePt t="8460" x="4895850" y="1219200"/>
          <p14:tracePt t="8480" x="4895850" y="1212850"/>
          <p14:tracePt t="8500" x="4902200" y="1200150"/>
          <p14:tracePt t="8521" x="4914900" y="1193800"/>
          <p14:tracePt t="8541" x="4921250" y="1193800"/>
          <p14:tracePt t="8560" x="4933950" y="1187450"/>
          <p14:tracePt t="8580" x="4946650" y="1181100"/>
          <p14:tracePt t="8600" x="4953000" y="1181100"/>
          <p14:tracePt t="8620" x="4959350" y="1174750"/>
          <p14:tracePt t="8660" x="4959350" y="1168400"/>
          <p14:tracePt t="8680" x="4965700" y="1162050"/>
          <p14:tracePt t="8731" x="4959350" y="1155700"/>
          <p14:tracePt t="8743" x="4959350" y="1149350"/>
          <p14:tracePt t="8759" x="4953000" y="1143000"/>
          <p14:tracePt t="8775" x="4953000" y="1136650"/>
          <p14:tracePt t="8791" x="4940300" y="1130300"/>
          <p14:tracePt t="8947" x="4768850" y="1123950"/>
          <p14:tracePt t="8955" x="4762500" y="1143000"/>
          <p14:tracePt t="8963" x="4756150" y="1162050"/>
          <p14:tracePt t="8980" x="4743450" y="1206500"/>
          <p14:tracePt t="9000" x="4737100" y="1276350"/>
          <p14:tracePt t="9020" x="4737100" y="1320800"/>
          <p14:tracePt t="9040" x="4756150" y="1390650"/>
          <p14:tracePt t="9060" x="4794250" y="1441450"/>
          <p14:tracePt t="9080" x="4832350" y="1466850"/>
          <p14:tracePt t="9100" x="4883150" y="1479550"/>
          <p14:tracePt t="9120" x="4927600" y="1466850"/>
          <p14:tracePt t="9140" x="4946650" y="1441450"/>
          <p14:tracePt t="9160" x="4972050" y="1397000"/>
          <p14:tracePt t="9180" x="4978400" y="1346200"/>
          <p14:tracePt t="9200" x="4972050" y="1308100"/>
          <p14:tracePt t="9220" x="4946650" y="1257300"/>
          <p14:tracePt t="9240" x="4902200" y="1206500"/>
          <p14:tracePt t="9260" x="4864100" y="1187450"/>
          <p14:tracePt t="9280" x="4806950" y="1181100"/>
          <p14:tracePt t="9300" x="4749800" y="1181100"/>
          <p14:tracePt t="9320" x="4724400" y="1193800"/>
          <p14:tracePt t="9340" x="4699000" y="1219200"/>
          <p14:tracePt t="9360" x="4692650" y="1270000"/>
          <p14:tracePt t="9380" x="4705350" y="1308100"/>
          <p14:tracePt t="9400" x="4743450" y="1365250"/>
          <p14:tracePt t="9420" x="4781550" y="1397000"/>
          <p14:tracePt t="9440" x="4838700" y="1428750"/>
          <p14:tracePt t="9460" x="4889500" y="1428750"/>
          <p14:tracePt t="9480" x="4908550" y="1422400"/>
          <p14:tracePt t="9500" x="4921250" y="1403350"/>
          <p14:tracePt t="9521" x="4908550" y="1365250"/>
          <p14:tracePt t="9541" x="4883150" y="1339850"/>
          <p14:tracePt t="9560" x="4838700" y="1308100"/>
          <p14:tracePt t="9580" x="4787900" y="1295400"/>
          <p14:tracePt t="9600" x="4762500" y="1295400"/>
          <p14:tracePt t="9620" x="4737100" y="1301750"/>
          <p14:tracePt t="9640" x="4730750" y="1308100"/>
          <p14:tracePt t="9660" x="4724400" y="1314450"/>
          <p14:tracePt t="9680" x="4730750" y="1327150"/>
          <p14:tracePt t="9700" x="4737100" y="1339850"/>
          <p14:tracePt t="9720" x="4749800" y="1346200"/>
          <p14:tracePt t="9740" x="4762500" y="1346200"/>
          <p14:tracePt t="9760" x="4781550" y="1352550"/>
          <p14:tracePt t="9781" x="4787900" y="1352550"/>
          <p14:tracePt t="9800" x="4806950" y="1352550"/>
          <p14:tracePt t="9820" x="4832350" y="1352550"/>
          <p14:tracePt t="9840" x="4851400" y="1352550"/>
          <p14:tracePt t="9860" x="4883150" y="1352550"/>
          <p14:tracePt t="9880" x="4927600" y="1352550"/>
          <p14:tracePt t="9900" x="4959350" y="1358900"/>
          <p14:tracePt t="9920" x="5022850" y="1365250"/>
          <p14:tracePt t="9940" x="5092700" y="1365250"/>
          <p14:tracePt t="9960" x="5143500" y="1371600"/>
          <p14:tracePt t="9980" x="5226050" y="1377950"/>
          <p14:tracePt t="10000" x="5302250" y="1377950"/>
          <p14:tracePt t="10020" x="5353050" y="1377950"/>
          <p14:tracePt t="10040" x="5422900" y="1371600"/>
          <p14:tracePt t="10060" x="5486400" y="1365250"/>
          <p14:tracePt t="10080" x="5524500" y="1358900"/>
          <p14:tracePt t="10100" x="5581650" y="1358900"/>
          <p14:tracePt t="10120" x="5626100" y="1358900"/>
          <p14:tracePt t="10140" x="5651500" y="1358900"/>
          <p14:tracePt t="10160" x="5683250" y="1358900"/>
          <p14:tracePt t="10180" x="5702300" y="1358900"/>
          <p14:tracePt t="10200" x="5715000" y="1358900"/>
          <p14:tracePt t="10220" x="5727700" y="1358900"/>
          <p14:tracePt t="10240" x="5734050" y="1358900"/>
          <p14:tracePt t="10260" x="5740400" y="1365250"/>
          <p14:tracePt t="10359" x="5746750" y="1365250"/>
          <p14:tracePt t="10419" x="5753100" y="1365250"/>
          <p14:tracePt t="10700" x="5759450" y="1365250"/>
          <p14:tracePt t="10760" x="5753100" y="1365250"/>
          <p14:tracePt t="10767" x="5746750" y="1365250"/>
          <p14:tracePt t="10780" x="5721350" y="1352550"/>
          <p14:tracePt t="10800" x="5676900" y="1333500"/>
          <p14:tracePt t="10820" x="5575300" y="1282700"/>
          <p14:tracePt t="10840" x="5435600" y="1238250"/>
          <p14:tracePt t="10860" x="5334000" y="1212850"/>
          <p14:tracePt t="10880" x="5194300" y="1193800"/>
          <p14:tracePt t="10900" x="5073650" y="1193800"/>
          <p14:tracePt t="10920" x="5010150" y="1200150"/>
          <p14:tracePt t="10940" x="4940300" y="1219200"/>
          <p14:tracePt t="10960" x="4908550" y="1231900"/>
          <p14:tracePt t="10980" x="4870450" y="1244600"/>
          <p14:tracePt t="11000" x="4857750" y="1257300"/>
          <p14:tracePt t="11020" x="4864100" y="1270000"/>
          <p14:tracePt t="11040" x="4889500" y="1314450"/>
          <p14:tracePt t="11060" x="4927600" y="1390650"/>
          <p14:tracePt t="11080" x="4965700" y="1460500"/>
          <p14:tracePt t="11100" x="5010150" y="1581150"/>
          <p14:tracePt t="11120" x="5054600" y="1739900"/>
          <p14:tracePt t="11140" x="5086350" y="1873250"/>
          <p14:tracePt t="11160" x="5143500" y="2101850"/>
          <p14:tracePt t="11180" x="5200650" y="2343150"/>
          <p14:tracePt t="11200" x="5245100" y="2495550"/>
          <p14:tracePt t="11220" x="5314950" y="2730500"/>
          <p14:tracePt t="11240" x="5391150" y="2965450"/>
          <p14:tracePt t="11260" x="5441950" y="3124200"/>
          <p14:tracePt t="11280" x="5524500" y="3346450"/>
          <p14:tracePt t="11300" x="5600700" y="3549650"/>
          <p14:tracePt t="11320" x="5645150" y="3676650"/>
          <p14:tracePt t="11340" x="5695950" y="3835400"/>
          <p14:tracePt t="11360" x="5740400" y="3968750"/>
          <p14:tracePt t="11380" x="5765800" y="4038600"/>
          <p14:tracePt t="11400" x="5784850" y="4108450"/>
          <p14:tracePt t="11420" x="5791200" y="4152900"/>
          <p14:tracePt t="11440" x="5797550" y="4165600"/>
          <p14:tracePt t="11460" x="5791200" y="4171950"/>
          <p14:tracePt t="11500" x="5784850" y="4171950"/>
          <p14:tracePt t="11520" x="5772150" y="4171950"/>
          <p14:tracePt t="11540" x="5759450" y="4178300"/>
          <p14:tracePt t="11560" x="5753100" y="4184650"/>
          <p14:tracePt t="11580" x="5734050" y="4191000"/>
          <p14:tracePt t="11600" x="5708650" y="4203700"/>
          <p14:tracePt t="11620" x="5683250" y="4197350"/>
          <p14:tracePt t="11640" x="5619750" y="4184650"/>
          <p14:tracePt t="11660" x="5543550" y="4159250"/>
          <p14:tracePt t="11680" x="5486400" y="4140200"/>
          <p14:tracePt t="11700" x="5416550" y="4127500"/>
          <p14:tracePt t="11720" x="5365750" y="4121150"/>
          <p14:tracePt t="11740" x="5346700" y="4114800"/>
          <p14:tracePt t="11760" x="5340350" y="4121150"/>
          <p14:tracePt t="11780" x="5378450" y="4127500"/>
          <p14:tracePt t="11800" x="5429250" y="4133850"/>
          <p14:tracePt t="11820" x="5543550" y="4146550"/>
          <p14:tracePt t="11840" x="5683250" y="4152900"/>
          <p14:tracePt t="11860" x="5791200" y="4152900"/>
          <p14:tracePt t="11880" x="5956300" y="4146550"/>
          <p14:tracePt t="11900" x="6121400" y="4133850"/>
          <p14:tracePt t="11920" x="6223000" y="4127500"/>
          <p14:tracePt t="11940" x="6356350" y="4121150"/>
          <p14:tracePt t="11960" x="6470650" y="4121150"/>
          <p14:tracePt t="11980" x="6527800" y="4121150"/>
          <p14:tracePt t="12000" x="6584950" y="4121150"/>
          <p14:tracePt t="12020" x="6629400" y="4127500"/>
          <p14:tracePt t="12040" x="6642100" y="4133850"/>
          <p14:tracePt t="12060" x="6648450" y="4140200"/>
          <p14:tracePt t="12112" x="6642100" y="4140200"/>
          <p14:tracePt t="12120" x="6629400" y="4140200"/>
          <p14:tracePt t="12140" x="6572250" y="4127500"/>
          <p14:tracePt t="12160" x="6508750" y="4108450"/>
          <p14:tracePt t="12180" x="6350000" y="4064000"/>
          <p14:tracePt t="12200" x="6134100" y="4013200"/>
          <p14:tracePt t="12220" x="5975350" y="3981450"/>
          <p14:tracePt t="12240" x="5746750" y="3975100"/>
          <p14:tracePt t="12260" x="5556250" y="3987800"/>
          <p14:tracePt t="12280" x="5467350" y="4000500"/>
          <p14:tracePt t="12300" x="5384800" y="4019550"/>
          <p14:tracePt t="12320" x="5353050" y="4032250"/>
          <p14:tracePt t="12340" x="5365750" y="4038600"/>
          <p14:tracePt t="12360" x="5435600" y="4057650"/>
          <p14:tracePt t="12380" x="5575300" y="4076700"/>
          <p14:tracePt t="12400" x="5702300" y="4089400"/>
          <p14:tracePt t="12420" x="5905500" y="4089400"/>
          <p14:tracePt t="12440" x="6089650" y="4076700"/>
          <p14:tracePt t="12460" x="6191250" y="4057650"/>
          <p14:tracePt t="12480" x="6305550" y="4032250"/>
          <p14:tracePt t="12500" x="6369050" y="4013200"/>
          <p14:tracePt t="12520" x="6438900" y="3994150"/>
          <p14:tracePt t="12540" x="6483350" y="3981450"/>
          <p14:tracePt t="12560" x="6496050" y="3975100"/>
          <p14:tracePt t="12580" x="6515100" y="3968750"/>
          <p14:tracePt t="12600" x="6521450" y="3968750"/>
          <p14:tracePt t="12640" x="6527800" y="3968750"/>
          <p14:tracePt t="12744" x="6527800" y="3975100"/>
          <p14:tracePt t="12772" x="6534150" y="3968750"/>
          <p14:tracePt t="12816" x="6540500" y="3975100"/>
          <p14:tracePt t="13260" x="6546850" y="3981450"/>
          <p14:tracePt t="13637" x="6553200" y="3987800"/>
          <p14:tracePt t="13945" x="6559550" y="3987800"/>
          <p14:tracePt t="13977" x="6565900" y="3987800"/>
          <p14:tracePt t="13981" x="6572250" y="3987800"/>
          <p14:tracePt t="13999" x="6584950" y="3981450"/>
          <p14:tracePt t="14019" x="6604000" y="3981450"/>
          <p14:tracePt t="14039" x="6661150" y="3987800"/>
          <p14:tracePt t="14041" x="6686550" y="3994150"/>
          <p14:tracePt t="14059" x="6750050" y="4000500"/>
          <p14:tracePt t="14079" x="6832600" y="4013200"/>
          <p14:tracePt t="14099" x="6965950" y="4038600"/>
          <p14:tracePt t="14120" x="7112000" y="4070350"/>
          <p14:tracePt t="14139" x="7213600" y="4089400"/>
          <p14:tracePt t="14159" x="7372350" y="4127500"/>
          <p14:tracePt t="14180" x="7518400" y="4165600"/>
          <p14:tracePt t="14199" x="7607300" y="4191000"/>
          <p14:tracePt t="14219" x="7740650" y="4216400"/>
          <p14:tracePt t="14239" x="7854950" y="4229100"/>
          <p14:tracePt t="14259" x="7931150" y="4241800"/>
          <p14:tracePt t="14279" x="8032750" y="4248150"/>
          <p14:tracePt t="14299" x="8121650" y="4248150"/>
          <p14:tracePt t="14319" x="8178800" y="4248150"/>
          <p14:tracePt t="14339" x="8248650" y="4241800"/>
          <p14:tracePt t="14359" x="8299450" y="4241800"/>
          <p14:tracePt t="14379" x="8331200" y="4241800"/>
          <p14:tracePt t="14400" x="8356600" y="4241800"/>
          <p14:tracePt t="14419" x="8362950" y="4235450"/>
          <p14:tracePt t="14439" x="8356600" y="4229100"/>
          <p14:tracePt t="14459" x="8324850" y="4210050"/>
          <p14:tracePt t="14479" x="8242300" y="4171950"/>
          <p14:tracePt t="14499" x="8159750" y="4146550"/>
          <p14:tracePt t="14520" x="8026400" y="4127500"/>
          <p14:tracePt t="14539" x="7893050" y="4146550"/>
          <p14:tracePt t="14560" x="7816850" y="4171950"/>
          <p14:tracePt t="14579" x="7708900" y="4235450"/>
          <p14:tracePt t="14599" x="7645400" y="4324350"/>
          <p14:tracePt t="14620" x="7632700" y="4400550"/>
          <p14:tracePt t="14639" x="7645400" y="4533900"/>
          <p14:tracePt t="14659" x="7708900" y="4667250"/>
          <p14:tracePt t="14679" x="7772400" y="4737100"/>
          <p14:tracePt t="14699" x="7880350" y="4806950"/>
          <p14:tracePt t="14719" x="7962900" y="4832350"/>
          <p14:tracePt t="14739" x="8077200" y="4851400"/>
          <p14:tracePt t="14759" x="8178800" y="4838700"/>
          <p14:tracePt t="14780" x="8235950" y="4819650"/>
          <p14:tracePt t="14800" x="8293100" y="4762500"/>
          <p14:tracePt t="14819" x="8324850" y="4679950"/>
          <p14:tracePt t="14839" x="8331200" y="4616450"/>
          <p14:tracePt t="14859" x="8305800" y="4514850"/>
          <p14:tracePt t="14879" x="8235950" y="4406900"/>
          <p14:tracePt t="14900" x="8166100" y="4343400"/>
          <p14:tracePt t="14919" x="8032750" y="4273550"/>
          <p14:tracePt t="14939" x="7893050" y="4241800"/>
          <p14:tracePt t="14959" x="7804150" y="4235450"/>
          <p14:tracePt t="14979" x="7715250" y="4260850"/>
          <p14:tracePt t="15000" x="7670800" y="4311650"/>
          <p14:tracePt t="15019" x="7664450" y="4368800"/>
          <p14:tracePt t="15039" x="7708900" y="4464050"/>
          <p14:tracePt t="15060" x="7785100" y="4546600"/>
          <p14:tracePt t="15079" x="7842250" y="4578350"/>
          <p14:tracePt t="15099" x="7931150" y="4591050"/>
          <p14:tracePt t="15119" x="7994650" y="4584700"/>
          <p14:tracePt t="15139" x="8026400" y="4565650"/>
          <p14:tracePt t="15159" x="8032750" y="4527550"/>
          <p14:tracePt t="15179" x="8001000" y="4464050"/>
          <p14:tracePt t="15199" x="7950200" y="4406900"/>
          <p14:tracePt t="15219" x="7816850" y="4311650"/>
          <p14:tracePt t="15239" x="7613650" y="4222750"/>
          <p14:tracePt t="15259" x="7442200" y="4165600"/>
          <p14:tracePt t="15279" x="7150100" y="4095750"/>
          <p14:tracePt t="15299" x="6851650" y="4038600"/>
          <p14:tracePt t="15319" x="6667500" y="4013200"/>
          <p14:tracePt t="15339" x="6451600" y="3994150"/>
          <p14:tracePt t="15359" x="6324600" y="3994150"/>
          <p14:tracePt t="15379" x="6267450" y="3994150"/>
          <p14:tracePt t="15399" x="6223000" y="4006850"/>
          <p14:tracePt t="15419" x="6203950" y="4013200"/>
          <p14:tracePt t="15439" x="6197600" y="4019550"/>
          <p14:tracePt t="15493" x="6203950" y="4013200"/>
          <p14:tracePt t="15517" x="6210300" y="4006850"/>
          <p14:tracePt t="15637" x="6203950" y="4006850"/>
          <p14:tracePt t="15689" x="6203950" y="4000500"/>
          <p14:tracePt t="16073" x="6210300" y="3994150"/>
          <p14:tracePt t="16152" x="6216650" y="3994150"/>
          <p14:tracePt t="16197" x="6223000" y="3987800"/>
          <p14:tracePt t="16274" x="6229350" y="3981450"/>
          <p14:tracePt t="16312" x="6235700" y="3981450"/>
          <p14:tracePt t="16358" x="6242050" y="3975100"/>
          <p14:tracePt t="16597" x="6235700" y="3981450"/>
          <p14:tracePt t="16838" x="6229350" y="3981450"/>
          <p14:tracePt t="16882" x="6223000" y="3981450"/>
          <p14:tracePt t="16974" x="6223000" y="3987800"/>
          <p14:tracePt t="17326" x="6223000" y="3981450"/>
          <p14:tracePt t="17506" x="6216650" y="3981450"/>
          <p14:tracePt t="17522" x="6210300" y="3981450"/>
          <p14:tracePt t="17538" x="6203950" y="3981450"/>
          <p14:tracePt t="17554" x="6203950" y="3987800"/>
          <p14:tracePt t="17566" x="6197600" y="3987800"/>
          <p14:tracePt t="17582" x="6191250" y="3987800"/>
          <p14:tracePt t="17599" x="6184900" y="3987800"/>
          <p14:tracePt t="17619" x="6178550" y="3994150"/>
          <p14:tracePt t="17650" x="6172200" y="4000500"/>
          <p14:tracePt t="17666" x="6165850" y="4006850"/>
          <p14:tracePt t="17679" x="6159500" y="4006850"/>
          <p14:tracePt t="17699" x="6153150" y="4013200"/>
          <p14:tracePt t="17719" x="6146800" y="4019550"/>
          <p14:tracePt t="17739" x="6127750" y="4038600"/>
          <p14:tracePt t="17759" x="6121400" y="4044950"/>
          <p14:tracePt t="17779" x="6102350" y="4057650"/>
          <p14:tracePt t="17799" x="6089650" y="4070350"/>
          <p14:tracePt t="17819" x="6076950" y="4083050"/>
          <p14:tracePt t="17839" x="6051550" y="4102100"/>
          <p14:tracePt t="17859" x="6038850" y="4114800"/>
          <p14:tracePt t="17879" x="6019800" y="4133850"/>
          <p14:tracePt t="17899" x="6000750" y="4152900"/>
          <p14:tracePt t="17919" x="5988050" y="4165600"/>
          <p14:tracePt t="17939" x="5969000" y="4184650"/>
          <p14:tracePt t="17958" x="5956300" y="4203700"/>
          <p14:tracePt t="17979" x="5943600" y="4216400"/>
          <p14:tracePt t="17999" x="5930900" y="4235450"/>
          <p14:tracePt t="18019" x="5911850" y="4254500"/>
          <p14:tracePt t="18039" x="5899150" y="4267200"/>
          <p14:tracePt t="18059" x="5880100" y="4292600"/>
          <p14:tracePt t="18078" x="5854700" y="4311650"/>
          <p14:tracePt t="18099" x="5835650" y="4330700"/>
          <p14:tracePt t="18119" x="5803900" y="4356100"/>
          <p14:tracePt t="18139" x="5772150" y="4387850"/>
          <p14:tracePt t="18159" x="5746750" y="4406900"/>
          <p14:tracePt t="18179" x="5708650" y="4438650"/>
          <p14:tracePt t="18199" x="5676900" y="4470400"/>
          <p14:tracePt t="18219" x="5657850" y="4495800"/>
          <p14:tracePt t="18239" x="5632450" y="4521200"/>
          <p14:tracePt t="18259" x="5607050" y="4552950"/>
          <p14:tracePt t="18279" x="5594350" y="4565650"/>
          <p14:tracePt t="18299" x="5575300" y="4578350"/>
          <p14:tracePt t="18318" x="5562600" y="4591050"/>
          <p14:tracePt t="18339" x="5556250" y="4597400"/>
          <p14:tracePt t="18514" x="5556250" y="4591050"/>
          <p14:tracePt t="18530" x="5562600" y="4591050"/>
          <p14:tracePt t="18542" x="5568950" y="4584700"/>
          <p14:tracePt t="18550" x="5575300" y="4584700"/>
          <p14:tracePt t="18559" x="5581650" y="4584700"/>
          <p14:tracePt t="18578" x="5594350" y="4572000"/>
          <p14:tracePt t="18598" x="5619750" y="4559300"/>
          <p14:tracePt t="18618" x="5651500" y="4533900"/>
          <p14:tracePt t="18638" x="5676900" y="4521200"/>
          <p14:tracePt t="18659" x="5721350" y="4489450"/>
          <p14:tracePt t="18678" x="5765800" y="4464050"/>
          <p14:tracePt t="18698" x="5810250" y="4451350"/>
          <p14:tracePt t="18718" x="5867400" y="4419600"/>
          <p14:tracePt t="18738" x="5943600" y="4400550"/>
          <p14:tracePt t="18759" x="6000750" y="4381500"/>
          <p14:tracePt t="18779" x="6096000" y="4362450"/>
          <p14:tracePt t="18798" x="6197600" y="4330700"/>
          <p14:tracePt t="18818" x="6267450" y="4305300"/>
          <p14:tracePt t="18838" x="6362700" y="4267200"/>
          <p14:tracePt t="18858" x="6451600" y="4229100"/>
          <p14:tracePt t="18878" x="6508750" y="4197350"/>
          <p14:tracePt t="18899" x="6578600" y="4152900"/>
          <p14:tracePt t="18919" x="6635750" y="4108450"/>
          <p14:tracePt t="18939" x="6661150" y="4076700"/>
          <p14:tracePt t="18959" x="6680200" y="4032250"/>
          <p14:tracePt t="18978" x="6667500" y="3987800"/>
          <p14:tracePt t="18998" x="6642100" y="3956050"/>
          <p14:tracePt t="19018" x="6591300" y="3886200"/>
          <p14:tracePt t="19039" x="6521450" y="3829050"/>
          <p14:tracePt t="19058" x="6470650" y="3797300"/>
          <p14:tracePt t="19078" x="6388100" y="3759200"/>
          <p14:tracePt t="19098" x="6280150" y="3727450"/>
          <p14:tracePt t="19119" x="6203950" y="3714750"/>
          <p14:tracePt t="19138" x="6083300" y="3708400"/>
          <p14:tracePt t="19158" x="5969000" y="3721100"/>
          <p14:tracePt t="19178" x="5892800" y="3740150"/>
          <p14:tracePt t="19198" x="5784850" y="3784600"/>
          <p14:tracePt t="19218" x="5683250" y="3848100"/>
          <p14:tracePt t="19239" x="5619750" y="3892550"/>
          <p14:tracePt t="19258" x="5543550" y="3968750"/>
          <p14:tracePt t="19278" x="5486400" y="4051300"/>
          <p14:tracePt t="19298" x="5467350" y="4095750"/>
          <p14:tracePt t="19318" x="5448300" y="4165600"/>
          <p14:tracePt t="19338" x="5448300" y="4203700"/>
          <p14:tracePt t="19358" x="5461000" y="4254500"/>
          <p14:tracePt t="19378" x="5505450" y="4305300"/>
          <p14:tracePt t="19398" x="5549900" y="4349750"/>
          <p14:tracePt t="19419" x="5638800" y="4406900"/>
          <p14:tracePt t="19438" x="5740400" y="4445000"/>
          <p14:tracePt t="19458" x="5816600" y="4451350"/>
          <p14:tracePt t="19478" x="5924550" y="4457700"/>
          <p14:tracePt t="19498" x="6038850" y="4457700"/>
          <p14:tracePt t="19519" x="6115050" y="4451350"/>
          <p14:tracePt t="19539" x="6229350" y="4438650"/>
          <p14:tracePt t="19559" x="6330950" y="4406900"/>
          <p14:tracePt t="19578" x="6394450" y="4387850"/>
          <p14:tracePt t="19598" x="6477000" y="4356100"/>
          <p14:tracePt t="19618" x="6546850" y="4318000"/>
          <p14:tracePt t="19639" x="6578600" y="4292600"/>
          <p14:tracePt t="19658" x="6610350" y="4254500"/>
          <p14:tracePt t="19678" x="6629400" y="4210050"/>
          <p14:tracePt t="19698" x="6635750" y="4178300"/>
          <p14:tracePt t="19718" x="6635750" y="4127500"/>
          <p14:tracePt t="19738" x="6616700" y="4064000"/>
          <p14:tracePt t="19758" x="6597650" y="4025900"/>
          <p14:tracePt t="19779" x="6565900" y="3968750"/>
          <p14:tracePt t="19798" x="6515100" y="3911600"/>
          <p14:tracePt t="19818" x="6477000" y="3873500"/>
          <p14:tracePt t="19838" x="6400800" y="3822700"/>
          <p14:tracePt t="19859" x="6318250" y="3778250"/>
          <p14:tracePt t="19878" x="6254750" y="3752850"/>
          <p14:tracePt t="19898" x="6153150" y="3721100"/>
          <p14:tracePt t="19919" x="6051550" y="3702050"/>
          <p14:tracePt t="19938" x="5981700" y="3695700"/>
          <p14:tracePt t="19958" x="5880100" y="3689350"/>
          <p14:tracePt t="19978" x="5772150" y="3702050"/>
          <p14:tracePt t="19998" x="5708650" y="3714750"/>
          <p14:tracePt t="20018" x="5607050" y="3746500"/>
          <p14:tracePt t="20038" x="5524500" y="3790950"/>
          <p14:tracePt t="20058" x="5473700" y="3835400"/>
          <p14:tracePt t="20078" x="5416550" y="3905250"/>
          <p14:tracePt t="20098" x="5378450" y="3975100"/>
          <p14:tracePt t="20118" x="5365750" y="4013200"/>
          <p14:tracePt t="20138" x="5353050" y="4070350"/>
          <p14:tracePt t="20158" x="5365750" y="4114800"/>
          <p14:tracePt t="20178" x="5384800" y="4140200"/>
          <p14:tracePt t="20198" x="5422900" y="4178300"/>
          <p14:tracePt t="20219" x="5492750" y="4203700"/>
          <p14:tracePt t="20238" x="5543550" y="4216400"/>
          <p14:tracePt t="20258" x="5632450" y="4216400"/>
          <p14:tracePt t="20278" x="5727700" y="4210050"/>
          <p14:tracePt t="20298" x="5791200" y="4210050"/>
          <p14:tracePt t="20319" x="5892800" y="4191000"/>
          <p14:tracePt t="20339" x="5988050" y="4171950"/>
          <p14:tracePt t="20358" x="6045200" y="4159250"/>
          <p14:tracePt t="20379" x="6108700" y="4140200"/>
          <p14:tracePt t="20399" x="6153150" y="4121150"/>
          <p14:tracePt t="20418" x="6172200" y="4108450"/>
          <p14:tracePt t="20439" x="6191250" y="4095750"/>
          <p14:tracePt t="20483" x="6184900" y="4095750"/>
          <p14:tracePt t="20499" x="6178550" y="4102100"/>
          <p14:tracePt t="20519" x="6159500" y="4108450"/>
          <p14:tracePt t="20538" x="6153150" y="4108450"/>
          <p14:tracePt t="20559" x="6134100" y="4108450"/>
          <p14:tracePt t="20579" x="6127750" y="4114800"/>
          <p14:tracePt t="20598" x="6115050" y="4108450"/>
          <p14:tracePt t="20619" x="6096000" y="4102100"/>
          <p14:tracePt t="20639" x="6064250" y="4083050"/>
          <p14:tracePt t="20658" x="6032500" y="4070350"/>
          <p14:tracePt t="20679" x="5975350" y="4044950"/>
          <p14:tracePt t="20699" x="5918200" y="4019550"/>
          <p14:tracePt t="20718" x="5873750" y="4006850"/>
          <p14:tracePt t="20739" x="5816600" y="4000500"/>
          <p14:tracePt t="20759" x="5778500" y="4000500"/>
          <p14:tracePt t="20778" x="5753100" y="4000500"/>
          <p14:tracePt t="20799" x="5734050" y="4013200"/>
          <p14:tracePt t="20818" x="5715000" y="4019550"/>
          <p14:tracePt t="20838" x="5708650" y="4025900"/>
          <p14:tracePt t="20859" x="5695950" y="4032250"/>
          <p14:tracePt t="20878" x="5689600" y="4038600"/>
          <p14:tracePt t="20898" x="5683250" y="4038600"/>
          <p14:tracePt t="20919" x="5676900" y="4044950"/>
          <p14:tracePt t="20958" x="5670550" y="4044950"/>
          <p14:tracePt t="21007" x="5664200" y="4044950"/>
          <p14:tracePt t="21031" x="5657850" y="4044950"/>
          <p14:tracePt t="21047" x="5651500" y="4044950"/>
          <p14:tracePt t="21063" x="5645150" y="4051300"/>
          <p14:tracePt t="21067" x="5638800" y="4051300"/>
          <p14:tracePt t="21078" x="5632450" y="4051300"/>
          <p14:tracePt t="21098" x="5619750" y="4057650"/>
          <p14:tracePt t="21118" x="5588000" y="4064000"/>
          <p14:tracePt t="21138" x="5537200" y="4070350"/>
          <p14:tracePt t="21158" x="5492750" y="4070350"/>
          <p14:tracePt t="21178" x="5403850" y="4083050"/>
          <p14:tracePt t="21198" x="5295900" y="4089400"/>
          <p14:tracePt t="21218" x="5219700" y="4095750"/>
          <p14:tracePt t="21238" x="5086350" y="4095750"/>
          <p14:tracePt t="21258" x="4946650" y="4089400"/>
          <p14:tracePt t="21279" x="4800600" y="4083050"/>
          <p14:tracePt t="21298" x="4699000" y="4076700"/>
          <p14:tracePt t="21318" x="4546600" y="4070350"/>
          <p14:tracePt t="21338" x="4451350" y="4064000"/>
          <p14:tracePt t="21358" x="4298950" y="4057650"/>
          <p14:tracePt t="21378" x="4159250" y="4044950"/>
          <p14:tracePt t="21399" x="4025900" y="4032250"/>
          <p14:tracePt t="21418" x="3943350" y="4019550"/>
          <p14:tracePt t="21438" x="3829050" y="4006850"/>
          <p14:tracePt t="21458" x="3765550" y="3994150"/>
          <p14:tracePt t="21478" x="3670300" y="3981450"/>
          <p14:tracePt t="21498" x="3613150" y="3975100"/>
          <p14:tracePt t="21519" x="3479800" y="3968750"/>
          <p14:tracePt t="21538" x="3409950" y="3968750"/>
          <p14:tracePt t="21558" x="3340100" y="3968750"/>
          <p14:tracePt t="21578" x="3225800" y="3968750"/>
          <p14:tracePt t="21598" x="3124200" y="3975100"/>
          <p14:tracePt t="21618" x="3060700" y="3975100"/>
          <p14:tracePt t="21638" x="2978150" y="3975100"/>
          <p14:tracePt t="21658" x="2908300" y="3968750"/>
          <p14:tracePt t="21678" x="2870200" y="3968750"/>
          <p14:tracePt t="21698" x="2813050" y="3956050"/>
          <p14:tracePt t="21718" x="2768600" y="3949700"/>
          <p14:tracePt t="21738" x="2736850" y="3943350"/>
          <p14:tracePt t="21758" x="2692400" y="3930650"/>
          <p14:tracePt t="21778" x="2647950" y="3924300"/>
          <p14:tracePt t="21798" x="2616200" y="3917950"/>
          <p14:tracePt t="21818" x="2565400" y="3917950"/>
          <p14:tracePt t="21838" x="2495550" y="3917950"/>
          <p14:tracePt t="21858" x="2444750" y="3917950"/>
          <p14:tracePt t="21878" x="2362200" y="3930650"/>
          <p14:tracePt t="21898" x="2279650" y="3956050"/>
          <p14:tracePt t="21918" x="2241550" y="3981450"/>
          <p14:tracePt t="21938" x="2197100" y="4025900"/>
          <p14:tracePt t="21958" x="2184400" y="4076700"/>
          <p14:tracePt t="21978" x="2197100" y="4108450"/>
          <p14:tracePt t="21998" x="2254250" y="4152900"/>
          <p14:tracePt t="22018" x="2349500" y="4184650"/>
          <p14:tracePt t="22038" x="2419350" y="4191000"/>
          <p14:tracePt t="22040" x="2457450" y="4191000"/>
          <p14:tracePt t="22058" x="2520950" y="4178300"/>
          <p14:tracePt t="22078" x="2597150" y="4152900"/>
          <p14:tracePt t="22098" x="2628900" y="4127500"/>
          <p14:tracePt t="22120" x="2641600" y="4057650"/>
          <p14:tracePt t="22138" x="2609850" y="4019550"/>
          <p14:tracePt t="22158" x="2565400" y="3981450"/>
          <p14:tracePt t="22178" x="2457450" y="3943350"/>
          <p14:tracePt t="22198" x="2336800" y="3930650"/>
          <p14:tracePt t="22218" x="2266950" y="3937000"/>
          <p14:tracePt t="22238" x="2178050" y="3975100"/>
          <p14:tracePt t="22258" x="2139950" y="4032250"/>
          <p14:tracePt t="22278" x="2139950" y="4076700"/>
          <p14:tracePt t="22298" x="2190750" y="4133850"/>
          <p14:tracePt t="22318" x="2266950" y="4159250"/>
          <p14:tracePt t="22338" x="2324100" y="4152900"/>
          <p14:tracePt t="22358" x="2400300" y="4127500"/>
          <p14:tracePt t="22378" x="2451100" y="4083050"/>
          <p14:tracePt t="22398" x="2463800" y="4044950"/>
          <p14:tracePt t="22418" x="2463800" y="4000500"/>
          <p14:tracePt t="22438" x="2451100" y="3968750"/>
          <p14:tracePt t="22458" x="2444750" y="3962400"/>
          <p14:tracePt t="22478" x="2438400" y="3956050"/>
          <p14:tracePt t="22498" x="2432050" y="3956050"/>
          <p14:tracePt t="22518" x="2425700" y="3949700"/>
          <p14:tracePt t="22571" x="2432050" y="3956050"/>
          <p14:tracePt t="22604" x="2438400" y="3956050"/>
          <p14:tracePt t="22640" x="2444750" y="3949700"/>
          <p14:tracePt t="22683" x="2451100" y="3949700"/>
          <p14:tracePt t="22727" x="2451100" y="3943350"/>
          <p14:tracePt t="22792" x="2457450" y="3937000"/>
          <p14:tracePt t="22844" x="2457450" y="3930650"/>
          <p14:tracePt t="22896" x="2463800" y="3930650"/>
          <p14:tracePt t="22948" x="2470150" y="3924300"/>
          <p14:tracePt t="22984" x="2470150" y="3917950"/>
          <p14:tracePt t="23016" x="2476500" y="3911600"/>
          <p14:tracePt t="23044" x="2476500" y="3905250"/>
          <p14:tracePt t="23100" x="2482850" y="3905250"/>
          <p14:tracePt t="23211" x="2476500" y="3911600"/>
          <p14:tracePt t="23224" x="2470150" y="3911600"/>
          <p14:tracePt t="23232" x="2463800" y="3911600"/>
          <p14:tracePt t="23240" x="2457450" y="3917950"/>
          <p14:tracePt t="23258" x="2432050" y="3917950"/>
          <p14:tracePt t="23278" x="2393950" y="3911600"/>
          <p14:tracePt t="23298" x="2305050" y="3898900"/>
          <p14:tracePt t="23318" x="2197100" y="3873500"/>
          <p14:tracePt t="23338" x="2120900" y="3867150"/>
          <p14:tracePt t="23358" x="1987550" y="3867150"/>
          <p14:tracePt t="23378" x="1873250" y="3892550"/>
          <p14:tracePt t="23398" x="1809750" y="3917950"/>
          <p14:tracePt t="23418" x="1746250" y="3981450"/>
          <p14:tracePt t="23438" x="1720850" y="4070350"/>
          <p14:tracePt t="23458" x="1733550" y="4127500"/>
          <p14:tracePt t="23478" x="1790700" y="4210050"/>
          <p14:tracePt t="23498" x="1892300" y="4260850"/>
          <p14:tracePt t="23518" x="1981200" y="4267200"/>
          <p14:tracePt t="23538" x="2108200" y="4241800"/>
          <p14:tracePt t="23540" x="2139950" y="4222750"/>
          <p14:tracePt t="23558" x="2184400" y="4184650"/>
          <p14:tracePt t="23578" x="2197100" y="4127500"/>
          <p14:tracePt t="23598" x="2171700" y="4025900"/>
          <p14:tracePt t="23618" x="2089150" y="3924300"/>
          <p14:tracePt t="23638" x="2025650" y="3873500"/>
          <p14:tracePt t="23658" x="1930400" y="3829050"/>
          <p14:tracePt t="23677" x="1847850" y="3829050"/>
          <p14:tracePt t="23698" x="1803400" y="3848100"/>
          <p14:tracePt t="23718" x="1765300" y="3905250"/>
          <p14:tracePt t="23738" x="1771650" y="3981450"/>
          <p14:tracePt t="23758" x="1797050" y="4032250"/>
          <p14:tracePt t="23778" x="1873250" y="4108450"/>
          <p14:tracePt t="23798" x="1955800" y="4152900"/>
          <p14:tracePt t="23818" x="2000250" y="4159250"/>
          <p14:tracePt t="23838" x="2051050" y="4146550"/>
          <p14:tracePt t="23858" x="2070100" y="4114800"/>
          <p14:tracePt t="23878" x="2070100" y="4083050"/>
          <p14:tracePt t="23898" x="2051050" y="4025900"/>
          <p14:tracePt t="23918" x="2006600" y="3981450"/>
          <p14:tracePt t="23938" x="1974850" y="3956050"/>
          <p14:tracePt t="23958" x="1924050" y="3943350"/>
          <p14:tracePt t="23978" x="1873250" y="3937000"/>
          <p14:tracePt t="23998" x="1835150" y="3937000"/>
          <p14:tracePt t="24017" x="1790700" y="3949700"/>
          <p14:tracePt t="24037" x="1752600" y="3962400"/>
          <p14:tracePt t="24057" x="1733550" y="3975100"/>
          <p14:tracePt t="24077" x="1714500" y="4000500"/>
          <p14:tracePt t="24097" x="1708150" y="4025900"/>
          <p14:tracePt t="24118" x="1701800" y="4038600"/>
          <p14:tracePt t="24138" x="1708150" y="4057650"/>
          <p14:tracePt t="24157" x="1708150" y="4070350"/>
          <p14:tracePt t="24177" x="1714500" y="4070350"/>
          <p14:tracePt t="24198" x="1714500" y="4076700"/>
          <p14:tracePt t="24237" x="1720850" y="4083050"/>
          <p14:tracePt t="24268" x="1727200" y="4083050"/>
          <p14:tracePt t="24292" x="1727200" y="4089400"/>
          <p14:tracePt t="24316" x="1733550" y="4089400"/>
          <p14:tracePt t="24332" x="1739900" y="4095750"/>
          <p14:tracePt t="24344" x="1746250" y="4102100"/>
          <p14:tracePt t="24361" x="1752600" y="4108450"/>
          <p14:tracePt t="24377" x="1765300" y="4114800"/>
          <p14:tracePt t="24397" x="1784350" y="4133850"/>
          <p14:tracePt t="24418" x="1797050" y="4146550"/>
          <p14:tracePt t="24437" x="1822450" y="4159250"/>
          <p14:tracePt t="24457" x="1841500" y="4165600"/>
          <p14:tracePt t="24478" x="1860550" y="4171950"/>
          <p14:tracePt t="24497" x="1879600" y="4171950"/>
          <p14:tracePt t="24518" x="1898650" y="4171950"/>
          <p14:tracePt t="24538" x="1905000" y="4171950"/>
          <p14:tracePt t="24557" x="1917700" y="4165600"/>
          <p14:tracePt t="24578" x="1924050" y="4165600"/>
          <p14:tracePt t="24597" x="1930400" y="4152900"/>
          <p14:tracePt t="24617" x="1943100" y="4140200"/>
          <p14:tracePt t="24637" x="1949450" y="4121150"/>
          <p14:tracePt t="24657" x="1955800" y="4095750"/>
          <p14:tracePt t="24677" x="1962150" y="4070350"/>
          <p14:tracePt t="24697" x="1968500" y="4057650"/>
          <p14:tracePt t="24717" x="1974850" y="4044950"/>
          <p14:tracePt t="24737" x="1974850" y="4032250"/>
          <p14:tracePt t="24758" x="1974850" y="4019550"/>
          <p14:tracePt t="24778" x="1962150" y="4000500"/>
          <p14:tracePt t="24797" x="1955800" y="3975100"/>
          <p14:tracePt t="24817" x="1943100" y="3962400"/>
          <p14:tracePt t="24838" x="1924050" y="3937000"/>
          <p14:tracePt t="24857" x="1898650" y="3917950"/>
          <p14:tracePt t="24877" x="1879600" y="3905250"/>
          <p14:tracePt t="24898" x="1841500" y="3892550"/>
          <p14:tracePt t="24918" x="1803400" y="3898900"/>
          <p14:tracePt t="24937" x="1771650" y="3917950"/>
          <p14:tracePt t="24957" x="1727200" y="3956050"/>
          <p14:tracePt t="24977" x="1689100" y="4006850"/>
          <p14:tracePt t="24997" x="1663700" y="4038600"/>
          <p14:tracePt t="25017" x="1638300" y="4083050"/>
          <p14:tracePt t="25037" x="1638300" y="4127500"/>
          <p14:tracePt t="25057" x="1657350" y="4159250"/>
          <p14:tracePt t="25077" x="1701800" y="4197350"/>
          <p14:tracePt t="25097" x="1771650" y="4216400"/>
          <p14:tracePt t="25118" x="1822450" y="4216400"/>
          <p14:tracePt t="25138" x="1885950" y="4197350"/>
          <p14:tracePt t="25157" x="1930400" y="4165600"/>
          <p14:tracePt t="25177" x="1949450" y="4133850"/>
          <p14:tracePt t="25197" x="1943100" y="4089400"/>
          <p14:tracePt t="25217" x="1924050" y="4044950"/>
          <p14:tracePt t="25238" x="1905000" y="4025900"/>
          <p14:tracePt t="25257" x="1879600" y="4006850"/>
          <p14:tracePt t="25277" x="1866900" y="4000500"/>
          <p14:tracePt t="25297" x="1860550" y="4000500"/>
          <p14:tracePt t="25337" x="1854200" y="3994150"/>
          <p14:tracePt t="25369" x="1860550" y="3994150"/>
          <p14:tracePt t="25397" x="1866900" y="3987800"/>
          <p14:tracePt t="25413" x="1873250" y="3987800"/>
          <p14:tracePt t="25437" x="1879600" y="3987800"/>
          <p14:tracePt t="25465" x="1885950" y="3981450"/>
          <p14:tracePt t="25500" x="1885950" y="3975100"/>
          <p14:tracePt t="25525" x="1892300" y="3975100"/>
          <p14:tracePt t="25541" x="1898650" y="3968750"/>
          <p14:tracePt t="25549" x="1905000" y="3968750"/>
          <p14:tracePt t="25557" x="1911350" y="3968750"/>
          <p14:tracePt t="25577" x="1936750" y="3962400"/>
          <p14:tracePt t="25597" x="1962150" y="3956050"/>
          <p14:tracePt t="25617" x="2019300" y="3949700"/>
          <p14:tracePt t="25637" x="2101850" y="3949700"/>
          <p14:tracePt t="25657" x="2165350" y="3956050"/>
          <p14:tracePt t="25677" x="2266950" y="3956050"/>
          <p14:tracePt t="25697" x="2362200" y="3943350"/>
          <p14:tracePt t="25717" x="2413000" y="3937000"/>
          <p14:tracePt t="25737" x="2476500" y="3917950"/>
          <p14:tracePt t="25757" x="2527300" y="3898900"/>
          <p14:tracePt t="25777" x="2552700" y="3892550"/>
          <p14:tracePt t="25798" x="2578100" y="3879850"/>
          <p14:tracePt t="25817" x="2603500" y="3879850"/>
          <p14:tracePt t="25837" x="2609850" y="3879850"/>
          <p14:tracePt t="25858" x="2616200" y="3879850"/>
          <p14:tracePt t="25877" x="2628900" y="3879850"/>
          <p14:tracePt t="25898" x="2635250" y="3879850"/>
          <p14:tracePt t="25917" x="2641600" y="3886200"/>
          <p14:tracePt t="25937" x="2647950" y="3892550"/>
          <p14:tracePt t="25957" x="2654300" y="3892550"/>
          <p14:tracePt t="25978" x="2673350" y="3892550"/>
          <p14:tracePt t="25997" x="2679700" y="3892550"/>
          <p14:tracePt t="26017" x="2686050" y="3892550"/>
          <p14:tracePt t="26037" x="2698750" y="3892550"/>
          <p14:tracePt t="26057" x="2705100" y="3892550"/>
          <p14:tracePt t="26113" x="2698750" y="3898900"/>
          <p14:tracePt t="26125" x="2698750" y="3911600"/>
          <p14:tracePt t="26133" x="2692400" y="3911600"/>
          <p14:tracePt t="26141" x="2692400" y="3924300"/>
          <p14:tracePt t="26157" x="2679700" y="3937000"/>
          <p14:tracePt t="26177" x="2673350" y="3956050"/>
          <p14:tracePt t="26197" x="2660650" y="3987800"/>
          <p14:tracePt t="26217" x="2654300" y="4013200"/>
          <p14:tracePt t="26237" x="2647950" y="4025900"/>
          <p14:tracePt t="26257" x="2641600" y="4044950"/>
          <p14:tracePt t="26277" x="2641600" y="4051300"/>
          <p14:tracePt t="26345" x="2647950" y="4051300"/>
          <p14:tracePt t="26405" x="2654300" y="4044950"/>
          <p14:tracePt t="26509" x="2660650" y="4044950"/>
          <p14:tracePt t="26561" x="2667000" y="4044950"/>
          <p14:tracePt t="26577" x="2673350" y="4044950"/>
          <p14:tracePt t="26593" x="2679700" y="4038600"/>
          <p14:tracePt t="26609" x="2686050" y="4038600"/>
          <p14:tracePt t="26621" x="2692400" y="4032250"/>
          <p14:tracePt t="26637" x="2698750" y="4025900"/>
          <p14:tracePt t="26657" x="2698750" y="4019550"/>
          <p14:tracePt t="26677" x="2705100" y="4013200"/>
          <p14:tracePt t="26697" x="2711450" y="4006850"/>
          <p14:tracePt t="26729" x="2717800" y="4000500"/>
          <p14:tracePt t="26781" x="2711450" y="4006850"/>
          <p14:tracePt t="26797" x="2705100" y="4006850"/>
          <p14:tracePt t="26809" x="2698750" y="4013200"/>
          <p14:tracePt t="26833" x="2698750" y="4019550"/>
          <p14:tracePt t="26961" x="2698750" y="4013200"/>
          <p14:tracePt t="27049" x="2692400" y="4013200"/>
          <p14:tracePt t="27073" x="2686050" y="4019550"/>
          <p14:tracePt t="27125" x="2679700" y="4019550"/>
          <p14:tracePt t="27225" x="2679700" y="4013200"/>
          <p14:tracePt t="27261" x="2686050" y="4013200"/>
          <p14:tracePt t="27349" x="2679700" y="4013200"/>
          <p14:tracePt t="27413" x="2673350" y="4013200"/>
          <p14:tracePt t="27466" x="2667000" y="4013200"/>
          <p14:tracePt t="27477" x="2660650" y="4019550"/>
          <p14:tracePt t="27493" x="2654300" y="4032250"/>
          <p14:tracePt t="27501" x="2654300" y="4038600"/>
          <p14:tracePt t="27518" x="2647950" y="4051300"/>
          <p14:tracePt t="27537" x="2641600" y="4095750"/>
          <p14:tracePt t="27557" x="2635250" y="4127500"/>
          <p14:tracePt t="27577" x="2628900" y="4203700"/>
          <p14:tracePt t="27597" x="2622550" y="4292600"/>
          <p14:tracePt t="27617" x="2616200" y="4356100"/>
          <p14:tracePt t="27637" x="2609850" y="4457700"/>
          <p14:tracePt t="27657" x="2597150" y="4565650"/>
          <p14:tracePt t="27677" x="2590800" y="4641850"/>
          <p14:tracePt t="27697" x="2584450" y="4762500"/>
          <p14:tracePt t="27717" x="2584450" y="4838700"/>
          <p14:tracePt t="27737" x="2590800" y="4953000"/>
          <p14:tracePt t="27757" x="2590800" y="5041900"/>
          <p14:tracePt t="27777" x="2597150" y="5105400"/>
          <p14:tracePt t="27797" x="2603500" y="5187950"/>
          <p14:tracePt t="27817" x="2609850" y="5264150"/>
          <p14:tracePt t="27837" x="2609850" y="5302250"/>
          <p14:tracePt t="27857" x="2616200" y="5334000"/>
          <p14:tracePt t="27877" x="2616200" y="5353050"/>
          <p14:tracePt t="27897" x="2609850" y="5359400"/>
          <p14:tracePt t="28073" x="2616200" y="5365750"/>
          <p14:tracePt t="28126" x="2622550" y="5365750"/>
          <p14:tracePt t="28194" x="2628900" y="5365750"/>
          <p14:tracePt t="28222" x="2635250" y="5365750"/>
          <p14:tracePt t="28253" x="2641600" y="5359400"/>
          <p14:tracePt t="28306" x="2647950" y="5359400"/>
          <p14:tracePt t="28330" x="2654300" y="5359400"/>
          <p14:tracePt t="28350" x="2660650" y="5353050"/>
          <p14:tracePt t="28366" x="2667000" y="5353050"/>
          <p14:tracePt t="28390" x="2673350" y="5353050"/>
          <p14:tracePt t="28410" x="2673350" y="5346700"/>
          <p14:tracePt t="28462" x="2679700" y="5346700"/>
          <p14:tracePt t="28518" x="2679700" y="5340350"/>
          <p14:tracePt t="28530" x="2686050" y="5334000"/>
          <p14:tracePt t="28546" x="2686050" y="5327650"/>
          <p14:tracePt t="28557" x="2686050" y="5321300"/>
          <p14:tracePt t="28577" x="2686050" y="5276850"/>
          <p14:tracePt t="28597" x="2679700" y="5200650"/>
          <p14:tracePt t="28617" x="2667000" y="5124450"/>
          <p14:tracePt t="28637" x="2647950" y="5029200"/>
          <p14:tracePt t="28657" x="2628900" y="4876800"/>
          <p14:tracePt t="28677" x="2616200" y="4718050"/>
          <p14:tracePt t="28697" x="2609850" y="4610100"/>
          <p14:tracePt t="28717" x="2597150" y="4457700"/>
          <p14:tracePt t="28737" x="2584450" y="4330700"/>
          <p14:tracePt t="28757" x="2578100" y="4267200"/>
          <p14:tracePt t="28777" x="2565400" y="4191000"/>
          <p14:tracePt t="28797" x="2565400" y="4171950"/>
          <p14:tracePt t="28817" x="2565400" y="4159250"/>
          <p14:tracePt t="28837" x="2565400" y="4152900"/>
          <p14:tracePt t="28898" x="2565400" y="4146550"/>
          <p14:tracePt t="28946" x="2565400" y="4140200"/>
          <p14:tracePt t="28958" x="2565400" y="4133850"/>
          <p14:tracePt t="28998" x="2565400" y="4127500"/>
          <p14:tracePt t="29186" x="2571750" y="4121150"/>
          <p14:tracePt t="29246" x="2578100" y="4114800"/>
          <p14:tracePt t="29274" x="2584450" y="4108450"/>
          <p14:tracePt t="29386" x="2590800" y="4102100"/>
          <p14:tracePt t="29418" x="2597150" y="4095750"/>
          <p14:tracePt t="29562" x="2603500" y="4089400"/>
          <p14:tracePt t="29622" x="2603500" y="4083050"/>
          <p14:tracePt t="29794" x="2597150" y="4083050"/>
          <p14:tracePt t="29810" x="2597150" y="4089400"/>
          <p14:tracePt t="29822" x="2590800" y="4089400"/>
          <p14:tracePt t="29839" x="2578100" y="4095750"/>
          <p14:tracePt t="29856" x="2578100" y="4102100"/>
          <p14:tracePt t="29879" x="2571750" y="4102100"/>
          <p14:tracePt t="29982" x="2565400" y="4095750"/>
          <p14:tracePt t="29998" x="2571750" y="4095750"/>
          <p14:tracePt t="30018" x="2571750" y="4089400"/>
          <p14:tracePt t="30034" x="2552700" y="4070350"/>
          <p14:tracePt t="30042" x="2546350" y="4064000"/>
          <p14:tracePt t="30056" x="2533650" y="4044950"/>
          <p14:tracePt t="30077" x="2520950" y="4019550"/>
          <p14:tracePt t="30428" x="3625850" y="6330950"/>
          <p14:tracePt t="30435" x="3632200" y="6337300"/>
          <p14:tracePt t="30459" x="3638550" y="6356350"/>
          <p14:tracePt t="30474" x="3638550" y="6381750"/>
          <p14:tracePt t="30490" x="3632200" y="6400800"/>
          <p14:tracePt t="30511" x="3606800" y="6419850"/>
          <p14:tracePt t="30536" x="3581400" y="6426200"/>
          <p14:tracePt t="30557" x="3543300" y="6413500"/>
          <p14:tracePt t="30631" x="3270250" y="6324600"/>
          <p14:tracePt t="30639" x="3251200" y="6324600"/>
          <p14:tracePt t="30646" x="3238500" y="6318250"/>
          <p14:tracePt t="30656" x="3225800" y="6318250"/>
          <p14:tracePt t="30676" x="3213100" y="6318250"/>
          <p14:tracePt t="30696" x="3232150" y="6318250"/>
          <p14:tracePt t="30716" x="3295650" y="6324600"/>
          <p14:tracePt t="30736" x="3416300" y="6330950"/>
          <p14:tracePt t="30756" x="3524250" y="6343650"/>
          <p14:tracePt t="30776" x="3721100" y="6350000"/>
          <p14:tracePt t="30797" x="3867150" y="6337300"/>
          <p14:tracePt t="30816" x="4089400" y="6305550"/>
          <p14:tracePt t="30836" x="4298950" y="6280150"/>
          <p14:tracePt t="30856" x="4432300" y="6267450"/>
          <p14:tracePt t="30876" x="4622800" y="6254750"/>
          <p14:tracePt t="30896" x="4781550" y="6235700"/>
          <p14:tracePt t="30917" x="4876800" y="6216650"/>
          <p14:tracePt t="30936" x="4984750" y="6203950"/>
          <p14:tracePt t="30956" x="5054600" y="6197600"/>
          <p14:tracePt t="30976" x="5086350" y="6203950"/>
          <p14:tracePt t="30996" x="5118100" y="6223000"/>
          <p14:tracePt t="31016" x="5111750" y="6254750"/>
          <p14:tracePt t="31036" x="5073650" y="6280150"/>
          <p14:tracePt t="31056" x="4965700" y="6299200"/>
          <p14:tracePt t="31076" x="4787900" y="6299200"/>
          <p14:tracePt t="31096" x="4648200" y="6299200"/>
          <p14:tracePt t="31116" x="4425950" y="6305550"/>
          <p14:tracePt t="31136" x="4235450" y="6324600"/>
          <p14:tracePt t="31156" x="4140200" y="6337300"/>
          <p14:tracePt t="31176" x="4038600" y="6337300"/>
          <p14:tracePt t="31196" x="3956050" y="6299200"/>
          <p14:tracePt t="31216" x="3905250" y="6242050"/>
          <p14:tracePt t="31236" x="3835400" y="6102350"/>
          <p14:tracePt t="31256" x="3784600" y="5969000"/>
          <p14:tracePt t="31611" x="2647950" y="927100"/>
          <p14:tracePt t="31627" x="2647950" y="933450"/>
          <p14:tracePt t="31635" x="2647950" y="946150"/>
          <p14:tracePt t="31643" x="2647950" y="952500"/>
          <p14:tracePt t="31656" x="2647950" y="984250"/>
          <p14:tracePt t="31676" x="2641600" y="1022350"/>
          <p14:tracePt t="31696" x="2635250" y="1098550"/>
          <p14:tracePt t="31716" x="2628900" y="1162050"/>
          <p14:tracePt t="31736" x="2635250" y="1193800"/>
          <p14:tracePt t="31756" x="2641600" y="1225550"/>
          <p14:tracePt t="31776" x="2654300" y="1238250"/>
          <p14:tracePt t="31796" x="2660650" y="1231900"/>
          <p14:tracePt t="31816" x="2660650" y="1225550"/>
          <p14:tracePt t="31927" x="2501900" y="1085850"/>
          <p14:tracePt t="31935" x="2476500" y="1098550"/>
          <p14:tracePt t="31943" x="2451100" y="1117600"/>
          <p14:tracePt t="31956" x="2425700" y="1136650"/>
          <p14:tracePt t="31976" x="2362200" y="1225550"/>
          <p14:tracePt t="31996" x="2324100" y="1333500"/>
          <p14:tracePt t="32016" x="2324100" y="1403350"/>
          <p14:tracePt t="32036" x="2368550" y="1498600"/>
          <p14:tracePt t="32055" x="2463800" y="1562100"/>
          <p14:tracePt t="32076" x="2546350" y="1574800"/>
          <p14:tracePt t="32095" x="2647950" y="1543050"/>
          <p14:tracePt t="32116" x="2717800" y="1473200"/>
          <p14:tracePt t="32137" x="2730500" y="1403350"/>
          <p14:tracePt t="32156" x="2711450" y="1295400"/>
          <p14:tracePt t="32176" x="2647950" y="1219200"/>
          <p14:tracePt t="32195" x="2597150" y="1187450"/>
          <p14:tracePt t="32216" x="2508250" y="1193800"/>
          <p14:tracePt t="32235" x="2438400" y="1257300"/>
          <p14:tracePt t="32256" x="2419350" y="1333500"/>
          <p14:tracePt t="32276" x="2438400" y="1466850"/>
          <p14:tracePt t="32296" x="2508250" y="1581150"/>
          <p14:tracePt t="32316" x="2565400" y="1619250"/>
          <p14:tracePt t="32336" x="2641600" y="1606550"/>
          <p14:tracePt t="32356" x="2673350" y="1530350"/>
          <p14:tracePt t="32375" x="2679700" y="1454150"/>
          <p14:tracePt t="32396" x="2647950" y="1339850"/>
          <p14:tracePt t="32417" x="2597150" y="1263650"/>
          <p14:tracePt t="32436" x="2559050" y="1244600"/>
          <p14:tracePt t="32456" x="2501900" y="1263650"/>
          <p14:tracePt t="32476" x="2451100" y="1339850"/>
          <p14:tracePt t="32496" x="2438400" y="1422400"/>
          <p14:tracePt t="32516" x="2457450" y="1549400"/>
          <p14:tracePt t="32536" x="2501900" y="1638300"/>
          <p14:tracePt t="32555" x="2540000" y="1657350"/>
          <p14:tracePt t="32576" x="2578100" y="1625600"/>
          <p14:tracePt t="32595" x="2590800" y="1543050"/>
          <p14:tracePt t="32616" x="2590800" y="1466850"/>
          <p14:tracePt t="32636" x="2571750" y="1365250"/>
          <p14:tracePt t="32656" x="2559050" y="1308100"/>
          <p14:tracePt t="32676" x="2546350" y="1295400"/>
          <p14:tracePt t="32695" x="2533650" y="1320800"/>
          <p14:tracePt t="32716" x="2527300" y="1397000"/>
          <p14:tracePt t="32735" x="2527300" y="1479550"/>
          <p14:tracePt t="32756" x="2540000" y="1651000"/>
          <p14:tracePt t="32776" x="2559050" y="1828800"/>
          <p14:tracePt t="32796" x="2571750" y="1924050"/>
          <p14:tracePt t="32816" x="2578100" y="2038350"/>
          <p14:tracePt t="32836" x="2571750" y="2133600"/>
          <p14:tracePt t="32856" x="2565400" y="2190750"/>
          <p14:tracePt t="32876" x="2552700" y="2254250"/>
          <p14:tracePt t="32896" x="2540000" y="2305050"/>
          <p14:tracePt t="32916" x="2533650" y="2330450"/>
          <p14:tracePt t="32936" x="2527300" y="2362200"/>
          <p14:tracePt t="32956" x="2527300" y="2393950"/>
          <p14:tracePt t="32976" x="2533650" y="2406650"/>
          <p14:tracePt t="32996" x="2533650" y="2419350"/>
          <p14:tracePt t="33016" x="2540000" y="2406650"/>
          <p14:tracePt t="33036" x="2546350" y="2374900"/>
          <p14:tracePt t="33056" x="2533650" y="2273300"/>
          <p14:tracePt t="33076" x="2514600" y="2108200"/>
          <p14:tracePt t="33096" x="2495550" y="1981200"/>
          <p14:tracePt t="33116" x="2470150" y="1784350"/>
          <p14:tracePt t="33136" x="2457450" y="1612900"/>
          <p14:tracePt t="33156" x="2451100" y="1517650"/>
          <p14:tracePt t="33176" x="2444750" y="1416050"/>
          <p14:tracePt t="33196" x="2444750" y="1358900"/>
          <p14:tracePt t="33216" x="2438400" y="1339850"/>
          <p14:tracePt t="33256" x="2419350" y="1377950"/>
          <p14:tracePt t="33276" x="2413000" y="1422400"/>
          <p14:tracePt t="33296" x="2406650" y="1543050"/>
          <p14:tracePt t="33316" x="2419350" y="1708150"/>
          <p14:tracePt t="33336" x="2438400" y="1841500"/>
          <p14:tracePt t="33356" x="2476500" y="2051050"/>
          <p14:tracePt t="33376" x="2514600" y="2228850"/>
          <p14:tracePt t="33396" x="2533650" y="2317750"/>
          <p14:tracePt t="33416" x="2552700" y="2393950"/>
          <p14:tracePt t="33436" x="2559050" y="2406650"/>
          <p14:tracePt t="33456" x="2559050" y="2368550"/>
          <p14:tracePt t="33476" x="2552700" y="2266950"/>
          <p14:tracePt t="33496" x="2546350" y="2152650"/>
          <p14:tracePt t="33516" x="2540000" y="1943100"/>
          <p14:tracePt t="33536" x="2540000" y="1714500"/>
          <p14:tracePt t="33556" x="2540000" y="1568450"/>
          <p14:tracePt t="33576" x="2540000" y="1397000"/>
          <p14:tracePt t="33596" x="2546350" y="1289050"/>
          <p14:tracePt t="33616" x="2552700" y="1250950"/>
          <p14:tracePt t="33636" x="2552700" y="1244600"/>
          <p14:tracePt t="33656" x="2540000" y="1282700"/>
          <p14:tracePt t="33676" x="2527300" y="1339850"/>
          <p14:tracePt t="33696" x="2514600" y="1492250"/>
          <p14:tracePt t="33716" x="2520950" y="1720850"/>
          <p14:tracePt t="33736" x="2533650" y="1905000"/>
          <p14:tracePt t="33756" x="2571750" y="2178050"/>
          <p14:tracePt t="33776" x="2609850" y="2362200"/>
          <p14:tracePt t="33796" x="2622550" y="2419350"/>
          <p14:tracePt t="33816" x="2635250" y="2387600"/>
          <p14:tracePt t="33836" x="2628900" y="2228850"/>
          <p14:tracePt t="33856" x="2616200" y="2076450"/>
          <p14:tracePt t="33876" x="2597150" y="1822450"/>
          <p14:tracePt t="33896" x="2584450" y="1606550"/>
          <p14:tracePt t="33916" x="2571750" y="1504950"/>
          <p14:tracePt t="33936" x="2565400" y="1416050"/>
          <p14:tracePt t="33956" x="2565400" y="1403350"/>
          <p14:tracePt t="33976" x="2559050" y="1441450"/>
          <p14:tracePt t="33996" x="2552700" y="1562100"/>
          <p14:tracePt t="34016" x="2559050" y="1752600"/>
          <p14:tracePt t="34036" x="2571750" y="1905000"/>
          <p14:tracePt t="34056" x="2603500" y="2120900"/>
          <p14:tracePt t="34076" x="2641600" y="2273300"/>
          <p14:tracePt t="34096" x="2654300" y="2324100"/>
          <p14:tracePt t="34116" x="2673350" y="2336800"/>
          <p14:tracePt t="34136" x="2686050" y="2305050"/>
          <p14:tracePt t="34156" x="2686050" y="2273300"/>
          <p14:tracePt t="34176" x="2692400" y="2216150"/>
          <p14:tracePt t="34196" x="2692400" y="2152650"/>
          <p14:tracePt t="34216" x="2686050" y="2114550"/>
          <p14:tracePt t="34236" x="2686050" y="2076450"/>
          <p14:tracePt t="34256" x="2686050" y="2063750"/>
          <p14:tracePt t="34296" x="2698750" y="2089150"/>
          <p14:tracePt t="34316" x="2705100" y="2108200"/>
          <p14:tracePt t="34336" x="2705100" y="2120900"/>
          <p14:tracePt t="34384" x="2698750" y="2120900"/>
          <p14:tracePt t="34400" x="2698750" y="2114550"/>
          <p14:tracePt t="34416" x="2692400" y="2101850"/>
          <p14:tracePt t="34436" x="2692400" y="2095500"/>
          <p14:tracePt t="34456" x="2686050" y="2089150"/>
          <p14:tracePt t="34476" x="2686050" y="2076450"/>
          <p14:tracePt t="34496" x="2686050" y="2063750"/>
          <p14:tracePt t="34516" x="2686050" y="2057400"/>
          <p14:tracePt t="34536" x="2686050" y="2044700"/>
          <p14:tracePt t="34556" x="2692400" y="2032000"/>
          <p14:tracePt t="34576" x="2692400" y="2025650"/>
          <p14:tracePt t="34624" x="2686050" y="2019300"/>
          <p14:tracePt t="34640" x="2679700" y="2025650"/>
          <p14:tracePt t="34656" x="2673350" y="2025650"/>
          <p14:tracePt t="34676" x="2660650" y="2032000"/>
          <p14:tracePt t="34695" x="2647950" y="2032000"/>
          <p14:tracePt t="34716" x="2622550" y="2038350"/>
          <p14:tracePt t="34736" x="2603500" y="2038350"/>
          <p14:tracePt t="34755" x="2584450" y="2044700"/>
          <p14:tracePt t="34776" x="2559050" y="2063750"/>
          <p14:tracePt t="34796" x="2533650" y="2076450"/>
          <p14:tracePt t="34816" x="2514600" y="2089150"/>
          <p14:tracePt t="34836" x="2470150" y="2133600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5234331" cy="457818"/>
          </a:xfrm>
        </p:spPr>
        <p:txBody>
          <a:bodyPr/>
          <a:lstStyle/>
          <a:p>
            <a:r>
              <a:rPr lang="en-US"/>
              <a:t>Matrix formulation of LinBP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041539" y="1301999"/>
            <a:ext cx="1243143" cy="123519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887305" y="1419860"/>
            <a:ext cx="373066" cy="125182"/>
          </a:xfrm>
          <a:prstGeom prst="rect">
            <a:avLst/>
          </a:prstGeom>
          <a:solidFill>
            <a:srgbClr val="3366FF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880" y="1419860"/>
            <a:ext cx="373066" cy="125182"/>
          </a:xfrm>
          <a:prstGeom prst="rect">
            <a:avLst/>
          </a:prstGeom>
          <a:solidFill>
            <a:srgbClr val="3366FF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4590" y="1419860"/>
            <a:ext cx="1243441" cy="125182"/>
          </a:xfrm>
          <a:prstGeom prst="rect">
            <a:avLst/>
          </a:prstGeom>
          <a:solidFill>
            <a:srgbClr val="3366FF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3071925" y="1857948"/>
            <a:ext cx="1244015" cy="12518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22211" y="1419860"/>
            <a:ext cx="373066" cy="125182"/>
          </a:xfrm>
          <a:prstGeom prst="rect">
            <a:avLst/>
          </a:prstGeom>
          <a:solidFill>
            <a:srgbClr val="3366FF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62346" y="2016141"/>
            <a:ext cx="373066" cy="125182"/>
          </a:xfrm>
          <a:prstGeom prst="rect">
            <a:avLst/>
          </a:prstGeom>
          <a:solidFill>
            <a:srgbClr val="E46C0A">
              <a:alpha val="50000"/>
            </a:srgbClr>
          </a:solidFill>
          <a:ln w="3175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84997" y="1295063"/>
            <a:ext cx="374505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62354" y="1295063"/>
            <a:ext cx="374505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10265" y="1294197"/>
            <a:ext cx="1248348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0025" y="1295063"/>
            <a:ext cx="374505" cy="3745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22507" y="1295063"/>
            <a:ext cx="374505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44429" y="1295063"/>
            <a:ext cx="1248348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24430" y="1295063"/>
            <a:ext cx="374505" cy="3745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85770" y="1705251"/>
            <a:ext cx="455578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latin typeface="Arial"/>
                <a:cs typeface="Arial"/>
                <a:sym typeface="Symbol"/>
              </a:rPr>
              <a:t>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2397" y="1705251"/>
            <a:ext cx="2696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3600">
                <a:latin typeface="Arial"/>
                <a:cs typeface="Arial"/>
                <a:sym typeface="Symbol"/>
              </a:rPr>
              <a:t>+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01398" y="1705251"/>
            <a:ext cx="2696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3600">
                <a:latin typeface="Arial"/>
                <a:cs typeface="Arial"/>
                <a:sym typeface="Symbol"/>
              </a:rPr>
              <a:t>−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8705" y="1274366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08690" y="1274366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33091" y="1274366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4263" y="1289134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3366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0783" y="1836393"/>
            <a:ext cx="166712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s</a:t>
            </a:r>
            <a:endParaRPr lang="en-US" sz="2600" baseline="-250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18212" y="863744"/>
            <a:ext cx="166712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Symbol"/>
              </a:rPr>
              <a:t>s</a:t>
            </a:r>
            <a:endParaRPr lang="en-US" sz="2600" baseline="-250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5879" y="1295063"/>
            <a:ext cx="374505" cy="1248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156594" y="1295063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277961" y="1295063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6200000">
            <a:off x="5221612" y="1230045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>
            <a:off x="5221612" y="1364416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8252156" y="1295063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8373523" y="1295063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8308505" y="1230045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8308505" y="1364416"/>
            <a:ext cx="0" cy="37450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649655" y="1295063"/>
            <a:ext cx="0" cy="124574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71022" y="1295065"/>
            <a:ext cx="0" cy="124037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589790" y="1295063"/>
            <a:ext cx="0" cy="124574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4711157" y="1295065"/>
            <a:ext cx="0" cy="124037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019083" y="1295063"/>
            <a:ext cx="0" cy="124574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2140450" y="1295065"/>
            <a:ext cx="0" cy="124037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893324" y="1295063"/>
            <a:ext cx="0" cy="1245748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014691" y="1295065"/>
            <a:ext cx="0" cy="1240372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6172464" y="902228"/>
            <a:ext cx="92636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600">
                <a:solidFill>
                  <a:srgbClr val="3366FF"/>
                </a:solidFill>
                <a:latin typeface="Arial"/>
                <a:cs typeface="Arial"/>
                <a:sym typeface="Symbol"/>
              </a:rPr>
              <a:t>t</a:t>
            </a:r>
            <a:endParaRPr lang="en-US" sz="2600" baseline="-2500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85" name="Left Brace 84"/>
          <p:cNvSpPr/>
          <p:nvPr/>
        </p:nvSpPr>
        <p:spPr bwMode="auto">
          <a:xfrm rot="16200000">
            <a:off x="7130241" y="1565159"/>
            <a:ext cx="191373" cy="3302746"/>
          </a:xfrm>
          <a:prstGeom prst="leftBrace">
            <a:avLst>
              <a:gd name="adj1" fmla="val 19271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005366" y="3405478"/>
            <a:ext cx="610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80" name="AutoShape 33"/>
          <p:cNvSpPr>
            <a:spLocks noChangeArrowheads="1"/>
          </p:cNvSpPr>
          <p:nvPr/>
        </p:nvSpPr>
        <p:spPr bwMode="auto">
          <a:xfrm>
            <a:off x="7776097" y="103115"/>
            <a:ext cx="126519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DETAILS</a:t>
            </a:r>
          </a:p>
        </p:txBody>
      </p:sp>
      <p:cxnSp>
        <p:nvCxnSpPr>
          <p:cNvPr id="81" name="AutoShape 34"/>
          <p:cNvCxnSpPr>
            <a:cxnSpLocks noChangeShapeType="1"/>
            <a:stCxn id="80" idx="2"/>
            <a:endCxn id="80" idx="0"/>
          </p:cNvCxnSpPr>
          <p:nvPr/>
        </p:nvCxnSpPr>
        <p:spPr bwMode="auto">
          <a:xfrm>
            <a:off x="7776097" y="103115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35"/>
          <p:cNvCxnSpPr>
            <a:cxnSpLocks noChangeShapeType="1"/>
            <a:stCxn id="80" idx="4"/>
            <a:endCxn id="80" idx="6"/>
          </p:cNvCxnSpPr>
          <p:nvPr/>
        </p:nvCxnSpPr>
        <p:spPr bwMode="auto">
          <a:xfrm>
            <a:off x="7776097" y="478989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Left Brace 92"/>
          <p:cNvSpPr/>
          <p:nvPr/>
        </p:nvSpPr>
        <p:spPr bwMode="auto">
          <a:xfrm rot="16200000">
            <a:off x="5337163" y="3929603"/>
            <a:ext cx="193158" cy="3171285"/>
          </a:xfrm>
          <a:prstGeom prst="leftBrace">
            <a:avLst>
              <a:gd name="adj1" fmla="val 19271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09" y="2629809"/>
            <a:ext cx="355600" cy="495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8" y="2629809"/>
            <a:ext cx="368300" cy="495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00" y="2629809"/>
            <a:ext cx="4191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11" y="2540909"/>
            <a:ext cx="596900" cy="584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76" y="2744109"/>
            <a:ext cx="558800" cy="381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25" y="2744109"/>
            <a:ext cx="393700" cy="381000"/>
          </a:xfrm>
          <a:prstGeom prst="rect">
            <a:avLst/>
          </a:prstGeom>
        </p:spPr>
      </p:pic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96" y="2629809"/>
            <a:ext cx="368300" cy="495300"/>
          </a:xfrm>
          <a:prstGeom prst="rect">
            <a:avLst/>
          </a:prstGeom>
        </p:spPr>
      </p:pic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30" y="2629809"/>
            <a:ext cx="368300" cy="495300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285770" y="2636133"/>
            <a:ext cx="455578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latin typeface="Arial"/>
                <a:cs typeface="Arial"/>
                <a:sym typeface="Symbol"/>
              </a:rPr>
              <a:t>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432397" y="2636133"/>
            <a:ext cx="2696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3600">
                <a:latin typeface="Arial"/>
                <a:cs typeface="Arial"/>
                <a:sym typeface="Symbol"/>
              </a:rPr>
              <a:t>+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601398" y="2636133"/>
            <a:ext cx="2696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3600">
                <a:latin typeface="Arial"/>
                <a:cs typeface="Arial"/>
                <a:sym typeface="Symbol"/>
              </a:rPr>
              <a:t>−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28926" y="2636133"/>
            <a:ext cx="1154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sym typeface="Symbol"/>
              </a:rPr>
              <a:t></a:t>
            </a:r>
            <a:r>
              <a:rPr lang="en-US" sz="3600">
                <a:effectLst/>
              </a:rPr>
              <a:t>  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870889" y="2636133"/>
            <a:ext cx="1154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sym typeface="Symbol"/>
              </a:rPr>
              <a:t></a:t>
            </a:r>
            <a:r>
              <a:rPr lang="en-US" sz="3600">
                <a:effectLst/>
              </a:rPr>
              <a:t>  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088904" y="2636133"/>
            <a:ext cx="1154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sym typeface="Symbol"/>
              </a:rPr>
              <a:t></a:t>
            </a:r>
            <a:r>
              <a:rPr lang="en-US" sz="3600">
                <a:effectLst/>
              </a:rPr>
              <a:t>  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960112" y="2636133"/>
            <a:ext cx="11541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600">
                <a:sym typeface="Symbol"/>
              </a:rPr>
              <a:t></a:t>
            </a:r>
            <a:r>
              <a:rPr lang="en-US" sz="3600">
                <a:effectLst/>
              </a:rPr>
              <a:t>  </a:t>
            </a:r>
            <a:r>
              <a:rPr lang="en-US" sz="3600">
                <a:effectLst/>
                <a:latin typeface="Arial"/>
                <a:cs typeface="Arial"/>
              </a:rPr>
              <a:t> </a:t>
            </a:r>
            <a:endParaRPr lang="en-US" sz="3600" baseline="-2500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69261" y="1419859"/>
            <a:ext cx="117033" cy="125182"/>
            <a:chOff x="5046134" y="948238"/>
            <a:chExt cx="85725" cy="91694"/>
          </a:xfrm>
          <a:solidFill>
            <a:srgbClr val="3366FF"/>
          </a:solidFill>
        </p:grpSpPr>
        <p:sp>
          <p:nvSpPr>
            <p:cNvPr id="16" name="Rectangle 15"/>
            <p:cNvSpPr/>
            <p:nvPr/>
          </p:nvSpPr>
          <p:spPr>
            <a:xfrm>
              <a:off x="5046134" y="948238"/>
              <a:ext cx="85725" cy="91694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46134" y="948238"/>
              <a:ext cx="85725" cy="91694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3175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177800" y="730845"/>
            <a:ext cx="24109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>
                <a:latin typeface="Arial"/>
                <a:cs typeface="Arial"/>
              </a:rPr>
              <a:t>Update equation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45175" y="3279621"/>
            <a:ext cx="741389" cy="8361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final 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beliefs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(n x k)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688048" y="3279621"/>
            <a:ext cx="783969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explicit 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beliefs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254876" y="3279621"/>
            <a:ext cx="65597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graph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77800" y="5692796"/>
            <a:ext cx="194990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>
                <a:latin typeface="Arial"/>
                <a:cs typeface="Arial"/>
              </a:rPr>
              <a:t>Convergence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77800" y="4371512"/>
            <a:ext cx="179556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>
                <a:latin typeface="Arial"/>
                <a:cs typeface="Arial"/>
              </a:rPr>
              <a:t>Closed form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7" y="4692650"/>
            <a:ext cx="7607300" cy="673100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2367346" y="5723574"/>
            <a:ext cx="3463989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400">
                <a:latin typeface="Arial"/>
                <a:cs typeface="Arial"/>
              </a:rPr>
              <a:t>Spectral radius of (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r>
              <a:rPr lang="en-US" sz="2400">
                <a:latin typeface="Arial"/>
                <a:cs typeface="Arial"/>
              </a:rPr>
              <a:t>) &lt; 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2367346" y="6200055"/>
            <a:ext cx="3353532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400">
                <a:latin typeface="Arial"/>
                <a:cs typeface="Arial"/>
              </a:rPr>
              <a:t>Scale with appropriate ε:</a:t>
            </a:r>
          </a:p>
        </p:txBody>
      </p:sp>
      <p:sp>
        <p:nvSpPr>
          <p:cNvPr id="125" name="Left Brace 124"/>
          <p:cNvSpPr/>
          <p:nvPr/>
        </p:nvSpPr>
        <p:spPr bwMode="auto">
          <a:xfrm rot="5400000">
            <a:off x="6010035" y="3814713"/>
            <a:ext cx="163436" cy="1656412"/>
          </a:xfrm>
          <a:prstGeom prst="leftBrace">
            <a:avLst>
              <a:gd name="adj1" fmla="val 19271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890916" y="4234787"/>
            <a:ext cx="610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EC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982640" y="3279621"/>
            <a:ext cx="79862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degree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matrix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701703" y="3279621"/>
            <a:ext cx="7366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latin typeface="Arial"/>
                <a:cs typeface="Arial"/>
              </a:rPr>
              <a:t>affinity</a:t>
            </a:r>
            <a:br>
              <a:rPr lang="en-US" sz="2000">
                <a:latin typeface="Arial"/>
                <a:cs typeface="Arial"/>
              </a:rPr>
            </a:br>
            <a:r>
              <a:rPr lang="en-US" sz="2000">
                <a:latin typeface="Arial"/>
                <a:cs typeface="Arial"/>
              </a:rPr>
              <a:t>matrix</a:t>
            </a:r>
          </a:p>
        </p:txBody>
      </p:sp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13" y="6146975"/>
            <a:ext cx="1866900" cy="48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57"/>
    </mc:Choice>
    <mc:Fallback xmlns="">
      <p:transition spd="slow" advTm="1178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93" grpId="0" animBg="1"/>
      <p:bldP spid="115" grpId="0"/>
      <p:bldP spid="116" grpId="0"/>
      <p:bldP spid="117" grpId="0"/>
      <p:bldP spid="119" grpId="0"/>
      <p:bldP spid="120" grpId="0"/>
      <p:bldP spid="123" grpId="0"/>
      <p:bldP spid="124" grpId="0"/>
      <p:bldP spid="125" grpId="0" animBg="1"/>
      <p:bldP spid="126" grpId="0"/>
      <p:bldP spid="127" grpId="0"/>
      <p:bldP spid="82" grpId="0"/>
    </p:bldLst>
  </p:timing>
  <p:extLst mod="1">
    <p:ext uri="{3A86A75C-4F4B-4683-9AE1-C65F6400EC91}">
      <p14:laserTraceLst xmlns:p14="http://schemas.microsoft.com/office/powerpoint/2010/main">
        <p14:tracePtLst>
          <p14:tracePt t="5466" x="3943350" y="4305300"/>
          <p14:tracePt t="8456" x="793750" y="3365500"/>
          <p14:tracePt t="8488" x="787400" y="3371850"/>
          <p14:tracePt t="8496" x="787400" y="3378200"/>
          <p14:tracePt t="8508" x="793750" y="3384550"/>
          <p14:tracePt t="8524" x="793750" y="3397250"/>
          <p14:tracePt t="8544" x="800100" y="3397250"/>
          <p14:tracePt t="8564" x="812800" y="3384550"/>
          <p14:tracePt t="8584" x="819150" y="3371850"/>
          <p14:tracePt t="8604" x="819150" y="3390900"/>
          <p14:tracePt t="8624" x="819150" y="3441700"/>
          <p14:tracePt t="8644" x="825500" y="3517900"/>
          <p14:tracePt t="8664" x="825500" y="3556000"/>
          <p14:tracePt t="8684" x="838200" y="3594100"/>
          <p14:tracePt t="8704" x="844550" y="3613150"/>
          <p14:tracePt t="8724" x="844550" y="3625850"/>
          <p14:tracePt t="8744" x="844550" y="3638550"/>
          <p14:tracePt t="8764" x="857250" y="3663950"/>
          <p14:tracePt t="8784" x="876300" y="3676650"/>
          <p14:tracePt t="8804" x="895350" y="3695700"/>
          <p14:tracePt t="8856" x="901700" y="3695700"/>
          <p14:tracePt t="8864" x="901700" y="3689350"/>
          <p14:tracePt t="8884" x="920750" y="3676650"/>
          <p14:tracePt t="8904" x="933450" y="3651250"/>
          <p14:tracePt t="8924" x="933450" y="3600450"/>
          <p14:tracePt t="8944" x="927100" y="3524250"/>
          <p14:tracePt t="8964" x="914400" y="3454400"/>
          <p14:tracePt t="8984" x="889000" y="3340100"/>
          <p14:tracePt t="9004" x="857250" y="3225800"/>
          <p14:tracePt t="9024" x="844550" y="3143250"/>
          <p14:tracePt t="9044" x="819150" y="3028950"/>
          <p14:tracePt t="9064" x="800100" y="2908300"/>
          <p14:tracePt t="9084" x="787400" y="2825750"/>
          <p14:tracePt t="9104" x="781050" y="2705100"/>
          <p14:tracePt t="9124" x="781050" y="2597150"/>
          <p14:tracePt t="9144" x="787400" y="2540000"/>
          <p14:tracePt t="9164" x="793750" y="2457450"/>
          <p14:tracePt t="9184" x="800100" y="2406650"/>
          <p14:tracePt t="9204" x="812800" y="2305050"/>
          <p14:tracePt t="9224" x="825500" y="2203450"/>
          <p14:tracePt t="9244" x="838200" y="2139950"/>
          <p14:tracePt t="9264" x="857250" y="2063750"/>
          <p14:tracePt t="9284" x="876300" y="2012950"/>
          <p14:tracePt t="9304" x="889000" y="1987550"/>
          <p14:tracePt t="9324" x="908050" y="1962150"/>
          <p14:tracePt t="9344" x="920750" y="1955800"/>
          <p14:tracePt t="9396" x="920750" y="1949450"/>
          <p14:tracePt t="9421" x="920750" y="1943100"/>
          <p14:tracePt t="9432" x="927100" y="1936750"/>
          <p14:tracePt t="9449" x="927100" y="1930400"/>
          <p14:tracePt t="9465" x="933450" y="1924050"/>
          <p14:tracePt t="9484" x="927100" y="1911350"/>
          <p14:tracePt t="9504" x="920750" y="1898650"/>
          <p14:tracePt t="9524" x="914400" y="1911350"/>
          <p14:tracePt t="9544" x="901700" y="1924050"/>
          <p14:tracePt t="9564" x="889000" y="1943100"/>
          <p14:tracePt t="9584" x="869950" y="1949450"/>
          <p14:tracePt t="9604" x="863600" y="1949450"/>
          <p14:tracePt t="9624" x="850900" y="1949450"/>
          <p14:tracePt t="9664" x="850900" y="1943100"/>
          <p14:tracePt t="9684" x="857250" y="1930400"/>
          <p14:tracePt t="9705" x="869950" y="1917700"/>
          <p14:tracePt t="9724" x="882650" y="1911350"/>
          <p14:tracePt t="9744" x="901700" y="1898650"/>
          <p14:tracePt t="9765" x="914400" y="1879600"/>
          <p14:tracePt t="9784" x="920750" y="1860550"/>
          <p14:tracePt t="9804" x="933450" y="1816100"/>
          <p14:tracePt t="9824" x="946150" y="1784350"/>
          <p14:tracePt t="9844" x="958850" y="1739900"/>
          <p14:tracePt t="9864" x="971550" y="1708150"/>
          <p14:tracePt t="9884" x="984250" y="1663700"/>
          <p14:tracePt t="9904" x="1003300" y="1625600"/>
          <p14:tracePt t="9924" x="1016000" y="1606550"/>
          <p14:tracePt t="9944" x="1047750" y="1568450"/>
          <p14:tracePt t="9964" x="1054100" y="1555750"/>
          <p14:tracePt t="9985" x="1066800" y="1536700"/>
          <p14:tracePt t="10005" x="1060450" y="1524000"/>
          <p14:tracePt t="10024" x="1054100" y="1524000"/>
          <p14:tracePt t="10044" x="1047750" y="1517650"/>
          <p14:tracePt t="10045" x="1041400" y="1517650"/>
          <p14:tracePt t="10064" x="1022350" y="1511300"/>
          <p14:tracePt t="10084" x="1016000" y="1511300"/>
          <p14:tracePt t="10105" x="1003300" y="1511300"/>
          <p14:tracePt t="10124" x="996950" y="1511300"/>
          <p14:tracePt t="10164" x="1003300" y="1504950"/>
          <p14:tracePt t="10201" x="1009650" y="1498600"/>
          <p14:tracePt t="10261" x="1003300" y="1498600"/>
          <p14:tracePt t="10277" x="996950" y="1498600"/>
          <p14:tracePt t="10293" x="990600" y="1498600"/>
          <p14:tracePt t="10304" x="984250" y="1498600"/>
          <p14:tracePt t="10324" x="971550" y="1498600"/>
          <p14:tracePt t="10344" x="965200" y="1498600"/>
          <p14:tracePt t="10365" x="952500" y="1504950"/>
          <p14:tracePt t="10404" x="946150" y="1511300"/>
          <p14:tracePt t="10424" x="939800" y="1511300"/>
          <p14:tracePt t="10444" x="939800" y="1517650"/>
          <p14:tracePt t="10465" x="933450" y="1524000"/>
          <p14:tracePt t="10485" x="933450" y="1530350"/>
          <p14:tracePt t="10570" x="901700" y="1778000"/>
          <p14:tracePt t="10577" x="901700" y="1816100"/>
          <p14:tracePt t="10585" x="895350" y="1860550"/>
          <p14:tracePt t="10604" x="889000" y="1968500"/>
          <p14:tracePt t="10624" x="882650" y="2178050"/>
          <p14:tracePt t="10644" x="882650" y="2336800"/>
          <p14:tracePt t="10664" x="889000" y="2578100"/>
          <p14:tracePt t="10683" x="889000" y="2794000"/>
          <p14:tracePt t="10704" x="889000" y="2921000"/>
          <p14:tracePt t="10723" x="889000" y="3086100"/>
          <p14:tracePt t="10744" x="889000" y="3244850"/>
          <p14:tracePt t="10764" x="889000" y="3346450"/>
          <p14:tracePt t="10784" x="882650" y="3479800"/>
          <p14:tracePt t="10804" x="876300" y="3581400"/>
          <p14:tracePt t="10824" x="869950" y="3638550"/>
          <p14:tracePt t="10844" x="857250" y="3695700"/>
          <p14:tracePt t="10863" x="850900" y="3727450"/>
          <p14:tracePt t="10884" x="844550" y="3727450"/>
          <p14:tracePt t="10904" x="838200" y="3733800"/>
          <p14:tracePt t="10961" x="844550" y="3727450"/>
          <p14:tracePt t="10973" x="850900" y="3721100"/>
          <p14:tracePt t="10989" x="857250" y="3714750"/>
          <p14:tracePt t="11005" x="863600" y="3708400"/>
          <p14:tracePt t="11023" x="869950" y="3695700"/>
          <p14:tracePt t="11043" x="876300" y="3683000"/>
          <p14:tracePt t="11064" x="876300" y="3670300"/>
          <p14:tracePt t="11084" x="869950" y="3632200"/>
          <p14:tracePt t="11104" x="857250" y="3568700"/>
          <p14:tracePt t="11123" x="838200" y="3505200"/>
          <p14:tracePt t="11143" x="812800" y="3403600"/>
          <p14:tracePt t="11163" x="787400" y="3282950"/>
          <p14:tracePt t="11184" x="768350" y="3200400"/>
          <p14:tracePt t="11203" x="749300" y="3067050"/>
          <p14:tracePt t="11223" x="730250" y="2933700"/>
          <p14:tracePt t="11244" x="730250" y="2838450"/>
          <p14:tracePt t="11263" x="736600" y="2692400"/>
          <p14:tracePt t="11283" x="742950" y="2527300"/>
          <p14:tracePt t="11304" x="749300" y="2406650"/>
          <p14:tracePt t="11323" x="755650" y="2222500"/>
          <p14:tracePt t="11344" x="768350" y="2095500"/>
          <p14:tracePt t="11364" x="793750" y="1930400"/>
          <p14:tracePt t="11383" x="825500" y="1797050"/>
          <p14:tracePt t="11403" x="850900" y="1714500"/>
          <p14:tracePt t="11424" x="889000" y="1612900"/>
          <p14:tracePt t="11443" x="939800" y="1524000"/>
          <p14:tracePt t="11464" x="984250" y="1466850"/>
          <p14:tracePt t="11483" x="1054100" y="1403350"/>
          <p14:tracePt t="11504" x="1136650" y="1339850"/>
          <p14:tracePt t="11523" x="1193800" y="1308100"/>
          <p14:tracePt t="11544" x="1282700" y="1250950"/>
          <p14:tracePt t="11545" x="1314450" y="1238250"/>
          <p14:tracePt t="11564" x="1365250" y="1206500"/>
          <p14:tracePt t="11583" x="1416050" y="1174750"/>
          <p14:tracePt t="11603" x="1485900" y="1130300"/>
          <p14:tracePt t="11623" x="1549400" y="1098550"/>
          <p14:tracePt t="11643" x="1593850" y="1085850"/>
          <p14:tracePt t="11663" x="1651000" y="1066800"/>
          <p14:tracePt t="11683" x="1701800" y="1054100"/>
          <p14:tracePt t="11704" x="1733550" y="1041400"/>
          <p14:tracePt t="11723" x="1771650" y="1035050"/>
          <p14:tracePt t="11743" x="1809750" y="1028700"/>
          <p14:tracePt t="11763" x="1841500" y="1028700"/>
          <p14:tracePt t="11783" x="1879600" y="1022350"/>
          <p14:tracePt t="11803" x="1924050" y="1028700"/>
          <p14:tracePt t="11823" x="1949450" y="1028700"/>
          <p14:tracePt t="11843" x="1987550" y="1035050"/>
          <p14:tracePt t="11863" x="2025650" y="1035050"/>
          <p14:tracePt t="11883" x="2044700" y="1035050"/>
          <p14:tracePt t="11903" x="2070100" y="1035050"/>
          <p14:tracePt t="11923" x="2082800" y="1035050"/>
          <p14:tracePt t="11943" x="2095500" y="1041400"/>
          <p14:tracePt t="11963" x="2101850" y="1041400"/>
          <p14:tracePt t="11983" x="2120900" y="1041400"/>
          <p14:tracePt t="12004" x="2120900" y="1047750"/>
          <p14:tracePt t="12023" x="2127250" y="1054100"/>
          <p14:tracePt t="12043" x="2127250" y="1066800"/>
          <p14:tracePt t="12063" x="2120900" y="1085850"/>
          <p14:tracePt t="12083" x="2120900" y="1111250"/>
          <p14:tracePt t="12103" x="2114550" y="1143000"/>
          <p14:tracePt t="12123" x="2108200" y="1162050"/>
          <p14:tracePt t="12143" x="2095500" y="1212850"/>
          <p14:tracePt t="12163" x="2089150" y="1263650"/>
          <p14:tracePt t="12183" x="2082800" y="1308100"/>
          <p14:tracePt t="12203" x="2076450" y="1371600"/>
          <p14:tracePt t="12223" x="2063750" y="1441450"/>
          <p14:tracePt t="12243" x="2057400" y="1485900"/>
          <p14:tracePt t="12264" x="2044700" y="1530350"/>
          <p14:tracePt t="12335" x="2000250" y="1803400"/>
          <p14:tracePt t="12341" x="1993900" y="1822450"/>
          <p14:tracePt t="12350" x="1987550" y="1847850"/>
          <p14:tracePt t="12363" x="1987550" y="1866900"/>
          <p14:tracePt t="12383" x="1974850" y="1943100"/>
          <p14:tracePt t="12403" x="1968500" y="2038350"/>
          <p14:tracePt t="12424" x="1968500" y="2114550"/>
          <p14:tracePt t="12443" x="1981200" y="2254250"/>
          <p14:tracePt t="12463" x="1993900" y="2393950"/>
          <p14:tracePt t="12484" x="2000250" y="2476500"/>
          <p14:tracePt t="12503" x="2006600" y="2578100"/>
          <p14:tracePt t="12523" x="2000250" y="2679700"/>
          <p14:tracePt t="12543" x="1993900" y="2749550"/>
          <p14:tracePt t="12563" x="1981200" y="2863850"/>
          <p14:tracePt t="12583" x="1968500" y="2990850"/>
          <p14:tracePt t="12603" x="1955800" y="3067050"/>
          <p14:tracePt t="12623" x="1943100" y="3187700"/>
          <p14:tracePt t="12643" x="1924050" y="3302000"/>
          <p14:tracePt t="12663" x="1917700" y="3365500"/>
          <p14:tracePt t="12683" x="1905000" y="3454400"/>
          <p14:tracePt t="12704" x="1898650" y="3505200"/>
          <p14:tracePt t="12723" x="1892300" y="3524250"/>
          <p14:tracePt t="12743" x="1892300" y="3530600"/>
          <p14:tracePt t="12763" x="1885950" y="3505200"/>
          <p14:tracePt t="12783" x="1885950" y="3460750"/>
          <p14:tracePt t="12803" x="1879600" y="3365500"/>
          <p14:tracePt t="12823" x="1873250" y="3232150"/>
          <p14:tracePt t="12843" x="1873250" y="3136900"/>
          <p14:tracePt t="12863" x="1885950" y="2971800"/>
          <p14:tracePt t="12883" x="1898650" y="2857500"/>
          <p14:tracePt t="12903" x="1924050" y="2679700"/>
          <p14:tracePt t="12923" x="1955800" y="2527300"/>
          <p14:tracePt t="12943" x="1974850" y="2438400"/>
          <p14:tracePt t="12963" x="2012950" y="2324100"/>
          <p14:tracePt t="12983" x="2038350" y="2222500"/>
          <p14:tracePt t="13003" x="2057400" y="2171700"/>
          <p14:tracePt t="13023" x="2070100" y="2108200"/>
          <p14:tracePt t="13043" x="2076450" y="2082800"/>
          <p14:tracePt t="13063" x="2076450" y="2076450"/>
          <p14:tracePt t="13103" x="2076450" y="2089150"/>
          <p14:tracePt t="13143" x="2057400" y="2089150"/>
          <p14:tracePt t="13163" x="2032000" y="2082800"/>
          <p14:tracePt t="13183" x="2019300" y="2070100"/>
          <p14:tracePt t="13203" x="1993900" y="2057400"/>
          <p14:tracePt t="13223" x="1962150" y="2019300"/>
          <p14:tracePt t="13243" x="1943100" y="1987550"/>
          <p14:tracePt t="13263" x="1898650" y="1924050"/>
          <p14:tracePt t="13283" x="1841500" y="1841500"/>
          <p14:tracePt t="13303" x="1790700" y="1778000"/>
          <p14:tracePt t="13323" x="1701800" y="1676400"/>
          <p14:tracePt t="13343" x="1600200" y="1581150"/>
          <p14:tracePt t="13364" x="1530350" y="1517650"/>
          <p14:tracePt t="13383" x="1422400" y="1416050"/>
          <p14:tracePt t="13403" x="1308100" y="1333500"/>
          <p14:tracePt t="13423" x="1231900" y="1308100"/>
          <p14:tracePt t="13443" x="1136650" y="1301750"/>
          <p14:tracePt t="13463" x="1054100" y="1320800"/>
          <p14:tracePt t="13483" x="1009650" y="1352550"/>
          <p14:tracePt t="13503" x="971550" y="1416050"/>
          <p14:tracePt t="13523" x="952500" y="1511300"/>
          <p14:tracePt t="13543" x="946150" y="1568450"/>
          <p14:tracePt t="13563" x="946150" y="1651000"/>
          <p14:tracePt t="13583" x="952500" y="1708150"/>
          <p14:tracePt t="13603" x="965200" y="1739900"/>
          <p14:tracePt t="13623" x="984250" y="1765300"/>
          <p14:tracePt t="13643" x="996950" y="1765300"/>
          <p14:tracePt t="13663" x="996950" y="1746250"/>
          <p14:tracePt t="13683" x="984250" y="1689100"/>
          <p14:tracePt t="13703" x="952500" y="1606550"/>
          <p14:tracePt t="13723" x="927100" y="1549400"/>
          <p14:tracePt t="13743" x="882650" y="1473200"/>
          <p14:tracePt t="13763" x="857250" y="1422400"/>
          <p14:tracePt t="13783" x="844550" y="1409700"/>
          <p14:tracePt t="13803" x="831850" y="1403350"/>
          <p14:tracePt t="13823" x="825500" y="1416050"/>
          <p14:tracePt t="13843" x="825500" y="1422400"/>
          <p14:tracePt t="13863" x="831850" y="1441450"/>
          <p14:tracePt t="13883" x="831850" y="1447800"/>
          <p14:tracePt t="13903" x="838200" y="1454150"/>
          <p14:tracePt t="13923" x="838200" y="1460500"/>
          <p14:tracePt t="14002" x="844550" y="1454150"/>
          <p14:tracePt t="14018" x="850900" y="1454150"/>
          <p14:tracePt t="14034" x="857250" y="1447800"/>
          <p14:tracePt t="14050" x="857250" y="1435100"/>
          <p14:tracePt t="14063" x="863600" y="1428750"/>
          <p14:tracePt t="14083" x="863600" y="1422400"/>
          <p14:tracePt t="14103" x="863600" y="1416050"/>
          <p14:tracePt t="14123" x="869950" y="1403350"/>
          <p14:tracePt t="14143" x="863600" y="1397000"/>
          <p14:tracePt t="14163" x="857250" y="1377950"/>
          <p14:tracePt t="14183" x="850900" y="1365250"/>
          <p14:tracePt t="14203" x="844550" y="1352550"/>
          <p14:tracePt t="14223" x="838200" y="1333500"/>
          <p14:tracePt t="14243" x="831850" y="1327150"/>
          <p14:tracePt t="14263" x="825500" y="1320800"/>
          <p14:tracePt t="14283" x="806450" y="1301750"/>
          <p14:tracePt t="14303" x="793750" y="1289050"/>
          <p14:tracePt t="14323" x="781050" y="1282700"/>
          <p14:tracePt t="14343" x="768350" y="1282700"/>
          <p14:tracePt t="14607" x="730250" y="1327150"/>
          <p14:tracePt t="14610" x="723900" y="1339850"/>
          <p14:tracePt t="14623" x="723900" y="1352550"/>
          <p14:tracePt t="14643" x="723900" y="1403350"/>
          <p14:tracePt t="14663" x="717550" y="1441450"/>
          <p14:tracePt t="14683" x="717550" y="1524000"/>
          <p14:tracePt t="14703" x="717550" y="1619250"/>
          <p14:tracePt t="14723" x="717550" y="1689100"/>
          <p14:tracePt t="14743" x="711200" y="1790700"/>
          <p14:tracePt t="14763" x="698500" y="1879600"/>
          <p14:tracePt t="14783" x="692150" y="1943100"/>
          <p14:tracePt t="14803" x="679450" y="2044700"/>
          <p14:tracePt t="14823" x="679450" y="2159000"/>
          <p14:tracePt t="14843" x="679450" y="2241550"/>
          <p14:tracePt t="14863" x="692150" y="2355850"/>
          <p14:tracePt t="14883" x="704850" y="2451100"/>
          <p14:tracePt t="14903" x="711200" y="2508250"/>
          <p14:tracePt t="14923" x="723900" y="2584450"/>
          <p14:tracePt t="14943" x="730250" y="2641600"/>
          <p14:tracePt t="14963" x="730250" y="2667000"/>
          <p14:tracePt t="14983" x="730250" y="2692400"/>
          <p14:tracePt t="15003" x="723900" y="2705100"/>
          <p14:tracePt t="15023" x="723900" y="2717800"/>
          <p14:tracePt t="15043" x="717550" y="2730500"/>
          <p14:tracePt t="15063" x="717550" y="2736850"/>
          <p14:tracePt t="15084" x="717550" y="2743200"/>
          <p14:tracePt t="15123" x="711200" y="2749550"/>
          <p14:tracePt t="15147" x="711200" y="2755900"/>
          <p14:tracePt t="15215" x="717550" y="2749550"/>
          <p14:tracePt t="15227" x="717550" y="2743200"/>
          <p14:tracePt t="15235" x="717550" y="2736850"/>
          <p14:tracePt t="15243" x="717550" y="2724150"/>
          <p14:tracePt t="15263" x="717550" y="2698750"/>
          <p14:tracePt t="15283" x="711200" y="2622550"/>
          <p14:tracePt t="15303" x="704850" y="2520950"/>
          <p14:tracePt t="15323" x="704850" y="2438400"/>
          <p14:tracePt t="15343" x="704850" y="2298700"/>
          <p14:tracePt t="15363" x="711200" y="2159000"/>
          <p14:tracePt t="15383" x="717550" y="2070100"/>
          <p14:tracePt t="15403" x="723900" y="1930400"/>
          <p14:tracePt t="15423" x="730250" y="1809750"/>
          <p14:tracePt t="15443" x="736600" y="1733550"/>
          <p14:tracePt t="15463" x="736600" y="1638300"/>
          <p14:tracePt t="15483" x="736600" y="1562100"/>
          <p14:tracePt t="15503" x="736600" y="1517650"/>
          <p14:tracePt t="15523" x="730250" y="1460500"/>
          <p14:tracePt t="15543" x="730250" y="1416050"/>
          <p14:tracePt t="15563" x="723900" y="1397000"/>
          <p14:tracePt t="15583" x="717550" y="1377950"/>
          <p14:tracePt t="15603" x="711200" y="1371600"/>
          <p14:tracePt t="15623" x="704850" y="1365250"/>
          <p14:tracePt t="15643" x="692150" y="1358900"/>
          <p14:tracePt t="15663" x="685800" y="1352550"/>
          <p14:tracePt t="15683" x="685800" y="1346200"/>
          <p14:tracePt t="15703" x="679450" y="1346200"/>
          <p14:tracePt t="15755" x="685800" y="1339850"/>
          <p14:tracePt t="15783" x="698500" y="1333500"/>
          <p14:tracePt t="15791" x="704850" y="1333500"/>
          <p14:tracePt t="15803" x="711200" y="1333500"/>
          <p14:tracePt t="15823" x="730250" y="1333500"/>
          <p14:tracePt t="15843" x="762000" y="1339850"/>
          <p14:tracePt t="15863" x="787400" y="1339850"/>
          <p14:tracePt t="15883" x="825500" y="1346200"/>
          <p14:tracePt t="15903" x="869950" y="1346200"/>
          <p14:tracePt t="15923" x="901700" y="1352550"/>
          <p14:tracePt t="15943" x="946150" y="1358900"/>
          <p14:tracePt t="15963" x="996950" y="1365250"/>
          <p14:tracePt t="15983" x="1028700" y="1365250"/>
          <p14:tracePt t="16003" x="1079500" y="1371600"/>
          <p14:tracePt t="16023" x="1104900" y="1371600"/>
          <p14:tracePt t="16043" x="1143000" y="1365250"/>
          <p14:tracePt t="16062" x="1168400" y="1358900"/>
          <p14:tracePt t="16082" x="1181100" y="1358900"/>
          <p14:tracePt t="16103" x="1193800" y="1352550"/>
          <p14:tracePt t="16123" x="1200150" y="1352550"/>
          <p14:tracePt t="16143" x="1206500" y="1352550"/>
          <p14:tracePt t="16163" x="1206500" y="1346200"/>
          <p14:tracePt t="16183" x="1212850" y="1346200"/>
          <p14:tracePt t="16202" x="1219200" y="1346200"/>
          <p14:tracePt t="16267" x="1225550" y="1346200"/>
          <p14:tracePt t="16338" x="1231900" y="1346200"/>
          <p14:tracePt t="16567" x="1238250" y="1339850"/>
          <p14:tracePt t="16987" x="1231900" y="1339850"/>
          <p14:tracePt t="17004" x="1225550" y="1339850"/>
          <p14:tracePt t="17011" x="1219200" y="1339850"/>
          <p14:tracePt t="17024" x="1200150" y="1333500"/>
          <p14:tracePt t="17042" x="1168400" y="1327150"/>
          <p14:tracePt t="17063" x="1111250" y="1320800"/>
          <p14:tracePt t="17083" x="1035050" y="1314450"/>
          <p14:tracePt t="17103" x="977900" y="1320800"/>
          <p14:tracePt t="17123" x="889000" y="1327150"/>
          <p14:tracePt t="17143" x="806450" y="1339850"/>
          <p14:tracePt t="17162" x="768350" y="1352550"/>
          <p14:tracePt t="17183" x="711200" y="1377950"/>
          <p14:tracePt t="17203" x="673100" y="1403350"/>
          <p14:tracePt t="17222" x="654050" y="1409700"/>
          <p14:tracePt t="17243" x="641350" y="1422400"/>
          <p14:tracePt t="17263" x="635000" y="1428750"/>
          <p14:tracePt t="17282" x="628650" y="1428750"/>
          <p14:tracePt t="17302" x="622300" y="1428750"/>
          <p14:tracePt t="17324" x="628650" y="1422400"/>
          <p14:tracePt t="17343" x="635000" y="1422400"/>
          <p14:tracePt t="17362" x="641350" y="1416050"/>
          <p14:tracePt t="17382" x="647700" y="1416050"/>
          <p14:tracePt t="17402" x="660400" y="1409700"/>
          <p14:tracePt t="17442" x="666750" y="1409700"/>
          <p14:tracePt t="17462" x="673100" y="1409700"/>
          <p14:tracePt t="17483" x="679450" y="1416050"/>
          <p14:tracePt t="17503" x="685800" y="1422400"/>
          <p14:tracePt t="17732" x="628650" y="1409700"/>
          <p14:tracePt t="17740" x="622300" y="1409700"/>
          <p14:tracePt t="17747" x="615950" y="1416050"/>
          <p14:tracePt t="17762" x="603250" y="1428750"/>
          <p14:tracePt t="17782" x="590550" y="1441450"/>
          <p14:tracePt t="17802" x="571500" y="1460500"/>
          <p14:tracePt t="17822" x="552450" y="1492250"/>
          <p14:tracePt t="17842" x="546100" y="1511300"/>
          <p14:tracePt t="17862" x="533400" y="1543050"/>
          <p14:tracePt t="17882" x="527050" y="1587500"/>
          <p14:tracePt t="17902" x="527050" y="1619250"/>
          <p14:tracePt t="17922" x="539750" y="1657350"/>
          <p14:tracePt t="17942" x="552450" y="1695450"/>
          <p14:tracePt t="17962" x="565150" y="1708150"/>
          <p14:tracePt t="17982" x="590550" y="1720850"/>
          <p14:tracePt t="18003" x="622300" y="1727200"/>
          <p14:tracePt t="18022" x="647700" y="1720850"/>
          <p14:tracePt t="18042" x="679450" y="1708150"/>
          <p14:tracePt t="18062" x="704850" y="1682750"/>
          <p14:tracePt t="18083" x="723900" y="1657350"/>
          <p14:tracePt t="18102" x="749300" y="1625600"/>
          <p14:tracePt t="18122" x="762000" y="1587500"/>
          <p14:tracePt t="18142" x="762000" y="1562100"/>
          <p14:tracePt t="18162" x="755650" y="1517650"/>
          <p14:tracePt t="18182" x="742950" y="1485900"/>
          <p14:tracePt t="18202" x="711200" y="1447800"/>
          <p14:tracePt t="18222" x="679450" y="1416050"/>
          <p14:tracePt t="18242" x="660400" y="1409700"/>
          <p14:tracePt t="18262" x="622300" y="1409700"/>
          <p14:tracePt t="18282" x="590550" y="1416050"/>
          <p14:tracePt t="18302" x="571500" y="1428750"/>
          <p14:tracePt t="18322" x="552450" y="1454150"/>
          <p14:tracePt t="18342" x="533400" y="1485900"/>
          <p14:tracePt t="18363" x="520700" y="1511300"/>
          <p14:tracePt t="18382" x="527050" y="1555750"/>
          <p14:tracePt t="18402" x="546100" y="1606550"/>
          <p14:tracePt t="18422" x="565150" y="1638300"/>
          <p14:tracePt t="18442" x="603250" y="1676400"/>
          <p14:tracePt t="18462" x="647700" y="1701800"/>
          <p14:tracePt t="18482" x="673100" y="1708150"/>
          <p14:tracePt t="18502" x="711200" y="1695450"/>
          <p14:tracePt t="18522" x="736600" y="1676400"/>
          <p14:tracePt t="18542" x="749300" y="1657350"/>
          <p14:tracePt t="18544" x="755650" y="1644650"/>
          <p14:tracePt t="18562" x="762000" y="1619250"/>
          <p14:tracePt t="18582" x="755650" y="1574800"/>
          <p14:tracePt t="18602" x="742950" y="1543050"/>
          <p14:tracePt t="18622" x="711200" y="1498600"/>
          <p14:tracePt t="18642" x="673100" y="1473200"/>
          <p14:tracePt t="18662" x="647700" y="1460500"/>
          <p14:tracePt t="18682" x="609600" y="1460500"/>
          <p14:tracePt t="18702" x="584200" y="1479550"/>
          <p14:tracePt t="18722" x="571500" y="1498600"/>
          <p14:tracePt t="18742" x="565150" y="1524000"/>
          <p14:tracePt t="18762" x="565150" y="1555750"/>
          <p14:tracePt t="18782" x="577850" y="1568450"/>
          <p14:tracePt t="18802" x="596900" y="1587500"/>
          <p14:tracePt t="18822" x="615950" y="1600200"/>
          <p14:tracePt t="18842" x="622300" y="1600200"/>
          <p14:tracePt t="18862" x="635000" y="1587500"/>
          <p14:tracePt t="18882" x="641350" y="1574800"/>
          <p14:tracePt t="18902" x="641350" y="1562100"/>
          <p14:tracePt t="18922" x="647700" y="1549400"/>
          <p14:tracePt t="18942" x="647700" y="1543050"/>
          <p14:tracePt t="18982" x="654050" y="1543050"/>
          <p14:tracePt t="19044" x="647700" y="1543050"/>
          <p14:tracePt t="19144" x="654050" y="1549400"/>
          <p14:tracePt t="19160" x="660400" y="1549400"/>
          <p14:tracePt t="19168" x="666750" y="1555750"/>
          <p14:tracePt t="19182" x="685800" y="1562100"/>
          <p14:tracePt t="19202" x="704850" y="1568450"/>
          <p14:tracePt t="19222" x="742950" y="1574800"/>
          <p14:tracePt t="19242" x="793750" y="1581150"/>
          <p14:tracePt t="19262" x="825500" y="1581150"/>
          <p14:tracePt t="19282" x="876300" y="1581150"/>
          <p14:tracePt t="19302" x="920750" y="1581150"/>
          <p14:tracePt t="19322" x="958850" y="1581150"/>
          <p14:tracePt t="19342" x="1003300" y="1574800"/>
          <p14:tracePt t="19362" x="1047750" y="1568450"/>
          <p14:tracePt t="19382" x="1079500" y="1568450"/>
          <p14:tracePt t="19402" x="1117600" y="1555750"/>
          <p14:tracePt t="19422" x="1155700" y="1549400"/>
          <p14:tracePt t="19442" x="1174750" y="1543050"/>
          <p14:tracePt t="19462" x="1206500" y="1536700"/>
          <p14:tracePt t="19482" x="1225550" y="1530350"/>
          <p14:tracePt t="19502" x="1231900" y="1530350"/>
          <p14:tracePt t="19522" x="1238250" y="1530350"/>
          <p14:tracePt t="19542" x="1231900" y="1524000"/>
          <p14:tracePt t="19562" x="1212850" y="1517650"/>
          <p14:tracePt t="19582" x="1168400" y="1504950"/>
          <p14:tracePt t="19602" x="1117600" y="1485900"/>
          <p14:tracePt t="19622" x="1073150" y="1479550"/>
          <p14:tracePt t="19642" x="1009650" y="1466850"/>
          <p14:tracePt t="19662" x="946150" y="1466850"/>
          <p14:tracePt t="19682" x="908050" y="1466850"/>
          <p14:tracePt t="19702" x="857250" y="1466850"/>
          <p14:tracePt t="19722" x="819150" y="1473200"/>
          <p14:tracePt t="19742" x="768350" y="1485900"/>
          <p14:tracePt t="19762" x="717550" y="1498600"/>
          <p14:tracePt t="19782" x="698500" y="1511300"/>
          <p14:tracePt t="19802" x="679450" y="1524000"/>
          <p14:tracePt t="19822" x="666750" y="1543050"/>
          <p14:tracePt t="19842" x="660400" y="1549400"/>
          <p14:tracePt t="19862" x="673100" y="1562100"/>
          <p14:tracePt t="19882" x="692150" y="1581150"/>
          <p14:tracePt t="19902" x="717550" y="1593850"/>
          <p14:tracePt t="19922" x="762000" y="1606550"/>
          <p14:tracePt t="19942" x="819150" y="1612900"/>
          <p14:tracePt t="19962" x="857250" y="1612900"/>
          <p14:tracePt t="19982" x="914400" y="1612900"/>
          <p14:tracePt t="20002" x="977900" y="1612900"/>
          <p14:tracePt t="20022" x="1016000" y="1606550"/>
          <p14:tracePt t="20042" x="1066800" y="1593850"/>
          <p14:tracePt t="20062" x="1111250" y="1574800"/>
          <p14:tracePt t="20082" x="1136650" y="1568450"/>
          <p14:tracePt t="20102" x="1162050" y="1555750"/>
          <p14:tracePt t="20122" x="1181100" y="1549400"/>
          <p14:tracePt t="20142" x="1187450" y="1543050"/>
          <p14:tracePt t="20162" x="1193800" y="1530350"/>
          <p14:tracePt t="20182" x="1187450" y="1517650"/>
          <p14:tracePt t="20202" x="1174750" y="1504950"/>
          <p14:tracePt t="20222" x="1136650" y="1473200"/>
          <p14:tracePt t="20242" x="1079500" y="1441450"/>
          <p14:tracePt t="20262" x="1035050" y="1422400"/>
          <p14:tracePt t="20282" x="965200" y="1403350"/>
          <p14:tracePt t="20302" x="901700" y="1397000"/>
          <p14:tracePt t="20322" x="863600" y="1397000"/>
          <p14:tracePt t="20342" x="806450" y="1409700"/>
          <p14:tracePt t="20362" x="762000" y="1422400"/>
          <p14:tracePt t="20382" x="736600" y="1435100"/>
          <p14:tracePt t="20402" x="704850" y="1454150"/>
          <p14:tracePt t="20422" x="679450" y="1466850"/>
          <p14:tracePt t="20442" x="673100" y="1479550"/>
          <p14:tracePt t="20462" x="666750" y="1492250"/>
          <p14:tracePt t="20482" x="673100" y="1504950"/>
          <p14:tracePt t="20502" x="679450" y="1511300"/>
          <p14:tracePt t="20522" x="704850" y="1536700"/>
          <p14:tracePt t="20542" x="742950" y="1555750"/>
          <p14:tracePt t="20562" x="774700" y="1568450"/>
          <p14:tracePt t="20582" x="831850" y="1587500"/>
          <p14:tracePt t="20602" x="895350" y="1600200"/>
          <p14:tracePt t="20622" x="946150" y="1606550"/>
          <p14:tracePt t="20642" x="1009650" y="1606550"/>
          <p14:tracePt t="20662" x="1066800" y="1600200"/>
          <p14:tracePt t="20682" x="1098550" y="1593850"/>
          <p14:tracePt t="20702" x="1130300" y="1587500"/>
          <p14:tracePt t="20722" x="1149350" y="1574800"/>
          <p14:tracePt t="20742" x="1155700" y="1574800"/>
          <p14:tracePt t="20762" x="1162050" y="1568450"/>
          <p14:tracePt t="20782" x="1149350" y="1555750"/>
          <p14:tracePt t="20802" x="1130300" y="1543050"/>
          <p14:tracePt t="20822" x="1098550" y="1524000"/>
          <p14:tracePt t="20842" x="1054100" y="1504950"/>
          <p14:tracePt t="20862" x="1022350" y="1492250"/>
          <p14:tracePt t="20882" x="977900" y="1479550"/>
          <p14:tracePt t="20902" x="927100" y="1466850"/>
          <p14:tracePt t="20922" x="889000" y="1466850"/>
          <p14:tracePt t="20942" x="838200" y="1460500"/>
          <p14:tracePt t="20962" x="787400" y="1466850"/>
          <p14:tracePt t="20982" x="755650" y="1479550"/>
          <p14:tracePt t="21002" x="717550" y="1498600"/>
          <p14:tracePt t="21022" x="692150" y="1517650"/>
          <p14:tracePt t="21042" x="685800" y="1530350"/>
          <p14:tracePt t="21062" x="685800" y="1549400"/>
          <p14:tracePt t="21082" x="698500" y="1562100"/>
          <p14:tracePt t="21102" x="717550" y="1574800"/>
          <p14:tracePt t="21122" x="755650" y="1587500"/>
          <p14:tracePt t="21142" x="800100" y="1593850"/>
          <p14:tracePt t="21162" x="831850" y="1593850"/>
          <p14:tracePt t="21182" x="869950" y="1587500"/>
          <p14:tracePt t="21202" x="908050" y="1581150"/>
          <p14:tracePt t="21222" x="927100" y="1574800"/>
          <p14:tracePt t="21242" x="958850" y="1568450"/>
          <p14:tracePt t="21262" x="977900" y="1568450"/>
          <p14:tracePt t="21282" x="1003300" y="1568450"/>
          <p14:tracePt t="21302" x="1022350" y="1562100"/>
          <p14:tracePt t="21342" x="1028700" y="1562100"/>
          <p14:tracePt t="21362" x="1035050" y="1568450"/>
          <p14:tracePt t="21448" x="1041400" y="1574800"/>
          <p14:tracePt t="21465" x="1047750" y="1574800"/>
          <p14:tracePt t="21481" x="1054100" y="1574800"/>
          <p14:tracePt t="21489" x="1060450" y="1574800"/>
          <p14:tracePt t="21505" x="1066800" y="1574800"/>
          <p14:tracePt t="21521" x="1073150" y="1574800"/>
          <p14:tracePt t="21541" x="1092200" y="1574800"/>
          <p14:tracePt t="21562" x="1098550" y="1568450"/>
          <p14:tracePt t="21581" x="1111250" y="1568450"/>
          <p14:tracePt t="21602" x="1117600" y="1568450"/>
          <p14:tracePt t="21621" x="1123950" y="1562100"/>
          <p14:tracePt t="21642" x="1130300" y="1562100"/>
          <p14:tracePt t="21753" x="1123950" y="1562100"/>
          <p14:tracePt t="21765" x="1111250" y="1555750"/>
          <p14:tracePt t="21773" x="1104900" y="1555750"/>
          <p14:tracePt t="21781" x="1092200" y="1549400"/>
          <p14:tracePt t="21802" x="1073150" y="1536700"/>
          <p14:tracePt t="21821" x="1016000" y="1504950"/>
          <p14:tracePt t="21842" x="946150" y="1479550"/>
          <p14:tracePt t="21862" x="895350" y="1460500"/>
          <p14:tracePt t="21882" x="825500" y="1447800"/>
          <p14:tracePt t="21901" x="762000" y="1447800"/>
          <p14:tracePt t="21922" x="723900" y="1454150"/>
          <p14:tracePt t="21941" x="685800" y="1466850"/>
          <p14:tracePt t="21962" x="660400" y="1479550"/>
          <p14:tracePt t="21982" x="654050" y="1485900"/>
          <p14:tracePt t="22002" x="654050" y="1504950"/>
          <p14:tracePt t="22021" x="673100" y="1530350"/>
          <p14:tracePt t="22041" x="698500" y="1549400"/>
          <p14:tracePt t="22061" x="749300" y="1581150"/>
          <p14:tracePt t="22082" x="819150" y="1606550"/>
          <p14:tracePt t="22102" x="863600" y="1619250"/>
          <p14:tracePt t="22122" x="927100" y="1619250"/>
          <p14:tracePt t="22141" x="971550" y="1612900"/>
          <p14:tracePt t="22162" x="996950" y="1600200"/>
          <p14:tracePt t="22181" x="1022350" y="1593850"/>
          <p14:tracePt t="22201" x="1041400" y="1593850"/>
          <p14:tracePt t="22222" x="1047750" y="1587500"/>
          <p14:tracePt t="22241" x="1054100" y="1587500"/>
          <p14:tracePt t="22281" x="1054100" y="1593850"/>
          <p14:tracePt t="22302" x="1060450" y="1600200"/>
          <p14:tracePt t="22321" x="1060450" y="1606550"/>
          <p14:tracePt t="22345" x="1066800" y="1612900"/>
          <p14:tracePt t="22362" x="1073150" y="1612900"/>
          <p14:tracePt t="22381" x="1079500" y="1612900"/>
          <p14:tracePt t="22401" x="1085850" y="1612900"/>
          <p14:tracePt t="22421" x="1092200" y="1606550"/>
          <p14:tracePt t="22462" x="1098550" y="1606550"/>
          <p14:tracePt t="22481" x="1085850" y="1593850"/>
          <p14:tracePt t="22502" x="1041400" y="1574800"/>
          <p14:tracePt t="22521" x="1003300" y="1549400"/>
          <p14:tracePt t="22541" x="927100" y="1524000"/>
          <p14:tracePt t="22562" x="857250" y="1511300"/>
          <p14:tracePt t="22581" x="819150" y="1504950"/>
          <p14:tracePt t="22601" x="768350" y="1504950"/>
          <p14:tracePt t="22621" x="717550" y="1511300"/>
          <p14:tracePt t="22641" x="692150" y="1517650"/>
          <p14:tracePt t="22661" x="660400" y="1517650"/>
          <p14:tracePt t="22681" x="641350" y="1517650"/>
          <p14:tracePt t="22702" x="635000" y="1517650"/>
          <p14:tracePt t="22721" x="628650" y="1524000"/>
          <p14:tracePt t="22741" x="635000" y="1524000"/>
          <p14:tracePt t="22761" x="647700" y="1524000"/>
          <p14:tracePt t="22781" x="673100" y="1530350"/>
          <p14:tracePt t="22801" x="698500" y="1536700"/>
          <p14:tracePt t="22821" x="742950" y="1549400"/>
          <p14:tracePt t="22841" x="787400" y="1562100"/>
          <p14:tracePt t="22861" x="825500" y="1568450"/>
          <p14:tracePt t="22881" x="889000" y="1581150"/>
          <p14:tracePt t="22901" x="952500" y="1587500"/>
          <p14:tracePt t="22921" x="996950" y="1593850"/>
          <p14:tracePt t="22941" x="1054100" y="1593850"/>
          <p14:tracePt t="22961" x="1104900" y="1593850"/>
          <p14:tracePt t="22981" x="1130300" y="1593850"/>
          <p14:tracePt t="23002" x="1155700" y="1593850"/>
          <p14:tracePt t="23046" x="1149350" y="1593850"/>
          <p14:tracePt t="23061" x="1130300" y="1593850"/>
          <p14:tracePt t="23081" x="1060450" y="1593850"/>
          <p14:tracePt t="23102" x="996950" y="1581150"/>
          <p14:tracePt t="23121" x="889000" y="1574800"/>
          <p14:tracePt t="23141" x="793750" y="1568450"/>
          <p14:tracePt t="23161" x="736600" y="1568450"/>
          <p14:tracePt t="23181" x="679450" y="1574800"/>
          <p14:tracePt t="23201" x="641350" y="1574800"/>
          <p14:tracePt t="23221" x="628650" y="1574800"/>
          <p14:tracePt t="23241" x="622300" y="1581150"/>
          <p14:tracePt t="23261" x="635000" y="1574800"/>
          <p14:tracePt t="23281" x="660400" y="1574800"/>
          <p14:tracePt t="23301" x="717550" y="1581150"/>
          <p14:tracePt t="23321" x="781050" y="1587500"/>
          <p14:tracePt t="23341" x="831850" y="1593850"/>
          <p14:tracePt t="23362" x="889000" y="1593850"/>
          <p14:tracePt t="23381" x="933450" y="1587500"/>
          <p14:tracePt t="23401" x="952500" y="1581150"/>
          <p14:tracePt t="23421" x="971550" y="1581150"/>
          <p14:tracePt t="23441" x="977900" y="1574800"/>
          <p14:tracePt t="23630" x="984250" y="1574800"/>
          <p14:tracePt t="23674" x="984250" y="1581150"/>
          <p14:tracePt t="23698" x="977900" y="1574800"/>
          <p14:tracePt t="23714" x="965200" y="1568450"/>
          <p14:tracePt t="23722" x="958850" y="1562100"/>
          <p14:tracePt t="23741" x="939800" y="1530350"/>
          <p14:tracePt t="24390" x="2247900" y="2482850"/>
          <p14:tracePt t="24398" x="2241550" y="2489200"/>
          <p14:tracePt t="24406" x="2241550" y="2495550"/>
          <p14:tracePt t="24422" x="2235200" y="2508250"/>
          <p14:tracePt t="24441" x="2228850" y="2514600"/>
          <p14:tracePt t="24461" x="2222500" y="2520950"/>
          <p14:tracePt t="24482" x="2209800" y="2501900"/>
          <p14:tracePt t="24501" x="2203450" y="2476500"/>
          <p14:tracePt t="24521" x="2203450" y="2432050"/>
          <p14:tracePt t="24542" x="2197100" y="2368550"/>
          <p14:tracePt t="24561" x="2197100" y="2324100"/>
          <p14:tracePt t="24581" x="2184400" y="2228850"/>
          <p14:tracePt t="24602" x="2165350" y="2127250"/>
          <p14:tracePt t="24621" x="2146300" y="2057400"/>
          <p14:tracePt t="24641" x="2114550" y="1962150"/>
          <p14:tracePt t="24662" x="2089150" y="1866900"/>
          <p14:tracePt t="24681" x="2076450" y="1803400"/>
          <p14:tracePt t="24701" x="2051050" y="1714500"/>
          <p14:tracePt t="24722" x="2032000" y="1644650"/>
          <p14:tracePt t="24741" x="2019300" y="1606550"/>
          <p14:tracePt t="24761" x="2006600" y="1568450"/>
          <p14:tracePt t="24782" x="2000250" y="1549400"/>
          <p14:tracePt t="24821" x="2006600" y="1549400"/>
          <p14:tracePt t="24842" x="2025650" y="1568450"/>
          <p14:tracePt t="24861" x="2032000" y="1568450"/>
          <p14:tracePt t="24882" x="2038350" y="1568450"/>
          <p14:tracePt t="24901" x="2044700" y="1568450"/>
          <p14:tracePt t="24970" x="2038350" y="1562100"/>
          <p14:tracePt t="25002" x="2025650" y="1555750"/>
          <p14:tracePt t="25006" x="2025650" y="1549400"/>
          <p14:tracePt t="25021" x="2019300" y="1543050"/>
          <p14:tracePt t="25041" x="2006600" y="1524000"/>
          <p14:tracePt t="25061" x="1993900" y="1511300"/>
          <p14:tracePt t="25081" x="1981200" y="1492250"/>
          <p14:tracePt t="25101" x="1968500" y="1479550"/>
          <p14:tracePt t="25121" x="1968500" y="1473200"/>
          <p14:tracePt t="25141" x="1962150" y="1473200"/>
          <p14:tracePt t="25161" x="1955800" y="1466850"/>
          <p14:tracePt t="25181" x="1955800" y="1473200"/>
          <p14:tracePt t="25201" x="1949450" y="1479550"/>
          <p14:tracePt t="25221" x="1943100" y="1492250"/>
          <p14:tracePt t="25241" x="1943100" y="1498600"/>
          <p14:tracePt t="25261" x="1936750" y="1498600"/>
          <p14:tracePt t="25281" x="1930400" y="1504950"/>
          <p14:tracePt t="25301" x="1930400" y="1498600"/>
          <p14:tracePt t="25321" x="1924050" y="1498600"/>
          <p14:tracePt t="25503" x="1847850" y="1466850"/>
          <p14:tracePt t="25510" x="1841500" y="1466850"/>
          <p14:tracePt t="25521" x="1835150" y="1473200"/>
          <p14:tracePt t="25541" x="1816100" y="1479550"/>
          <p14:tracePt t="25543" x="1809750" y="1479550"/>
          <p14:tracePt t="25561" x="1790700" y="1492250"/>
          <p14:tracePt t="25581" x="1771650" y="1498600"/>
          <p14:tracePt t="25601" x="1771650" y="1504950"/>
          <p14:tracePt t="25621" x="1758950" y="1517650"/>
          <p14:tracePt t="25661" x="1758950" y="1524000"/>
          <p14:tracePt t="25681" x="1778000" y="1530350"/>
          <p14:tracePt t="25701" x="1803400" y="1536700"/>
          <p14:tracePt t="25721" x="1828800" y="1543050"/>
          <p14:tracePt t="25741" x="1885950" y="1543050"/>
          <p14:tracePt t="25761" x="1955800" y="1536700"/>
          <p14:tracePt t="25781" x="2006600" y="1530350"/>
          <p14:tracePt t="25801" x="2089150" y="1517650"/>
          <p14:tracePt t="25821" x="2159000" y="1504950"/>
          <p14:tracePt t="25841" x="2203450" y="1504950"/>
          <p14:tracePt t="25861" x="2254250" y="1498600"/>
          <p14:tracePt t="25881" x="2286000" y="1492250"/>
          <p14:tracePt t="25901" x="2298700" y="1492250"/>
          <p14:tracePt t="25921" x="2311400" y="1498600"/>
          <p14:tracePt t="25961" x="2298700" y="1492250"/>
          <p14:tracePt t="25981" x="2266950" y="1485900"/>
          <p14:tracePt t="26001" x="2203450" y="1466850"/>
          <p14:tracePt t="26021" x="2146300" y="1460500"/>
          <p14:tracePt t="26041" x="2057400" y="1447800"/>
          <p14:tracePt t="26061" x="1981200" y="1454150"/>
          <p14:tracePt t="26081" x="1930400" y="1460500"/>
          <p14:tracePt t="26101" x="1873250" y="1466850"/>
          <p14:tracePt t="26121" x="1835150" y="1479550"/>
          <p14:tracePt t="26141" x="1822450" y="1479550"/>
          <p14:tracePt t="26161" x="1809750" y="1485900"/>
          <p14:tracePt t="26203" x="1816100" y="1492250"/>
          <p14:tracePt t="26221" x="1828800" y="1492250"/>
          <p14:tracePt t="26241" x="1854200" y="1498600"/>
          <p14:tracePt t="26261" x="1873250" y="1498600"/>
          <p14:tracePt t="26281" x="1917700" y="1504950"/>
          <p14:tracePt t="26301" x="1943100" y="1504950"/>
          <p14:tracePt t="26321" x="1981200" y="1504950"/>
          <p14:tracePt t="26341" x="2012950" y="1504950"/>
          <p14:tracePt t="26361" x="2038350" y="1504950"/>
          <p14:tracePt t="26381" x="2063750" y="1498600"/>
          <p14:tracePt t="26401" x="2095500" y="1498600"/>
          <p14:tracePt t="26421" x="2108200" y="1498600"/>
          <p14:tracePt t="26441" x="2133600" y="1498600"/>
          <p14:tracePt t="26461" x="2152650" y="1498600"/>
          <p14:tracePt t="26481" x="2165350" y="1498600"/>
          <p14:tracePt t="26501" x="2178050" y="1498600"/>
          <p14:tracePt t="26521" x="2184400" y="1498600"/>
          <p14:tracePt t="26541" x="2190750" y="1498600"/>
          <p14:tracePt t="26543" x="2197100" y="1498600"/>
          <p14:tracePt t="26571" x="2203450" y="1498600"/>
          <p14:tracePt t="26587" x="2209800" y="1498600"/>
          <p14:tracePt t="26623" x="2216150" y="1498600"/>
          <p14:tracePt t="26646" x="2222500" y="1498600"/>
          <p14:tracePt t="26723" x="2228850" y="1504950"/>
          <p14:tracePt t="27126" x="2228850" y="1511300"/>
          <p14:tracePt t="27287" x="2235200" y="1511300"/>
          <p14:tracePt t="27623" x="2241550" y="1511300"/>
          <p14:tracePt t="27699" x="2241550" y="1517650"/>
          <p14:tracePt t="27727" x="2247900" y="1517650"/>
          <p14:tracePt t="27759" x="2254250" y="1524000"/>
          <p14:tracePt t="27779" x="2254250" y="1530350"/>
          <p14:tracePt t="27795" x="2254250" y="1536700"/>
          <p14:tracePt t="27827" x="2254250" y="1543050"/>
          <p14:tracePt t="27839" x="2254250" y="1549400"/>
          <p14:tracePt t="27863" x="2254250" y="1555750"/>
          <p14:tracePt t="27907" x="2260600" y="1555750"/>
          <p14:tracePt t="27923" x="2266950" y="1555750"/>
          <p14:tracePt t="27939" x="2273300" y="1549400"/>
          <p14:tracePt t="27947" x="2279650" y="1549400"/>
          <p14:tracePt t="27960" x="2286000" y="1543050"/>
          <p14:tracePt t="27980" x="2292350" y="1530350"/>
          <p14:tracePt t="28001" x="2292350" y="1504950"/>
          <p14:tracePt t="28020" x="2286000" y="1485900"/>
          <p14:tracePt t="28040" x="2273300" y="1454150"/>
          <p14:tracePt t="28060" x="2260600" y="1422400"/>
          <p14:tracePt t="28080" x="2260600" y="1409700"/>
          <p14:tracePt t="28101" x="2266950" y="1397000"/>
          <p14:tracePt t="31288" x="3498850" y="1752600"/>
          <p14:tracePt t="31304" x="3498850" y="1758950"/>
          <p14:tracePt t="31316" x="3492500" y="1765300"/>
          <p14:tracePt t="31332" x="3498850" y="1765300"/>
          <p14:tracePt t="31341" x="3505200" y="1765300"/>
          <p14:tracePt t="31360" x="3524250" y="1765300"/>
          <p14:tracePt t="31380" x="3556000" y="1752600"/>
          <p14:tracePt t="31400" x="3587750" y="1733550"/>
          <p14:tracePt t="31420" x="3606800" y="1720850"/>
          <p14:tracePt t="31440" x="3619500" y="1701800"/>
          <p14:tracePt t="31460" x="3625850" y="1701800"/>
          <p14:tracePt t="31480" x="3613150" y="1714500"/>
          <p14:tracePt t="31500" x="3568700" y="1758950"/>
          <p14:tracePt t="31520" x="3517900" y="1797050"/>
          <p14:tracePt t="31581" x="3378200" y="2063750"/>
          <p14:tracePt t="31588" x="3390900" y="2108200"/>
          <p14:tracePt t="31600" x="3409950" y="2146300"/>
          <p14:tracePt t="31620" x="3486150" y="2235200"/>
          <p14:tracePt t="31640" x="3581400" y="2254250"/>
          <p14:tracePt t="31660" x="3632200" y="2228850"/>
          <p14:tracePt t="31680" x="3670300" y="2146300"/>
          <p14:tracePt t="31701" x="3663950" y="2032000"/>
          <p14:tracePt t="31720" x="3632200" y="1962150"/>
          <p14:tracePt t="31740" x="3562350" y="1873250"/>
          <p14:tracePt t="31761" x="3492500" y="1835150"/>
          <p14:tracePt t="31780" x="3448050" y="1835150"/>
          <p14:tracePt t="31800" x="3409950" y="1873250"/>
          <p14:tracePt t="31820" x="3403600" y="1955800"/>
          <p14:tracePt t="31840" x="3422650" y="2025650"/>
          <p14:tracePt t="31860" x="3479800" y="2114550"/>
          <p14:tracePt t="31880" x="3556000" y="2152650"/>
          <p14:tracePt t="31900" x="3600450" y="2139950"/>
          <p14:tracePt t="31920" x="3644900" y="2089150"/>
          <p14:tracePt t="31940" x="3657600" y="2000250"/>
          <p14:tracePt t="31960" x="3651250" y="1936750"/>
          <p14:tracePt t="31980" x="3619500" y="1854200"/>
          <p14:tracePt t="32000" x="3587750" y="1816100"/>
          <p14:tracePt t="32020" x="3562350" y="1809750"/>
          <p14:tracePt t="32040" x="3543300" y="1828800"/>
          <p14:tracePt t="32060" x="3543300" y="1879600"/>
          <p14:tracePt t="32080" x="3556000" y="1924050"/>
          <p14:tracePt t="32101" x="3587750" y="1981200"/>
          <p14:tracePt t="32119" x="3625850" y="2012950"/>
          <p14:tracePt t="32140" x="3644900" y="2019300"/>
          <p14:tracePt t="32159" x="3657600" y="2019300"/>
          <p14:tracePt t="32180" x="3657600" y="2000250"/>
          <p14:tracePt t="32200" x="3657600" y="1993900"/>
          <p14:tracePt t="32220" x="3657600" y="1987550"/>
          <p14:tracePt t="32240" x="3657600" y="1981200"/>
          <p14:tracePt t="32259" x="3651250" y="1981200"/>
          <p14:tracePt t="32280" x="3644900" y="1987550"/>
          <p14:tracePt t="32320" x="3625850" y="1993900"/>
          <p14:tracePt t="32341" x="3619500" y="2000250"/>
          <p14:tracePt t="32360" x="3613150" y="2006600"/>
          <p14:tracePt t="32400" x="3606800" y="2006600"/>
          <p14:tracePt t="32420" x="3600450" y="2012950"/>
          <p14:tracePt t="32573" x="3594100" y="2019300"/>
          <p14:tracePt t="32597" x="3587750" y="2025650"/>
          <p14:tracePt t="32649" x="3581400" y="2032000"/>
          <p14:tracePt t="32692" x="3587750" y="2032000"/>
          <p14:tracePt t="32701" x="3594100" y="2025650"/>
          <p14:tracePt t="32717" x="3606800" y="2019300"/>
          <p14:tracePt t="32725" x="3613150" y="2019300"/>
          <p14:tracePt t="32740" x="3644900" y="2006600"/>
          <p14:tracePt t="32759" x="3689350" y="2000250"/>
          <p14:tracePt t="32780" x="3784600" y="1993900"/>
          <p14:tracePt t="32799" x="3924300" y="2000250"/>
          <p14:tracePt t="32820" x="4038600" y="2012950"/>
          <p14:tracePt t="32839" x="4241800" y="2038350"/>
          <p14:tracePt t="32860" x="4451350" y="2057400"/>
          <p14:tracePt t="32880" x="4584700" y="2063750"/>
          <p14:tracePt t="32900" x="4762500" y="2057400"/>
          <p14:tracePt t="32920" x="4921250" y="2038350"/>
          <p14:tracePt t="32940" x="5010150" y="2019300"/>
          <p14:tracePt t="32959" x="5118100" y="1968500"/>
          <p14:tracePt t="32979" x="5194300" y="1911350"/>
          <p14:tracePt t="33001" x="5238750" y="1854200"/>
          <p14:tracePt t="33019" x="5264150" y="1816100"/>
          <p14:tracePt t="33039" x="5289550" y="1746250"/>
          <p14:tracePt t="33059" x="5302250" y="1695450"/>
          <p14:tracePt t="33061" x="5302250" y="1670050"/>
          <p14:tracePt t="33079" x="5314950" y="1625600"/>
          <p14:tracePt t="33100" x="5321300" y="1555750"/>
          <p14:tracePt t="33120" x="5321300" y="1492250"/>
          <p14:tracePt t="33139" x="5321300" y="1447800"/>
          <p14:tracePt t="33159" x="5314950" y="1377950"/>
          <p14:tracePt t="33179" x="5308600" y="1339850"/>
          <p14:tracePt t="33199" x="5270500" y="1289050"/>
          <p14:tracePt t="33219" x="5219700" y="1250950"/>
          <p14:tracePt t="33239" x="5181600" y="1238250"/>
          <p14:tracePt t="33259" x="5111750" y="1238250"/>
          <p14:tracePt t="33279" x="5054600" y="1276350"/>
          <p14:tracePt t="33299" x="5022850" y="1320800"/>
          <p14:tracePt t="33319" x="5003800" y="1422400"/>
          <p14:tracePt t="33340" x="5010150" y="1504950"/>
          <p14:tracePt t="33360" x="5067300" y="1638300"/>
          <p14:tracePt t="33379" x="5156200" y="1739900"/>
          <p14:tracePt t="33399" x="5219700" y="1771650"/>
          <p14:tracePt t="33419" x="5314950" y="1784350"/>
          <p14:tracePt t="33439" x="5403850" y="1765300"/>
          <p14:tracePt t="33459" x="5448300" y="1733550"/>
          <p14:tracePt t="33479" x="5492750" y="1670050"/>
          <p14:tracePt t="33500" x="5486400" y="1593850"/>
          <p14:tracePt t="33519" x="5467350" y="1536700"/>
          <p14:tracePt t="33539" x="5391150" y="1447800"/>
          <p14:tracePt t="33541" x="5359400" y="1422400"/>
          <p14:tracePt t="33559" x="5295900" y="1377950"/>
          <p14:tracePt t="33579" x="5232400" y="1352550"/>
          <p14:tracePt t="33599" x="5149850" y="1352550"/>
          <p14:tracePt t="33619" x="5086350" y="1384300"/>
          <p14:tracePt t="33639" x="5060950" y="1422400"/>
          <p14:tracePt t="33659" x="5060950" y="1524000"/>
          <p14:tracePt t="33679" x="5118100" y="1651000"/>
          <p14:tracePt t="33701" x="5181600" y="1727200"/>
          <p14:tracePt t="33720" x="5289550" y="1790700"/>
          <p14:tracePt t="33739" x="5384800" y="1784350"/>
          <p14:tracePt t="33759" x="5429250" y="1752600"/>
          <p14:tracePt t="33779" x="5454650" y="1670050"/>
          <p14:tracePt t="33799" x="5441950" y="1555750"/>
          <p14:tracePt t="33819" x="5410200" y="1485900"/>
          <p14:tracePt t="33839" x="5346700" y="1409700"/>
          <p14:tracePt t="33859" x="5264150" y="1371600"/>
          <p14:tracePt t="33879" x="5213350" y="1371600"/>
          <p14:tracePt t="33899" x="5156200" y="1403350"/>
          <p14:tracePt t="33919" x="5130800" y="1479550"/>
          <p14:tracePt t="33939" x="5137150" y="1543050"/>
          <p14:tracePt t="33959" x="5181600" y="1631950"/>
          <p14:tracePt t="33979" x="5238750" y="1689100"/>
          <p14:tracePt t="34000" x="5270500" y="1695450"/>
          <p14:tracePt t="34019" x="5308600" y="1670050"/>
          <p14:tracePt t="34039" x="5314950" y="1619250"/>
          <p14:tracePt t="34059" x="5308600" y="1587500"/>
          <p14:tracePt t="34061" x="5308600" y="1574800"/>
          <p14:tracePt t="34079" x="5302250" y="1549400"/>
          <p14:tracePt t="34100" x="5289550" y="1524000"/>
          <p14:tracePt t="34120" x="5289550" y="1517650"/>
          <p14:tracePt t="34139" x="5283200" y="1511300"/>
          <p14:tracePt t="34159" x="5276850" y="1511300"/>
          <p14:tracePt t="34179" x="5270500" y="1511300"/>
          <p14:tracePt t="34199" x="5270500" y="1517650"/>
          <p14:tracePt t="34225" x="5264150" y="1524000"/>
          <p14:tracePt t="34325" x="5257800" y="1530350"/>
          <p14:tracePt t="34422" x="5264150" y="1530350"/>
          <p14:tracePt t="34449" x="5270500" y="1530350"/>
          <p14:tracePt t="34473" x="5276850" y="1530350"/>
          <p14:tracePt t="34489" x="5283200" y="1530350"/>
          <p14:tracePt t="34506" x="5283200" y="1524000"/>
          <p14:tracePt t="34517" x="5289550" y="1524000"/>
          <p14:tracePt t="34533" x="5289550" y="1517650"/>
          <p14:tracePt t="34549" x="5289550" y="1504950"/>
          <p14:tracePt t="34559" x="5289550" y="1498600"/>
          <p14:tracePt t="34579" x="5276850" y="1473200"/>
          <p14:tracePt t="34599" x="5264150" y="1454150"/>
          <p14:tracePt t="34619" x="5251450" y="1447800"/>
          <p14:tracePt t="34639" x="5200650" y="1473200"/>
          <p14:tracePt t="34659" x="5175250" y="1511300"/>
          <p14:tracePt t="34679" x="5156200" y="1574800"/>
          <p14:tracePt t="34699" x="5156200" y="1638300"/>
          <p14:tracePt t="34719" x="5168900" y="1663700"/>
          <p14:tracePt t="34739" x="5194300" y="1689100"/>
          <p14:tracePt t="34759" x="5213350" y="1682750"/>
          <p14:tracePt t="34779" x="5232400" y="1663700"/>
          <p14:tracePt t="34799" x="5238750" y="1619250"/>
          <p14:tracePt t="34819" x="5232400" y="1568450"/>
          <p14:tracePt t="34839" x="5219700" y="1543050"/>
          <p14:tracePt t="34859" x="5207000" y="1524000"/>
          <p14:tracePt t="34879" x="5200650" y="1524000"/>
          <p14:tracePt t="34899" x="5187950" y="1536700"/>
          <p14:tracePt t="34919" x="5181600" y="1549400"/>
          <p14:tracePt t="34939" x="5187950" y="1562100"/>
          <p14:tracePt t="34959" x="5187950" y="1574800"/>
          <p14:tracePt t="34979" x="5194300" y="1581150"/>
          <p14:tracePt t="35019" x="5194300" y="1574800"/>
          <p14:tracePt t="35046" x="5194300" y="1568450"/>
          <p14:tracePt t="35074" x="5194300" y="1562100"/>
          <p14:tracePt t="35166" x="5194300" y="1555750"/>
          <p14:tracePt t="35226" x="5200650" y="1549400"/>
          <p14:tracePt t="35253" x="5200650" y="1543050"/>
          <p14:tracePt t="35345" x="5200650" y="1536700"/>
          <p14:tracePt t="35382" x="5194300" y="1536700"/>
          <p14:tracePt t="35414" x="5194300" y="1530350"/>
          <p14:tracePt t="35450" x="5187950" y="1524000"/>
          <p14:tracePt t="35482" x="5181600" y="1524000"/>
          <p14:tracePt t="35526" x="5181600" y="1517650"/>
          <p14:tracePt t="35550" x="5181600" y="1511300"/>
          <p14:tracePt t="35562" x="5187950" y="1511300"/>
          <p14:tracePt t="35578" x="5194300" y="1504950"/>
          <p14:tracePt t="35586" x="5194300" y="1498600"/>
          <p14:tracePt t="35599" x="5200650" y="1492250"/>
          <p14:tracePt t="35619" x="5226050" y="1479550"/>
          <p14:tracePt t="35639" x="5264150" y="1454150"/>
          <p14:tracePt t="35659" x="5308600" y="1435100"/>
          <p14:tracePt t="35679" x="5391150" y="1403350"/>
          <p14:tracePt t="35699" x="5499100" y="1365250"/>
          <p14:tracePt t="35719" x="5568950" y="1339850"/>
          <p14:tracePt t="35739" x="5683250" y="1295400"/>
          <p14:tracePt t="35759" x="5797550" y="1257300"/>
          <p14:tracePt t="35779" x="5861050" y="1238250"/>
          <p14:tracePt t="35799" x="5943600" y="1206500"/>
          <p14:tracePt t="35819" x="6007100" y="1187450"/>
          <p14:tracePt t="35839" x="6032500" y="1168400"/>
          <p14:tracePt t="35861" x="6057900" y="1149350"/>
          <p14:tracePt t="35879" x="6070600" y="1123950"/>
          <p14:tracePt t="35899" x="6070600" y="1117600"/>
          <p14:tracePt t="35919" x="6070600" y="1104900"/>
          <p14:tracePt t="35939" x="6070600" y="1092200"/>
          <p14:tracePt t="35979" x="6064250" y="1085850"/>
          <p14:tracePt t="36006" x="6064250" y="1079500"/>
          <p14:tracePt t="36022" x="6064250" y="1073150"/>
          <p14:tracePt t="36039" x="6064250" y="1066800"/>
          <p14:tracePt t="36059" x="6057900" y="1066800"/>
          <p14:tracePt t="36079" x="6051550" y="1060450"/>
          <p14:tracePt t="36099" x="6026150" y="1060450"/>
          <p14:tracePt t="36119" x="5994400" y="1085850"/>
          <p14:tracePt t="36139" x="5969000" y="1111250"/>
          <p14:tracePt t="36159" x="5924550" y="1174750"/>
          <p14:tracePt t="36179" x="5880100" y="1270000"/>
          <p14:tracePt t="36199" x="5848350" y="1358900"/>
          <p14:tracePt t="36219" x="5797550" y="1517650"/>
          <p14:tracePt t="36239" x="5746750" y="1714500"/>
          <p14:tracePt t="36259" x="5715000" y="1847850"/>
          <p14:tracePt t="36279" x="5676900" y="2070100"/>
          <p14:tracePt t="36299" x="5657850" y="2279650"/>
          <p14:tracePt t="36319" x="5657850" y="2406650"/>
          <p14:tracePt t="36339" x="5670550" y="2578100"/>
          <p14:tracePt t="36359" x="5708650" y="2724150"/>
          <p14:tracePt t="36379" x="5746750" y="2813050"/>
          <p14:tracePt t="36399" x="5829300" y="2933700"/>
          <p14:tracePt t="36419" x="5899150" y="3003550"/>
          <p14:tracePt t="36439" x="6019800" y="3098800"/>
          <p14:tracePt t="36459" x="6165850" y="3181350"/>
          <p14:tracePt t="36479" x="6267450" y="3232150"/>
          <p14:tracePt t="36499" x="6426200" y="3302000"/>
          <p14:tracePt t="36519" x="6597650" y="3359150"/>
          <p14:tracePt t="36539" x="6711950" y="3390900"/>
          <p14:tracePt t="36559" x="6889750" y="3429000"/>
          <p14:tracePt t="36579" x="7073900" y="3448050"/>
          <p14:tracePt t="36599" x="7194550" y="3448050"/>
          <p14:tracePt t="36619" x="7385050" y="3441700"/>
          <p14:tracePt t="36639" x="7569200" y="3416300"/>
          <p14:tracePt t="36659" x="7689850" y="3384550"/>
          <p14:tracePt t="36679" x="7867650" y="3321050"/>
          <p14:tracePt t="36699" x="8032750" y="3238500"/>
          <p14:tracePt t="36719" x="8134350" y="3175000"/>
          <p14:tracePt t="36739" x="8267700" y="3067050"/>
          <p14:tracePt t="36759" x="8375650" y="2946400"/>
          <p14:tracePt t="36779" x="8432800" y="2863850"/>
          <p14:tracePt t="36799" x="8489950" y="2724150"/>
          <p14:tracePt t="36819" x="8509000" y="2584450"/>
          <p14:tracePt t="36839" x="8502650" y="2495550"/>
          <p14:tracePt t="36859" x="8464550" y="2362200"/>
          <p14:tracePt t="36879" x="8382000" y="2228850"/>
          <p14:tracePt t="36899" x="8312150" y="2139950"/>
          <p14:tracePt t="36919" x="8185150" y="2019300"/>
          <p14:tracePt t="36939" x="8039100" y="1917700"/>
          <p14:tracePt t="36959" x="7937500" y="1854200"/>
          <p14:tracePt t="36979" x="7772400" y="1771650"/>
          <p14:tracePt t="36999" x="7594600" y="1695450"/>
          <p14:tracePt t="37019" x="7473950" y="1651000"/>
          <p14:tracePt t="37039" x="7283450" y="1600200"/>
          <p14:tracePt t="37059" x="7086600" y="1568450"/>
          <p14:tracePt t="37079" x="6965950" y="1555750"/>
          <p14:tracePt t="37099" x="6781800" y="1549400"/>
          <p14:tracePt t="37119" x="6610350" y="1574800"/>
          <p14:tracePt t="37139" x="6502400" y="1600200"/>
          <p14:tracePt t="37159" x="6350000" y="1657350"/>
          <p14:tracePt t="37179" x="6210300" y="1733550"/>
          <p14:tracePt t="37199" x="6115050" y="1790700"/>
          <p14:tracePt t="37219" x="5994400" y="1892300"/>
          <p14:tracePt t="37239" x="5886450" y="2000250"/>
          <p14:tracePt t="37259" x="5829300" y="2076450"/>
          <p14:tracePt t="37279" x="5759450" y="2197100"/>
          <p14:tracePt t="37299" x="5715000" y="2317750"/>
          <p14:tracePt t="37319" x="5695950" y="2393950"/>
          <p14:tracePt t="37339" x="5683250" y="2495550"/>
          <p14:tracePt t="37359" x="5689600" y="2597150"/>
          <p14:tracePt t="37379" x="5702300" y="2660650"/>
          <p14:tracePt t="37399" x="5740400" y="2762250"/>
          <p14:tracePt t="37419" x="5797550" y="2851150"/>
          <p14:tracePt t="37439" x="5842000" y="2908300"/>
          <p14:tracePt t="37459" x="5930900" y="2984500"/>
          <p14:tracePt t="37479" x="6045200" y="3054350"/>
          <p14:tracePt t="37500" x="6134100" y="3092450"/>
          <p14:tracePt t="37519" x="6286500" y="3149600"/>
          <p14:tracePt t="37539" x="6451600" y="3187700"/>
          <p14:tracePt t="37559" x="6572250" y="3213100"/>
          <p14:tracePt t="37579" x="6762750" y="3238500"/>
          <p14:tracePt t="37599" x="6959600" y="3251200"/>
          <p14:tracePt t="37619" x="7092950" y="3251200"/>
          <p14:tracePt t="37639" x="7296150" y="3244850"/>
          <p14:tracePt t="37659" x="7493000" y="3225800"/>
          <p14:tracePt t="37679" x="7620000" y="3206750"/>
          <p14:tracePt t="37699" x="7804150" y="3168650"/>
          <p14:tracePt t="37719" x="7969250" y="3111500"/>
          <p14:tracePt t="37739" x="8070850" y="3067050"/>
          <p14:tracePt t="37759" x="8204200" y="2990850"/>
          <p14:tracePt t="37779" x="8318500" y="2895600"/>
          <p14:tracePt t="37799" x="8375650" y="2813050"/>
          <p14:tracePt t="37819" x="8445500" y="2686050"/>
          <p14:tracePt t="37839" x="8489950" y="2533650"/>
          <p14:tracePt t="37859" x="8509000" y="2425700"/>
          <p14:tracePt t="37879" x="8521700" y="2254250"/>
          <p14:tracePt t="37899" x="8502650" y="2089150"/>
          <p14:tracePt t="37919" x="8477250" y="1981200"/>
          <p14:tracePt t="37939" x="8420100" y="1835150"/>
          <p14:tracePt t="37959" x="8369300" y="1733550"/>
          <p14:tracePt t="37979" x="8280400" y="1600200"/>
          <p14:tracePt t="38000" x="8166100" y="1473200"/>
          <p14:tracePt t="38019" x="8083550" y="1403350"/>
          <p14:tracePt t="38039" x="7950200" y="1314450"/>
          <p14:tracePt t="38059" x="7791450" y="1250950"/>
          <p14:tracePt t="38079" x="7677150" y="1225550"/>
          <p14:tracePt t="38099" x="7493000" y="1206500"/>
          <p14:tracePt t="38119" x="7308850" y="1206500"/>
          <p14:tracePt t="38139" x="7188200" y="1225550"/>
          <p14:tracePt t="38159" x="7016750" y="1263650"/>
          <p14:tracePt t="38179" x="6858000" y="1320800"/>
          <p14:tracePt t="38199" x="6756400" y="1371600"/>
          <p14:tracePt t="38219" x="6610350" y="1466850"/>
          <p14:tracePt t="38239" x="6483350" y="1574800"/>
          <p14:tracePt t="38259" x="6407150" y="1651000"/>
          <p14:tracePt t="38279" x="6299200" y="1765300"/>
          <p14:tracePt t="38299" x="6203950" y="1892300"/>
          <p14:tracePt t="38319" x="6153150" y="1981200"/>
          <p14:tracePt t="38339" x="6083300" y="2114550"/>
          <p14:tracePt t="38359" x="6026150" y="2254250"/>
          <p14:tracePt t="38379" x="6000750" y="2336800"/>
          <p14:tracePt t="38399" x="5969000" y="2444750"/>
          <p14:tracePt t="38419" x="5969000" y="2533650"/>
          <p14:tracePt t="38439" x="5981700" y="2590800"/>
          <p14:tracePt t="38459" x="6026150" y="2679700"/>
          <p14:tracePt t="38479" x="6089650" y="2768600"/>
          <p14:tracePt t="38499" x="6140450" y="2825750"/>
          <p14:tracePt t="38519" x="6235700" y="2908300"/>
          <p14:tracePt t="38539" x="6350000" y="2984500"/>
          <p14:tracePt t="38559" x="6426200" y="3022600"/>
          <p14:tracePt t="38579" x="6559550" y="3079750"/>
          <p14:tracePt t="38599" x="6711950" y="3117850"/>
          <p14:tracePt t="38619" x="6819900" y="3143250"/>
          <p14:tracePt t="38639" x="7010400" y="3155950"/>
          <p14:tracePt t="38659" x="7207250" y="3155950"/>
          <p14:tracePt t="38678" x="7346950" y="3149600"/>
          <p14:tracePt t="38699" x="7550150" y="3111500"/>
          <p14:tracePt t="38719" x="7747000" y="3067050"/>
          <p14:tracePt t="38738" x="7867650" y="3035300"/>
          <p14:tracePt t="38759" x="8045450" y="2971800"/>
          <p14:tracePt t="38779" x="8197850" y="2895600"/>
          <p14:tracePt t="38799" x="8286750" y="2825750"/>
          <p14:tracePt t="38819" x="8382000" y="2705100"/>
          <p14:tracePt t="38839" x="8432800" y="2552700"/>
          <p14:tracePt t="38859" x="8445500" y="2432050"/>
          <p14:tracePt t="38879" x="8420100" y="2228850"/>
          <p14:tracePt t="38899" x="8350250" y="2019300"/>
          <p14:tracePt t="38918" x="8286750" y="1892300"/>
          <p14:tracePt t="38939" x="8159750" y="1727200"/>
          <p14:tracePt t="38959" x="8007350" y="1587500"/>
          <p14:tracePt t="38979" x="7886700" y="1517650"/>
          <p14:tracePt t="38999" x="7689850" y="1454150"/>
          <p14:tracePt t="39019" x="7467600" y="1428750"/>
          <p14:tracePt t="39038" x="7321550" y="1435100"/>
          <p14:tracePt t="39059" x="7112000" y="1473200"/>
          <p14:tracePt t="39079" x="6915150" y="1530350"/>
          <p14:tracePt t="39099" x="6800850" y="1581150"/>
          <p14:tracePt t="39119" x="6648450" y="1663700"/>
          <p14:tracePt t="39139" x="6515100" y="1752600"/>
          <p14:tracePt t="39158" x="6445250" y="1809750"/>
          <p14:tracePt t="39179" x="6350000" y="1898650"/>
          <p14:tracePt t="39199" x="6273800" y="1987550"/>
          <p14:tracePt t="39218" x="6242050" y="2057400"/>
          <p14:tracePt t="39239" x="6203950" y="2171700"/>
          <p14:tracePt t="39259" x="6197600" y="2292350"/>
          <p14:tracePt t="39278" x="6203950" y="2368550"/>
          <p14:tracePt t="39299" x="6216650" y="2463800"/>
          <p14:tracePt t="39319" x="6242050" y="2540000"/>
          <p14:tracePt t="39339" x="6254750" y="2584450"/>
          <p14:tracePt t="39359" x="6286500" y="2654300"/>
          <p14:tracePt t="39379" x="6324600" y="2724150"/>
          <p14:tracePt t="39399" x="6356350" y="2768600"/>
          <p14:tracePt t="39419" x="6407150" y="2844800"/>
          <p14:tracePt t="39439" x="6464300" y="2914650"/>
          <p14:tracePt t="39458" x="6502400" y="2952750"/>
          <p14:tracePt t="39479" x="6572250" y="2990850"/>
          <p14:tracePt t="39499" x="6616700" y="3016250"/>
          <p14:tracePt t="39519" x="6699250" y="3041650"/>
          <p14:tracePt t="39539" x="6775450" y="3060700"/>
          <p14:tracePt t="39558" x="6832600" y="3073400"/>
          <p14:tracePt t="39578" x="6921500" y="3086100"/>
          <p14:tracePt t="39599" x="7010400" y="3092450"/>
          <p14:tracePt t="39618" x="7067550" y="3086100"/>
          <p14:tracePt t="39638" x="7156450" y="3086100"/>
          <p14:tracePt t="39659" x="7245350" y="3079750"/>
          <p14:tracePt t="39678" x="7296150" y="3073400"/>
          <p14:tracePt t="39699" x="7378700" y="3067050"/>
          <p14:tracePt t="39719" x="7448550" y="3067050"/>
          <p14:tracePt t="39738" x="7486650" y="3067050"/>
          <p14:tracePt t="39758" x="7543800" y="3067050"/>
          <p14:tracePt t="39779" x="7575550" y="3067050"/>
          <p14:tracePt t="39798" x="7613650" y="3067050"/>
          <p14:tracePt t="39818" x="7639050" y="3067050"/>
          <p14:tracePt t="39839" x="7651750" y="3073400"/>
          <p14:tracePt t="39858" x="7664450" y="3073400"/>
          <p14:tracePt t="39899" x="7664450" y="3079750"/>
          <p14:tracePt t="39919" x="7658100" y="3079750"/>
          <p14:tracePt t="39938" x="7645400" y="3092450"/>
          <p14:tracePt t="39958" x="7645400" y="3105150"/>
          <p14:tracePt t="39978" x="7645400" y="3136900"/>
          <p14:tracePt t="39998" x="7658100" y="3175000"/>
          <p14:tracePt t="40019" x="7658100" y="3181350"/>
          <p14:tracePt t="56099" x="1727200" y="5067300"/>
          <p14:tracePt t="56115" x="1733550" y="5073650"/>
          <p14:tracePt t="56135" x="1746250" y="5073650"/>
          <p14:tracePt t="56155" x="1746250" y="5067300"/>
          <p14:tracePt t="56175" x="1733550" y="5048250"/>
          <p14:tracePt t="56195" x="1701800" y="5003800"/>
          <p14:tracePt t="56215" x="1676400" y="4965700"/>
          <p14:tracePt t="56235" x="1657350" y="4940300"/>
          <p14:tracePt t="56255" x="1638300" y="4914900"/>
          <p14:tracePt t="56275" x="1625600" y="4883150"/>
          <p14:tracePt t="56295" x="1619250" y="4876800"/>
          <p14:tracePt t="56315" x="1612900" y="4870450"/>
          <p14:tracePt t="56335" x="1606550" y="4876800"/>
          <p14:tracePt t="56355" x="1593850" y="4902200"/>
          <p14:tracePt t="56376" x="1587500" y="4940300"/>
          <p14:tracePt t="56395" x="1581150" y="4959350"/>
          <p14:tracePt t="56415" x="1574800" y="4978400"/>
          <p14:tracePt t="56435" x="1574800" y="4984750"/>
          <p14:tracePt t="56509" x="1581150" y="4991100"/>
          <p14:tracePt t="56521" x="1587500" y="4997450"/>
          <p14:tracePt t="56545" x="1593850" y="5003800"/>
          <p14:tracePt t="56561" x="1600200" y="5003800"/>
          <p14:tracePt t="56581" x="1606550" y="4997450"/>
          <p14:tracePt t="56613" x="1612900" y="4991100"/>
          <p14:tracePt t="56657" x="1612900" y="4984750"/>
          <p14:tracePt t="56681" x="1606550" y="4984750"/>
          <p14:tracePt t="56697" x="1600200" y="4978400"/>
          <p14:tracePt t="56709" x="1593850" y="4984750"/>
          <p14:tracePt t="56725" x="1587500" y="4984750"/>
          <p14:tracePt t="56741" x="1581150" y="4991100"/>
          <p14:tracePt t="56757" x="1574800" y="4991100"/>
          <p14:tracePt t="56775" x="1574800" y="5003800"/>
          <p14:tracePt t="56795" x="1555750" y="5010150"/>
          <p14:tracePt t="56815" x="1549400" y="5010150"/>
          <p14:tracePt t="56938" x="1454150" y="5124450"/>
          <p14:tracePt t="56945" x="1466850" y="5143500"/>
          <p14:tracePt t="56955" x="1479550" y="5162550"/>
          <p14:tracePt t="56975" x="1530350" y="5200650"/>
          <p14:tracePt t="56995" x="1562100" y="5213350"/>
          <p14:tracePt t="57015" x="1593850" y="5207000"/>
          <p14:tracePt t="57035" x="1606550" y="5175250"/>
          <p14:tracePt t="57055" x="1600200" y="5143500"/>
          <p14:tracePt t="57075" x="1562100" y="5086350"/>
          <p14:tracePt t="57095" x="1517650" y="5041900"/>
          <p14:tracePt t="57116" x="1479550" y="5022850"/>
          <p14:tracePt t="57135" x="1441450" y="5022850"/>
          <p14:tracePt t="57155" x="1422400" y="5041900"/>
          <p14:tracePt t="57175" x="1428750" y="5060950"/>
          <p14:tracePt t="57195" x="1454150" y="5092700"/>
          <p14:tracePt t="57215" x="1485900" y="5105400"/>
          <p14:tracePt t="57235" x="1504950" y="5105400"/>
          <p14:tracePt t="57255" x="1517650" y="5099050"/>
          <p14:tracePt t="57275" x="1524000" y="5073650"/>
          <p14:tracePt t="57295" x="1517650" y="5054600"/>
          <p14:tracePt t="57315" x="1504950" y="5029200"/>
          <p14:tracePt t="57335" x="1498600" y="5016500"/>
          <p14:tracePt t="57355" x="1492250" y="5010150"/>
          <p14:tracePt t="57375" x="1504950" y="5016500"/>
          <p14:tracePt t="57395" x="1530350" y="5022850"/>
          <p14:tracePt t="57415" x="1562100" y="5035550"/>
          <p14:tracePt t="57435" x="1631950" y="5054600"/>
          <p14:tracePt t="57455" x="1727200" y="5067300"/>
          <p14:tracePt t="57475" x="1790700" y="5060950"/>
          <p14:tracePt t="57495" x="1879600" y="5035550"/>
          <p14:tracePt t="57515" x="1949450" y="5010150"/>
          <p14:tracePt t="57535" x="1987550" y="4991100"/>
          <p14:tracePt t="57555" x="2025650" y="4978400"/>
          <p14:tracePt t="57575" x="2057400" y="4972050"/>
          <p14:tracePt t="57595" x="2076450" y="4965700"/>
          <p14:tracePt t="57615" x="2095500" y="4965700"/>
          <p14:tracePt t="57635" x="2114550" y="4965700"/>
          <p14:tracePt t="57655" x="2120900" y="4972050"/>
          <p14:tracePt t="57675" x="2127250" y="4972050"/>
          <p14:tracePt t="57695" x="2133600" y="4978400"/>
          <p14:tracePt t="57715" x="2139950" y="4978400"/>
          <p14:tracePt t="57735" x="2159000" y="4978400"/>
          <p14:tracePt t="57755" x="2171700" y="4984750"/>
          <p14:tracePt t="57775" x="2178050" y="4984750"/>
          <p14:tracePt t="57795" x="2190750" y="4991100"/>
          <p14:tracePt t="57838" x="2197100" y="4991100"/>
          <p14:tracePt t="57878" x="2197100" y="4997450"/>
          <p14:tracePt t="57906" x="2203450" y="4997450"/>
          <p14:tracePt t="57965" x="2203450" y="5003800"/>
          <p14:tracePt t="58042" x="2209800" y="5003800"/>
          <p14:tracePt t="58086" x="2209800" y="5010150"/>
          <p14:tracePt t="58154" x="2216150" y="5010150"/>
          <p14:tracePt t="58246" x="2222500" y="5016500"/>
          <p14:tracePt t="58306" x="2222500" y="5010150"/>
          <p14:tracePt t="58358" x="2228850" y="5010150"/>
          <p14:tracePt t="58410" x="2235200" y="5010150"/>
          <p14:tracePt t="58486" x="2241550" y="5003800"/>
          <p14:tracePt t="58926" x="2235200" y="5003800"/>
          <p14:tracePt t="59026" x="2228850" y="5003800"/>
          <p14:tracePt t="59034" x="2222500" y="4997450"/>
          <p14:tracePt t="59042" x="2216150" y="4991100"/>
          <p14:tracePt t="59055" x="2203450" y="4978400"/>
          <p14:tracePt t="59075" x="2184400" y="4953000"/>
          <p14:tracePt t="59095" x="2152650" y="4914900"/>
          <p14:tracePt t="59115" x="2120900" y="4883150"/>
          <p14:tracePt t="59135" x="2108200" y="4870450"/>
          <p14:tracePt t="59155" x="2089150" y="4870450"/>
          <p14:tracePt t="59175" x="2082800" y="4883150"/>
          <p14:tracePt t="59195" x="2082800" y="4902200"/>
          <p14:tracePt t="59215" x="2095500" y="4933950"/>
          <p14:tracePt t="59235" x="2101850" y="4959350"/>
          <p14:tracePt t="59255" x="2114550" y="4978400"/>
          <p14:tracePt t="59275" x="2127250" y="4997450"/>
          <p14:tracePt t="59295" x="2133600" y="5010150"/>
          <p14:tracePt t="59315" x="2139950" y="5016500"/>
          <p14:tracePt t="59335" x="2152650" y="5016500"/>
          <p14:tracePt t="59355" x="2159000" y="5003800"/>
          <p14:tracePt t="59375" x="2165350" y="4991100"/>
          <p14:tracePt t="59395" x="2178050" y="4965700"/>
          <p14:tracePt t="59415" x="2184400" y="4946650"/>
          <p14:tracePt t="59435" x="2190750" y="4940300"/>
          <p14:tracePt t="59455" x="2203450" y="4933950"/>
          <p14:tracePt t="59475" x="2209800" y="4940300"/>
          <p14:tracePt t="59495" x="2216150" y="4953000"/>
          <p14:tracePt t="59515" x="2235200" y="4972050"/>
          <p14:tracePt t="59535" x="2241550" y="4984750"/>
          <p14:tracePt t="59555" x="2254250" y="5003800"/>
          <p14:tracePt t="59575" x="2260600" y="5016500"/>
          <p14:tracePt t="59595" x="2266950" y="5022850"/>
          <p14:tracePt t="59615" x="2266950" y="5035550"/>
          <p14:tracePt t="59635" x="2266950" y="5048250"/>
          <p14:tracePt t="59675" x="2266950" y="5067300"/>
          <p14:tracePt t="59695" x="2266950" y="5086350"/>
          <p14:tracePt t="59715" x="2266950" y="5092700"/>
          <p14:tracePt t="59735" x="2260600" y="5111750"/>
          <p14:tracePt t="59755" x="2241550" y="5124450"/>
          <p14:tracePt t="59919" x="2108200" y="5264150"/>
          <p14:tracePt t="59926" x="2101850" y="5270500"/>
          <p14:tracePt t="59935" x="2095500" y="5270500"/>
          <p14:tracePt t="59955" x="2095500" y="5276850"/>
          <p14:tracePt t="59975" x="2089150" y="5283200"/>
          <p14:tracePt t="59995" x="2089150" y="5289550"/>
          <p14:tracePt t="60078" x="2082800" y="5295900"/>
          <p14:tracePt t="60218" x="2076450" y="5295900"/>
          <p14:tracePt t="60242" x="2076450" y="5302250"/>
          <p14:tracePt t="60258" x="2082800" y="5308600"/>
          <p14:tracePt t="60274" x="2082800" y="5314950"/>
          <p14:tracePt t="60279" x="2089150" y="5321300"/>
          <p14:tracePt t="60295" x="2095500" y="5334000"/>
          <p14:tracePt t="60315" x="2108200" y="5340350"/>
          <p14:tracePt t="60334" x="2120900" y="5353050"/>
          <p14:tracePt t="60355" x="2127250" y="5359400"/>
          <p14:tracePt t="60375" x="2127250" y="5365750"/>
          <p14:tracePt t="60395" x="2133600" y="5365750"/>
          <p14:tracePt t="60415" x="2133600" y="5372100"/>
          <p14:tracePt t="60454" x="2133600" y="5378450"/>
          <p14:tracePt t="60523" x="2139950" y="5372100"/>
          <p14:tracePt t="60534" x="2139950" y="5365750"/>
          <p14:tracePt t="60551" x="2139950" y="5359400"/>
          <p14:tracePt t="60559" x="2139950" y="5353050"/>
          <p14:tracePt t="60575" x="2139950" y="5346700"/>
          <p14:tracePt t="60594" x="2139950" y="5340350"/>
          <p14:tracePt t="60634" x="2139950" y="5334000"/>
          <p14:tracePt t="60710" x="2133600" y="5327650"/>
          <p14:tracePt t="60739" x="2133600" y="5321300"/>
          <p14:tracePt t="60771" x="2139950" y="5308600"/>
          <p14:tracePt t="60783" x="2139950" y="5302250"/>
          <p14:tracePt t="60794" x="2139950" y="5295900"/>
          <p14:tracePt t="60814" x="2146300" y="5283200"/>
          <p14:tracePt t="60834" x="2159000" y="5257800"/>
          <p14:tracePt t="60854" x="2165350" y="5245100"/>
          <p14:tracePt t="60875" x="2178050" y="5219700"/>
          <p14:tracePt t="60894" x="2190750" y="5194300"/>
          <p14:tracePt t="60914" x="2197100" y="5181600"/>
          <p14:tracePt t="60935" x="2203450" y="5156200"/>
          <p14:tracePt t="60954" x="2209800" y="5143500"/>
          <p14:tracePt t="60974" x="2222500" y="5124450"/>
          <p14:tracePt t="60994" x="2228850" y="5118100"/>
          <p14:tracePt t="61034" x="2228850" y="5111750"/>
          <p14:tracePt t="61098" x="2222500" y="5111750"/>
          <p14:tracePt t="61199" x="2216150" y="5111750"/>
          <p14:tracePt t="61251" x="2216150" y="5105400"/>
          <p14:tracePt t="61311" x="2216150" y="5099050"/>
          <p14:tracePt t="61347" x="2222500" y="5099050"/>
          <p14:tracePt t="61483" x="2222500" y="5092700"/>
          <p14:tracePt t="61723" x="2222500" y="5086350"/>
          <p14:tracePt t="61767" x="2216150" y="5086350"/>
          <p14:tracePt t="61807" x="2216150" y="5080000"/>
          <p14:tracePt t="61827" x="2209800" y="5086350"/>
          <p14:tracePt t="61851" x="2203450" y="5086350"/>
          <p14:tracePt t="61875" x="2197100" y="5086350"/>
          <p14:tracePt t="61947" x="2197100" y="5080000"/>
          <p14:tracePt t="61971" x="2203450" y="5073650"/>
          <p14:tracePt t="61988" x="2209800" y="5067300"/>
          <p14:tracePt t="62004" x="2209800" y="5060950"/>
          <p14:tracePt t="62015" x="2216150" y="5060950"/>
          <p14:tracePt t="62055" x="2222500" y="5060950"/>
          <p14:tracePt t="62091" x="2216150" y="5060950"/>
          <p14:tracePt t="62115" x="2209800" y="5067300"/>
          <p14:tracePt t="62143" x="2209800" y="5073650"/>
          <p14:tracePt t="62235" x="2216150" y="5080000"/>
          <p14:tracePt t="62251" x="2216150" y="5086350"/>
          <p14:tracePt t="62263" x="2209800" y="5092700"/>
          <p14:tracePt t="62279" x="2203450" y="5099050"/>
          <p14:tracePt t="62294" x="2203450" y="5105400"/>
          <p14:tracePt t="62314" x="2190750" y="5118100"/>
          <p14:tracePt t="62334" x="2171700" y="5130800"/>
          <p14:tracePt t="62355" x="2139950" y="5149850"/>
          <p14:tracePt t="62375" x="2101850" y="5156200"/>
          <p14:tracePt t="62394" x="2070100" y="5156200"/>
          <p14:tracePt t="62415" x="2019300" y="5137150"/>
          <p14:tracePt t="62434" x="1987550" y="5105400"/>
          <p14:tracePt t="62454" x="1924050" y="5041900"/>
          <p14:tracePt t="62504" x="1784350" y="4762500"/>
          <p14:tracePt t="62514" x="1765300" y="4711700"/>
          <p14:tracePt t="62535" x="1701800" y="4540250"/>
          <p14:tracePt t="62554" x="1657350" y="4425950"/>
          <p14:tracePt t="62574" x="1581150" y="4235450"/>
          <p14:tracePt t="62594" x="1530350" y="4108450"/>
          <p14:tracePt t="62614" x="1441450" y="3898900"/>
          <p14:tracePt t="62634" x="1346200" y="3676650"/>
          <p14:tracePt t="62654" x="1276350" y="3530600"/>
          <p14:tracePt t="62674" x="1181100" y="3308350"/>
          <p14:tracePt t="62694" x="1079500" y="3092450"/>
          <p14:tracePt t="62715" x="1016000" y="2959100"/>
          <p14:tracePt t="62734" x="939800" y="2768600"/>
          <p14:tracePt t="62754" x="889000" y="2578100"/>
          <p14:tracePt t="62774" x="863600" y="2457450"/>
          <p14:tracePt t="62794" x="844550" y="2273300"/>
          <p14:tracePt t="62814" x="825500" y="2108200"/>
          <p14:tracePt t="62834" x="819150" y="2006600"/>
          <p14:tracePt t="62854" x="812800" y="1879600"/>
          <p14:tracePt t="62874" x="819150" y="1765300"/>
          <p14:tracePt t="62894" x="819150" y="1701800"/>
          <p14:tracePt t="62914" x="825500" y="1606550"/>
          <p14:tracePt t="62934" x="831850" y="1517650"/>
          <p14:tracePt t="62954" x="838200" y="1466850"/>
          <p14:tracePt t="62974" x="844550" y="1397000"/>
          <p14:tracePt t="62994" x="850900" y="1339850"/>
          <p14:tracePt t="63015" x="850900" y="1314450"/>
          <p14:tracePt t="63034" x="850900" y="1282700"/>
          <p14:tracePt t="63054" x="850900" y="1263650"/>
          <p14:tracePt t="63076" x="844550" y="1257300"/>
          <p14:tracePt t="63100" x="844550" y="1250950"/>
          <p14:tracePt t="63154" x="838200" y="1250950"/>
          <p14:tracePt t="63188" x="831850" y="1250950"/>
          <p14:tracePt t="63240" x="838200" y="1257300"/>
          <p14:tracePt t="63256" x="838200" y="1263650"/>
          <p14:tracePt t="63271" x="844550" y="1276350"/>
          <p14:tracePt t="63280" x="844550" y="1282700"/>
          <p14:tracePt t="63294" x="850900" y="1289050"/>
          <p14:tracePt t="63314" x="857250" y="1327150"/>
          <p14:tracePt t="63334" x="863600" y="1384300"/>
          <p14:tracePt t="63354" x="869950" y="1422400"/>
          <p14:tracePt t="63374" x="869950" y="1492250"/>
          <p14:tracePt t="63394" x="863600" y="1562100"/>
          <p14:tracePt t="63414" x="863600" y="1612900"/>
          <p14:tracePt t="63434" x="863600" y="1682750"/>
          <p14:tracePt t="63454" x="857250" y="1758950"/>
          <p14:tracePt t="63474" x="850900" y="1803400"/>
          <p14:tracePt t="63494" x="850900" y="1873250"/>
          <p14:tracePt t="63514" x="850900" y="1943100"/>
          <p14:tracePt t="63534" x="850900" y="1981200"/>
          <p14:tracePt t="63554" x="850900" y="2044700"/>
          <p14:tracePt t="63556" x="850900" y="2057400"/>
          <p14:tracePt t="63574" x="850900" y="2095500"/>
          <p14:tracePt t="63594" x="850900" y="2127250"/>
          <p14:tracePt t="63614" x="850900" y="2171700"/>
          <p14:tracePt t="63634" x="857250" y="2216150"/>
          <p14:tracePt t="63654" x="857250" y="2247900"/>
          <p14:tracePt t="63674" x="863600" y="2292350"/>
          <p14:tracePt t="63694" x="869950" y="2324100"/>
          <p14:tracePt t="63714" x="869950" y="2343150"/>
          <p14:tracePt t="63734" x="876300" y="2374900"/>
          <p14:tracePt t="63754" x="876300" y="2406650"/>
          <p14:tracePt t="63774" x="876300" y="2425700"/>
          <p14:tracePt t="63794" x="876300" y="2444750"/>
          <p14:tracePt t="63814" x="876300" y="2457450"/>
          <p14:tracePt t="63834" x="876300" y="2463800"/>
          <p14:tracePt t="63854" x="876300" y="2470150"/>
          <p14:tracePt t="63874" x="882650" y="2476500"/>
          <p14:tracePt t="63894" x="882650" y="2482850"/>
          <p14:tracePt t="63914" x="882650" y="2489200"/>
          <p14:tracePt t="63934" x="889000" y="2489200"/>
          <p14:tracePt t="63954" x="889000" y="2495550"/>
          <p14:tracePt t="63974" x="889000" y="2501900"/>
          <p14:tracePt t="64044" x="889000" y="2508250"/>
          <p14:tracePt t="64160" x="895350" y="2501900"/>
          <p14:tracePt t="64164" x="895350" y="2495550"/>
          <p14:tracePt t="64174" x="895350" y="2489200"/>
          <p14:tracePt t="64194" x="895350" y="2470150"/>
          <p14:tracePt t="64214" x="895350" y="2432050"/>
          <p14:tracePt t="64233" x="889000" y="2374900"/>
          <p14:tracePt t="64254" x="882650" y="2330450"/>
          <p14:tracePt t="64274" x="882650" y="2266950"/>
          <p14:tracePt t="64294" x="876300" y="2133600"/>
          <p14:tracePt t="64313" x="876300" y="2063750"/>
          <p14:tracePt t="64334" x="889000" y="1962150"/>
          <p14:tracePt t="64354" x="908050" y="1873250"/>
          <p14:tracePt t="64373" x="920750" y="1816100"/>
          <p14:tracePt t="64394" x="939800" y="1727200"/>
          <p14:tracePt t="64414" x="952500" y="1644650"/>
          <p14:tracePt t="64434" x="958850" y="1587500"/>
          <p14:tracePt t="64453" x="977900" y="1517650"/>
          <p14:tracePt t="64474" x="990600" y="1447800"/>
          <p14:tracePt t="64494" x="1003300" y="1409700"/>
          <p14:tracePt t="64513" x="1009650" y="1358900"/>
          <p14:tracePt t="64534" x="1016000" y="1320800"/>
          <p14:tracePt t="64554" x="1016000" y="1295400"/>
          <p14:tracePt t="64574" x="1016000" y="1276350"/>
          <p14:tracePt t="64593" x="1009650" y="1257300"/>
          <p14:tracePt t="64614" x="1009650" y="1250950"/>
          <p14:tracePt t="64634" x="1003300" y="1244600"/>
          <p14:tracePt t="64768" x="984250" y="1485900"/>
          <p14:tracePt t="64775" x="984250" y="1511300"/>
          <p14:tracePt t="64794" x="984250" y="1568450"/>
          <p14:tracePt t="64813" x="977900" y="1663700"/>
          <p14:tracePt t="64834" x="971550" y="1720850"/>
          <p14:tracePt t="64854" x="958850" y="1809750"/>
          <p14:tracePt t="64873" x="946150" y="1905000"/>
          <p14:tracePt t="64894" x="939800" y="1968500"/>
          <p14:tracePt t="64914" x="927100" y="2057400"/>
          <p14:tracePt t="64934" x="914400" y="2159000"/>
          <p14:tracePt t="64953" x="914400" y="2222500"/>
          <p14:tracePt t="64974" x="914400" y="2324100"/>
          <p14:tracePt t="64994" x="920750" y="2413000"/>
          <p14:tracePt t="65013" x="927100" y="2457450"/>
          <p14:tracePt t="65034" x="946150" y="2495550"/>
          <p14:tracePt t="65054" x="965200" y="2508250"/>
          <p14:tracePt t="65074" x="977900" y="2489200"/>
          <p14:tracePt t="65093" x="1003300" y="2432050"/>
          <p14:tracePt t="65114" x="1016000" y="2330450"/>
          <p14:tracePt t="65134" x="1022350" y="2235200"/>
          <p14:tracePt t="65154" x="1028700" y="2070100"/>
          <p14:tracePt t="65174" x="1041400" y="1885950"/>
          <p14:tracePt t="65194" x="1047750" y="1765300"/>
          <p14:tracePt t="65214" x="1060450" y="1600200"/>
          <p14:tracePt t="65233" x="1079500" y="1479550"/>
          <p14:tracePt t="65254" x="1092200" y="1416050"/>
          <p14:tracePt t="65274" x="1104900" y="1397000"/>
          <p14:tracePt t="65345" x="1162050" y="1631950"/>
          <p14:tracePt t="65352" x="1162050" y="1695450"/>
          <p14:tracePt t="65361" x="1162050" y="1765300"/>
          <p14:tracePt t="65373" x="1162050" y="1835150"/>
          <p14:tracePt t="65394" x="1162050" y="2044700"/>
          <p14:tracePt t="65414" x="1155700" y="2216150"/>
          <p14:tracePt t="65434" x="1143000" y="2298700"/>
          <p14:tracePt t="65453" x="1130300" y="2355850"/>
          <p14:tracePt t="65474" x="1098550" y="2393950"/>
          <p14:tracePt t="65494" x="1079500" y="2368550"/>
          <p14:tracePt t="65513" x="1054100" y="2279650"/>
          <p14:tracePt t="65534" x="1035050" y="2159000"/>
          <p14:tracePt t="65554" x="1028700" y="2076450"/>
          <p14:tracePt t="65574" x="1028700" y="1981200"/>
          <p14:tracePt t="65594" x="1041400" y="1930400"/>
          <p14:tracePt t="65614" x="1054100" y="1911350"/>
          <p14:tracePt t="65633" x="1073150" y="1911350"/>
          <p14:tracePt t="65654" x="1092200" y="1924050"/>
          <p14:tracePt t="65673" x="1092200" y="1936750"/>
          <p14:tracePt t="65694" x="1098550" y="1955800"/>
          <p14:tracePt t="65825" x="1016000" y="2197100"/>
          <p14:tracePt t="65832" x="1009650" y="2209800"/>
          <p14:tracePt t="65840" x="1003300" y="2222500"/>
          <p14:tracePt t="65853" x="996950" y="2235200"/>
          <p14:tracePt t="65874" x="984250" y="2273300"/>
          <p14:tracePt t="65893" x="971550" y="2324100"/>
          <p14:tracePt t="65914" x="971550" y="2355850"/>
          <p14:tracePt t="65933" x="971550" y="2419350"/>
          <p14:tracePt t="65953" x="965200" y="2476500"/>
          <p14:tracePt t="65974" x="965200" y="2514600"/>
          <p14:tracePt t="65993" x="952500" y="2571750"/>
          <p14:tracePt t="66014" x="933450" y="2628900"/>
          <p14:tracePt t="66033" x="920750" y="2660650"/>
          <p14:tracePt t="66053" x="901700" y="2711450"/>
          <p14:tracePt t="66073" x="876300" y="2762250"/>
          <p14:tracePt t="66094" x="857250" y="2787650"/>
          <p14:tracePt t="66114" x="831850" y="2825750"/>
          <p14:tracePt t="66133" x="806450" y="2844800"/>
          <p14:tracePt t="66153" x="793750" y="2851150"/>
          <p14:tracePt t="66173" x="774700" y="2851150"/>
          <p14:tracePt t="66193" x="762000" y="2825750"/>
          <p14:tracePt t="66214" x="755650" y="2806700"/>
          <p14:tracePt t="66233" x="755650" y="2762250"/>
          <p14:tracePt t="66254" x="762000" y="2736850"/>
          <p14:tracePt t="66273" x="774700" y="2698750"/>
          <p14:tracePt t="66293" x="787400" y="2667000"/>
          <p14:tracePt t="66313" x="800100" y="2654300"/>
          <p14:tracePt t="66334" x="812800" y="2635250"/>
          <p14:tracePt t="66353" x="819150" y="2628900"/>
          <p14:tracePt t="66502" x="812800" y="2736850"/>
          <p14:tracePt t="66508" x="812800" y="2749550"/>
          <p14:tracePt t="66517" x="812800" y="2762250"/>
          <p14:tracePt t="66533" x="812800" y="2794000"/>
          <p14:tracePt t="66553" x="812800" y="2819400"/>
          <p14:tracePt t="66574" x="806450" y="2870200"/>
          <p14:tracePt t="66593" x="800100" y="2921000"/>
          <p14:tracePt t="66613" x="793750" y="2965450"/>
          <p14:tracePt t="66633" x="787400" y="3035300"/>
          <p14:tracePt t="66653" x="768350" y="3111500"/>
          <p14:tracePt t="66673" x="755650" y="3162300"/>
          <p14:tracePt t="66693" x="736600" y="3251200"/>
          <p14:tracePt t="66714" x="723900" y="3346450"/>
          <p14:tracePt t="66733" x="717550" y="3409950"/>
          <p14:tracePt t="66753" x="704850" y="3511550"/>
          <p14:tracePt t="66773" x="692150" y="3606800"/>
          <p14:tracePt t="66793" x="692150" y="3663950"/>
          <p14:tracePt t="66813" x="685800" y="3733800"/>
          <p14:tracePt t="66833" x="685800" y="3803650"/>
          <p14:tracePt t="66853" x="685800" y="3841750"/>
          <p14:tracePt t="66873" x="685800" y="3879850"/>
          <p14:tracePt t="66893" x="685800" y="3905250"/>
          <p14:tracePt t="66933" x="692150" y="3892550"/>
          <p14:tracePt t="66953" x="692150" y="3867150"/>
          <p14:tracePt t="66973" x="698500" y="3784600"/>
          <p14:tracePt t="66993" x="685800" y="3632200"/>
          <p14:tracePt t="67013" x="673100" y="3422650"/>
          <p14:tracePt t="67033" x="666750" y="3257550"/>
          <p14:tracePt t="67053" x="654050" y="2997200"/>
          <p14:tracePt t="67073" x="647700" y="2730500"/>
          <p14:tracePt t="67093" x="647700" y="2559050"/>
          <p14:tracePt t="67114" x="654050" y="2305050"/>
          <p14:tracePt t="67133" x="666750" y="2082800"/>
          <p14:tracePt t="67153" x="679450" y="1968500"/>
          <p14:tracePt t="67173" x="704850" y="1847850"/>
          <p14:tracePt t="67193" x="742950" y="1771650"/>
          <p14:tracePt t="67213" x="768350" y="1739900"/>
          <p14:tracePt t="67233" x="806450" y="1714500"/>
          <p14:tracePt t="67253" x="838200" y="1727200"/>
          <p14:tracePt t="67273" x="850900" y="1746250"/>
          <p14:tracePt t="67293" x="863600" y="1797050"/>
          <p14:tracePt t="67313" x="863600" y="1873250"/>
          <p14:tracePt t="67365" x="844550" y="2133600"/>
          <p14:tracePt t="67373" x="838200" y="2171700"/>
          <p14:tracePt t="67393" x="825500" y="2241550"/>
          <p14:tracePt t="67413" x="806450" y="2336800"/>
          <p14:tracePt t="67433" x="787400" y="2413000"/>
          <p14:tracePt t="67453" x="781050" y="2457450"/>
          <p14:tracePt t="67473" x="774700" y="2520950"/>
          <p14:tracePt t="67493" x="774700" y="2578100"/>
          <p14:tracePt t="67513" x="781050" y="2616200"/>
          <p14:tracePt t="67533" x="800100" y="2673350"/>
          <p14:tracePt t="67553" x="812800" y="2724150"/>
          <p14:tracePt t="67573" x="819150" y="2755900"/>
          <p14:tracePt t="67593" x="825500" y="2794000"/>
          <p14:tracePt t="67613" x="825500" y="2825750"/>
          <p14:tracePt t="67633" x="819150" y="2844800"/>
          <p14:tracePt t="67653" x="819150" y="2882900"/>
          <p14:tracePt t="67673" x="819150" y="2921000"/>
          <p14:tracePt t="67693" x="819150" y="2952750"/>
          <p14:tracePt t="67713" x="819150" y="2997200"/>
          <p14:tracePt t="67733" x="819150" y="3048000"/>
          <p14:tracePt t="67753" x="819150" y="3086100"/>
          <p14:tracePt t="67774" x="812800" y="3136900"/>
          <p14:tracePt t="67793" x="812800" y="3181350"/>
          <p14:tracePt t="67813" x="806450" y="3238500"/>
          <p14:tracePt t="67833" x="800100" y="3295650"/>
          <p14:tracePt t="67853" x="800100" y="3340100"/>
          <p14:tracePt t="67873" x="793750" y="3403600"/>
          <p14:tracePt t="67893" x="787400" y="3467100"/>
          <p14:tracePt t="67913" x="781050" y="3511550"/>
          <p14:tracePt t="67933" x="774700" y="3575050"/>
          <p14:tracePt t="67953" x="762000" y="3644900"/>
          <p14:tracePt t="67973" x="762000" y="3689350"/>
          <p14:tracePt t="67993" x="749300" y="3752850"/>
          <p14:tracePt t="68013" x="749300" y="3816350"/>
          <p14:tracePt t="68033" x="742950" y="3854450"/>
          <p14:tracePt t="68053" x="736600" y="3911600"/>
          <p14:tracePt t="68073" x="736600" y="3975100"/>
          <p14:tracePt t="68093" x="736600" y="4019550"/>
          <p14:tracePt t="68113" x="742950" y="4102100"/>
          <p14:tracePt t="68133" x="755650" y="4178300"/>
          <p14:tracePt t="68153" x="774700" y="4216400"/>
          <p14:tracePt t="68173" x="781050" y="4203700"/>
          <p14:tracePt t="68193" x="768350" y="4108450"/>
          <p14:tracePt t="68213" x="749300" y="3987800"/>
          <p14:tracePt t="68233" x="736600" y="3733800"/>
          <p14:tracePt t="68253" x="730250" y="3409950"/>
          <p14:tracePt t="68273" x="730250" y="3155950"/>
          <p14:tracePt t="68293" x="736600" y="2749550"/>
          <p14:tracePt t="68313" x="768350" y="2368550"/>
          <p14:tracePt t="68333" x="800100" y="2139950"/>
          <p14:tracePt t="68353" x="850900" y="1866900"/>
          <p14:tracePt t="68374" x="908050" y="1682750"/>
          <p14:tracePt t="68393" x="939800" y="1600200"/>
          <p14:tracePt t="68413" x="984250" y="1536700"/>
          <p14:tracePt t="68433" x="1022350" y="1536700"/>
          <p14:tracePt t="68453" x="1041400" y="1574800"/>
          <p14:tracePt t="68473" x="1054100" y="1676400"/>
          <p14:tracePt t="68493" x="1054100" y="1727200"/>
          <p14:tracePt t="68533" x="1060450" y="2260600"/>
          <p14:tracePt t="68553" x="1092200" y="2571750"/>
          <p14:tracePt t="68573" x="1130300" y="2774950"/>
          <p14:tracePt t="68593" x="1174750" y="2959100"/>
          <p14:tracePt t="68613" x="1250950" y="3314700"/>
          <p14:tracePt t="68633" x="1282700" y="3486150"/>
          <p14:tracePt t="68653" x="1346200" y="3740150"/>
          <p14:tracePt t="68673" x="1422400" y="3962400"/>
          <p14:tracePt t="68693" x="1479550" y="4095750"/>
          <p14:tracePt t="68714" x="1568450" y="4260850"/>
          <p14:tracePt t="68733" x="1651000" y="4394200"/>
          <p14:tracePt t="68753" x="1708150" y="4476750"/>
          <p14:tracePt t="68773" x="1803400" y="4591050"/>
          <p14:tracePt t="68793" x="1898650" y="4686300"/>
          <p14:tracePt t="68813" x="1955800" y="4737100"/>
          <p14:tracePt t="68833" x="2032000" y="4794250"/>
          <p14:tracePt t="68853" x="2101850" y="4832350"/>
          <p14:tracePt t="68873" x="2139950" y="4845050"/>
          <p14:tracePt t="68893" x="2197100" y="4851400"/>
          <p14:tracePt t="68913" x="2235200" y="4851400"/>
          <p14:tracePt t="68933" x="2247900" y="4851400"/>
          <p14:tracePt t="68953" x="2260600" y="4845050"/>
          <p14:tracePt t="69058" x="2006600" y="4711700"/>
          <p14:tracePt t="69065" x="1968500" y="4705350"/>
          <p14:tracePt t="69074" x="1930400" y="4692650"/>
          <p14:tracePt t="69093" x="1809750" y="4673600"/>
          <p14:tracePt t="69113" x="1727200" y="4673600"/>
          <p14:tracePt t="69133" x="1619250" y="4699000"/>
          <p14:tracePt t="69153" x="1517650" y="4756150"/>
          <p14:tracePt t="69173" x="1460500" y="4806950"/>
          <p14:tracePt t="69193" x="1384300" y="4889500"/>
          <p14:tracePt t="69213" x="1339850" y="4991100"/>
          <p14:tracePt t="69233" x="1333500" y="5067300"/>
          <p14:tracePt t="69253" x="1358900" y="5187950"/>
          <p14:tracePt t="69273" x="1428750" y="5302250"/>
          <p14:tracePt t="69293" x="1485900" y="5365750"/>
          <p14:tracePt t="69313" x="1606550" y="5435600"/>
          <p14:tracePt t="69333" x="1689100" y="5467350"/>
          <p14:tracePt t="69353" x="1835150" y="5480050"/>
          <p14:tracePt t="69373" x="1987550" y="5461000"/>
          <p14:tracePt t="69393" x="2089150" y="5429250"/>
          <p14:tracePt t="69413" x="2228850" y="5372100"/>
          <p14:tracePt t="69433" x="2349500" y="5289550"/>
          <p14:tracePt t="69453" x="2406650" y="5226050"/>
          <p14:tracePt t="69473" x="2463800" y="5124450"/>
          <p14:tracePt t="69494" x="2470150" y="5016500"/>
          <p14:tracePt t="69513" x="2457450" y="4940300"/>
          <p14:tracePt t="69533" x="2393950" y="4826000"/>
          <p14:tracePt t="69553" x="2298700" y="4711700"/>
          <p14:tracePt t="69573" x="2222500" y="4648200"/>
          <p14:tracePt t="69593" x="2082800" y="4572000"/>
          <p14:tracePt t="69614" x="1936750" y="4521200"/>
          <p14:tracePt t="69633" x="1828800" y="4514850"/>
          <p14:tracePt t="69653" x="1676400" y="4533900"/>
          <p14:tracePt t="69673" x="1530350" y="4597400"/>
          <p14:tracePt t="69693" x="1447800" y="4667250"/>
          <p14:tracePt t="69713" x="1346200" y="4794250"/>
          <p14:tracePt t="69734" x="1282700" y="4933950"/>
          <p14:tracePt t="69753" x="1263650" y="5029200"/>
          <p14:tracePt t="69773" x="1282700" y="5162550"/>
          <p14:tracePt t="69793" x="1352550" y="5276850"/>
          <p14:tracePt t="69813" x="1416050" y="5340350"/>
          <p14:tracePt t="69833" x="1543050" y="5416550"/>
          <p14:tracePt t="69853" x="1638300" y="5448300"/>
          <p14:tracePt t="69873" x="1784350" y="5473700"/>
          <p14:tracePt t="69893" x="1936750" y="5461000"/>
          <p14:tracePt t="69913" x="2025650" y="5435600"/>
          <p14:tracePt t="69933" x="2133600" y="5378450"/>
          <p14:tracePt t="69953" x="2184400" y="5327650"/>
          <p14:tracePt t="69973" x="2228850" y="5219700"/>
          <p14:tracePt t="69993" x="2222500" y="5156200"/>
          <p14:tracePt t="70013" x="2184400" y="5092700"/>
          <p14:tracePt t="70034" x="2038350" y="4953000"/>
          <p14:tracePt t="70053" x="1943100" y="4895850"/>
          <p14:tracePt t="70073" x="1860550" y="4851400"/>
          <p14:tracePt t="70093" x="1746250" y="4826000"/>
          <p14:tracePt t="70113" x="1670050" y="4832350"/>
          <p14:tracePt t="70133" x="1638300" y="4851400"/>
          <p14:tracePt t="70153" x="1606550" y="4889500"/>
          <p14:tracePt t="70173" x="1593850" y="4921250"/>
          <p14:tracePt t="70193" x="1593850" y="4933950"/>
          <p14:tracePt t="70213" x="1600200" y="4940300"/>
          <p14:tracePt t="70233" x="1612900" y="4946650"/>
          <p14:tracePt t="70253" x="1625600" y="4940300"/>
          <p14:tracePt t="70273" x="1651000" y="4933950"/>
          <p14:tracePt t="70293" x="1676400" y="4933950"/>
          <p14:tracePt t="70313" x="1689100" y="4933950"/>
          <p14:tracePt t="70333" x="1708150" y="4940300"/>
          <p14:tracePt t="70353" x="1727200" y="4946650"/>
          <p14:tracePt t="70374" x="1758950" y="4953000"/>
          <p14:tracePt t="70393" x="1778000" y="4953000"/>
          <p14:tracePt t="70413" x="1809750" y="4940300"/>
          <p14:tracePt t="70433" x="1828800" y="4927600"/>
          <p14:tracePt t="70453" x="1873250" y="4908550"/>
          <p14:tracePt t="70473" x="1955800" y="4883150"/>
          <p14:tracePt t="70493" x="2032000" y="4864100"/>
          <p14:tracePt t="70513" x="2190750" y="4832350"/>
          <p14:tracePt t="70533" x="2387600" y="4800600"/>
          <p14:tracePt t="70553" x="2540000" y="4794250"/>
          <p14:tracePt t="70555" x="2622550" y="4787900"/>
          <p14:tracePt t="70573" x="2781300" y="4787900"/>
          <p14:tracePt t="70593" x="3028950" y="4787900"/>
          <p14:tracePt t="70613" x="3194050" y="4794250"/>
          <p14:tracePt t="70633" x="3435350" y="4813300"/>
          <p14:tracePt t="70653" x="3670300" y="4826000"/>
          <p14:tracePt t="70673" x="3810000" y="4838700"/>
          <p14:tracePt t="70693" x="3994150" y="4857750"/>
          <p14:tracePt t="70713" x="4159250" y="4883150"/>
          <p14:tracePt t="70733" x="4248150" y="4902200"/>
          <p14:tracePt t="70753" x="4356100" y="4927600"/>
          <p14:tracePt t="70773" x="4438650" y="4946650"/>
          <p14:tracePt t="70793" x="4476750" y="4959350"/>
          <p14:tracePt t="70813" x="4508500" y="4972050"/>
          <p14:tracePt t="70833" x="4508500" y="4991100"/>
          <p14:tracePt t="70853" x="4502150" y="4997450"/>
          <p14:tracePt t="70873" x="4489450" y="5003800"/>
          <p14:tracePt t="70893" x="4464050" y="5010150"/>
          <p14:tracePt t="70913" x="4445000" y="5010150"/>
          <p14:tracePt t="70933" x="4425950" y="5010150"/>
          <p14:tracePt t="70953" x="4419600" y="5003800"/>
          <p14:tracePt t="70973" x="4425950" y="5003800"/>
          <p14:tracePt t="70992" x="4445000" y="4997450"/>
          <p14:tracePt t="71013" x="4464050" y="4984750"/>
          <p14:tracePt t="71033" x="4476750" y="4972050"/>
          <p14:tracePt t="71053" x="4502150" y="4946650"/>
          <p14:tracePt t="71073" x="4514850" y="4921250"/>
          <p14:tracePt t="71093" x="4514850" y="4908550"/>
          <p14:tracePt t="71113" x="4508500" y="4889500"/>
          <p14:tracePt t="71231" x="4324350" y="4991100"/>
          <p14:tracePt t="71238" x="4324350" y="5016500"/>
          <p14:tracePt t="71253" x="4324350" y="5067300"/>
          <p14:tracePt t="71273" x="4330700" y="5124450"/>
          <p14:tracePt t="71292" x="4368800" y="5194300"/>
          <p14:tracePt t="71312" x="4425950" y="5251450"/>
          <p14:tracePt t="71333" x="4476750" y="5264150"/>
          <p14:tracePt t="71353" x="4540250" y="5264150"/>
          <p14:tracePt t="71373" x="4591050" y="5232400"/>
          <p14:tracePt t="71393" x="4610100" y="5194300"/>
          <p14:tracePt t="71412" x="4622800" y="5130800"/>
          <p14:tracePt t="71432" x="4603750" y="5060950"/>
          <p14:tracePt t="71453" x="4584700" y="5016500"/>
          <p14:tracePt t="71472" x="4533900" y="4953000"/>
          <p14:tracePt t="71492" x="4483100" y="4914900"/>
          <p14:tracePt t="71513" x="4445000" y="4902200"/>
          <p14:tracePt t="71533" x="4387850" y="4908550"/>
          <p14:tracePt t="71553" x="4356100" y="4933950"/>
          <p14:tracePt t="71573" x="4324350" y="4978400"/>
          <p14:tracePt t="71574" x="4324350" y="4997450"/>
          <p14:tracePt t="71592" x="4318000" y="5029200"/>
          <p14:tracePt t="71613" x="4330700" y="5067300"/>
          <p14:tracePt t="71632" x="4362450" y="5118100"/>
          <p14:tracePt t="71652" x="4419600" y="5149850"/>
          <p14:tracePt t="71672" x="4470400" y="5162550"/>
          <p14:tracePt t="71692" x="4552950" y="5168900"/>
          <p14:tracePt t="71713" x="4629150" y="5156200"/>
          <p14:tracePt t="71733" x="4673600" y="5130800"/>
          <p14:tracePt t="71752" x="4718050" y="5086350"/>
          <p14:tracePt t="71772" x="4724400" y="5035550"/>
          <p14:tracePt t="71792" x="4711700" y="4991100"/>
          <p14:tracePt t="71812" x="4660900" y="4927600"/>
          <p14:tracePt t="71832" x="4572000" y="4883150"/>
          <p14:tracePt t="71852" x="4502150" y="4864100"/>
          <p14:tracePt t="71873" x="4413250" y="4870450"/>
          <p14:tracePt t="71892" x="4343400" y="4908550"/>
          <p14:tracePt t="71913" x="4318000" y="4946650"/>
          <p14:tracePt t="71932" x="4311650" y="5016500"/>
          <p14:tracePt t="71952" x="4337050" y="5092700"/>
          <p14:tracePt t="71972" x="4375150" y="5137150"/>
          <p14:tracePt t="71992" x="4451350" y="5187950"/>
          <p14:tracePt t="72013" x="4521200" y="5200650"/>
          <p14:tracePt t="72032" x="4559300" y="5187950"/>
          <p14:tracePt t="72052" x="4572000" y="5143500"/>
          <p14:tracePt t="72072" x="4546600" y="5067300"/>
          <p14:tracePt t="72093" x="4508500" y="5029200"/>
          <p14:tracePt t="72113" x="4451350" y="4991100"/>
          <p14:tracePt t="72132" x="4400550" y="4991100"/>
          <p14:tracePt t="72152" x="4368800" y="5010150"/>
          <p14:tracePt t="72172" x="4349750" y="5048250"/>
          <p14:tracePt t="72192" x="4349750" y="5099050"/>
          <p14:tracePt t="72212" x="4356100" y="5124450"/>
          <p14:tracePt t="72232" x="4368800" y="5149850"/>
          <p14:tracePt t="72252" x="4387850" y="5168900"/>
          <p14:tracePt t="72272" x="4400550" y="5162550"/>
          <p14:tracePt t="76376" x="4064000" y="4984750"/>
          <p14:tracePt t="76400" x="4057650" y="4991100"/>
          <p14:tracePt t="76416" x="4044950" y="4997450"/>
          <p14:tracePt t="76424" x="4044950" y="5003800"/>
          <p14:tracePt t="76432" x="4038600" y="5010150"/>
          <p14:tracePt t="76452" x="4025900" y="5016500"/>
          <p14:tracePt t="76472" x="4006850" y="5003800"/>
          <p14:tracePt t="76492" x="3981450" y="4972050"/>
          <p14:tracePt t="76512" x="3956050" y="4921250"/>
          <p14:tracePt t="76532" x="3937000" y="4908550"/>
          <p14:tracePt t="76552" x="3924300" y="4921250"/>
          <p14:tracePt t="76572" x="3917950" y="4965700"/>
          <p14:tracePt t="76592" x="3917950" y="4997450"/>
          <p14:tracePt t="76612" x="3924300" y="5060950"/>
          <p14:tracePt t="76632" x="3943350" y="5130800"/>
          <p14:tracePt t="76651" x="3956050" y="5181600"/>
          <p14:tracePt t="76672" x="3968750" y="5245100"/>
          <p14:tracePt t="76692" x="3975100" y="5276850"/>
          <p14:tracePt t="76712" x="3975100" y="5295900"/>
          <p14:tracePt t="76732" x="3962400" y="5308600"/>
          <p14:tracePt t="76752" x="3943350" y="5314950"/>
          <p14:tracePt t="76772" x="3930650" y="5321300"/>
          <p14:tracePt t="76792" x="3905250" y="5327650"/>
          <p14:tracePt t="76812" x="3886200" y="5334000"/>
          <p14:tracePt t="76831" x="3873500" y="5334000"/>
          <p14:tracePt t="76852" x="3860800" y="5340350"/>
          <p14:tracePt t="76872" x="3854450" y="5353050"/>
          <p14:tracePt t="76891" x="3848100" y="5359400"/>
          <p14:tracePt t="76912" x="3848100" y="5365750"/>
          <p14:tracePt t="76932" x="3848100" y="5372100"/>
          <p14:tracePt t="76951" x="3854450" y="5378450"/>
          <p14:tracePt t="76972" x="3860800" y="5378450"/>
          <p14:tracePt t="76992" x="3867150" y="5378450"/>
          <p14:tracePt t="77012" x="3873500" y="5384800"/>
          <p14:tracePt t="77282" x="3835400" y="5410200"/>
          <p14:tracePt t="77296" x="3841750" y="5416550"/>
          <p14:tracePt t="77309" x="3848100" y="5422900"/>
          <p14:tracePt t="77324" x="3854450" y="5429250"/>
          <p14:tracePt t="77332" x="3860800" y="5429250"/>
          <p14:tracePt t="77351" x="3867150" y="5435600"/>
          <p14:tracePt t="77371" x="3892550" y="5441950"/>
          <p14:tracePt t="77392" x="3924300" y="5448300"/>
          <p14:tracePt t="77411" x="3949700" y="5448300"/>
          <p14:tracePt t="77431" x="4000500" y="5435600"/>
          <p14:tracePt t="77451" x="4038600" y="5429250"/>
          <p14:tracePt t="77471" x="4095750" y="5416550"/>
          <p14:tracePt t="77491" x="4165600" y="5397500"/>
          <p14:tracePt t="77512" x="4248150" y="5378450"/>
          <p14:tracePt t="77532" x="4305300" y="5365750"/>
          <p14:tracePt t="77551" x="4406900" y="5346700"/>
          <p14:tracePt t="77571" x="4470400" y="5340350"/>
          <p14:tracePt t="77573" x="4508500" y="5334000"/>
          <p14:tracePt t="77591" x="4584700" y="5327650"/>
          <p14:tracePt t="77611" x="4705350" y="5321300"/>
          <p14:tracePt t="77632" x="4787900" y="5314950"/>
          <p14:tracePt t="77651" x="4927600" y="5314950"/>
          <p14:tracePt t="77671" x="5022850" y="5314950"/>
          <p14:tracePt t="77691" x="5162550" y="5327650"/>
          <p14:tracePt t="77712" x="5295900" y="5346700"/>
          <p14:tracePt t="77732" x="5391150" y="5359400"/>
          <p14:tracePt t="77751" x="5524500" y="5372100"/>
          <p14:tracePt t="77771" x="5664200" y="5397500"/>
          <p14:tracePt t="77791" x="5746750" y="5410200"/>
          <p14:tracePt t="77811" x="5880100" y="5441950"/>
          <p14:tracePt t="77831" x="6007100" y="5467350"/>
          <p14:tracePt t="77851" x="6089650" y="5486400"/>
          <p14:tracePt t="77871" x="6216650" y="5505450"/>
          <p14:tracePt t="77891" x="6337300" y="5511800"/>
          <p14:tracePt t="77911" x="6413500" y="5511800"/>
          <p14:tracePt t="77931" x="6515100" y="5505450"/>
          <p14:tracePt t="77951" x="6610350" y="5480050"/>
          <p14:tracePt t="77971" x="6661150" y="5461000"/>
          <p14:tracePt t="77991" x="6737350" y="5410200"/>
          <p14:tracePt t="78011" x="6794500" y="5353050"/>
          <p14:tracePt t="78031" x="6819900" y="5308600"/>
          <p14:tracePt t="78051" x="6851650" y="5226050"/>
          <p14:tracePt t="78071" x="6870700" y="5130800"/>
          <p14:tracePt t="78091" x="6877050" y="5060950"/>
          <p14:tracePt t="78111" x="6877050" y="4953000"/>
          <p14:tracePt t="78132" x="6870700" y="4851400"/>
          <p14:tracePt t="78151" x="6864350" y="4794250"/>
          <p14:tracePt t="78171" x="6858000" y="4724400"/>
          <p14:tracePt t="78191" x="6845300" y="4692650"/>
          <p14:tracePt t="78211" x="6845300" y="4686300"/>
          <p14:tracePt t="78231" x="6826250" y="4679950"/>
          <p14:tracePt t="78251" x="6813550" y="4679950"/>
          <p14:tracePt t="78271" x="6800850" y="4686300"/>
          <p14:tracePt t="78291" x="6781800" y="4699000"/>
          <p14:tracePt t="78311" x="6750050" y="4705350"/>
          <p14:tracePt t="78331" x="6718300" y="4705350"/>
          <p14:tracePt t="78351" x="6661150" y="4705350"/>
          <p14:tracePt t="78371" x="6591300" y="4699000"/>
          <p14:tracePt t="78392" x="6534150" y="4692650"/>
          <p14:tracePt t="78411" x="6438900" y="4679950"/>
          <p14:tracePt t="78431" x="6330950" y="4667250"/>
          <p14:tracePt t="78451" x="6248400" y="4654550"/>
          <p14:tracePt t="78471" x="6108700" y="4641850"/>
          <p14:tracePt t="78491" x="5962650" y="4629150"/>
          <p14:tracePt t="78512" x="5854700" y="4616450"/>
          <p14:tracePt t="78532" x="5683250" y="4603750"/>
          <p14:tracePt t="78551" x="5505450" y="4584700"/>
          <p14:tracePt t="78571" x="5384800" y="4578350"/>
          <p14:tracePt t="78573" x="5321300" y="4572000"/>
          <p14:tracePt t="78591" x="5200650" y="4559300"/>
          <p14:tracePt t="78611" x="5010150" y="4546600"/>
          <p14:tracePt t="78631" x="4889500" y="4540250"/>
          <p14:tracePt t="78651" x="4699000" y="4521200"/>
          <p14:tracePt t="78671" x="4527550" y="4508500"/>
          <p14:tracePt t="78691" x="4419600" y="4495800"/>
          <p14:tracePt t="78711" x="4273550" y="4483100"/>
          <p14:tracePt t="78732" x="4140200" y="4464050"/>
          <p14:tracePt t="78751" x="4070350" y="4451350"/>
          <p14:tracePt t="78771" x="3981450" y="4438650"/>
          <p14:tracePt t="78791" x="3911600" y="4425950"/>
          <p14:tracePt t="78811" x="3879850" y="4425950"/>
          <p14:tracePt t="78831" x="3848100" y="4438650"/>
          <p14:tracePt t="78851" x="3822700" y="4464050"/>
          <p14:tracePt t="78871" x="3816350" y="4502150"/>
          <p14:tracePt t="78891" x="3810000" y="4578350"/>
          <p14:tracePt t="78911" x="3816350" y="4679950"/>
          <p14:tracePt t="78931" x="3829050" y="4756150"/>
          <p14:tracePt t="78951" x="3848100" y="4870450"/>
          <p14:tracePt t="78971" x="3873500" y="4972050"/>
          <p14:tracePt t="78991" x="3886200" y="5035550"/>
          <p14:tracePt t="79011" x="3911600" y="5118100"/>
          <p14:tracePt t="79031" x="3930650" y="5181600"/>
          <p14:tracePt t="79051" x="3949700" y="5213350"/>
          <p14:tracePt t="79071" x="3968750" y="5257800"/>
          <p14:tracePt t="79091" x="4000500" y="5283200"/>
          <p14:tracePt t="79112" x="4025900" y="5295900"/>
          <p14:tracePt t="79132" x="4083050" y="5302250"/>
          <p14:tracePt t="79151" x="4159250" y="5295900"/>
          <p14:tracePt t="79171" x="4229100" y="5295900"/>
          <p14:tracePt t="79191" x="4343400" y="5283200"/>
          <p14:tracePt t="79211" x="4432300" y="5276850"/>
          <p14:tracePt t="79231" x="4584700" y="5270500"/>
          <p14:tracePt t="79251" x="4749800" y="5264150"/>
          <p14:tracePt t="79271" x="4870450" y="5270500"/>
          <p14:tracePt t="79291" x="5060950" y="5276850"/>
          <p14:tracePt t="79311" x="5251450" y="5283200"/>
          <p14:tracePt t="79331" x="5378450" y="5289550"/>
          <p14:tracePt t="79351" x="5575300" y="5295900"/>
          <p14:tracePt t="79371" x="5759450" y="5302250"/>
          <p14:tracePt t="79391" x="5886450" y="5308600"/>
          <p14:tracePt t="79411" x="6051550" y="5308600"/>
          <p14:tracePt t="79431" x="6203950" y="5308600"/>
          <p14:tracePt t="79451" x="6292850" y="5308600"/>
          <p14:tracePt t="79471" x="6407150" y="5302250"/>
          <p14:tracePt t="79491" x="6489700" y="5289550"/>
          <p14:tracePt t="79511" x="6527800" y="5283200"/>
          <p14:tracePt t="79531" x="6565900" y="5276850"/>
          <p14:tracePt t="79551" x="6584950" y="5276850"/>
          <p14:tracePt t="79571" x="6591300" y="5276850"/>
          <p14:tracePt t="79591" x="6578600" y="5283200"/>
          <p14:tracePt t="79611" x="6540500" y="5308600"/>
          <p14:tracePt t="79631" x="6502400" y="5327650"/>
          <p14:tracePt t="79651" x="6426200" y="5372100"/>
          <p14:tracePt t="79671" x="6318250" y="5429250"/>
          <p14:tracePt t="79691" x="6242050" y="5473700"/>
          <p14:tracePt t="79711" x="6115050" y="5537200"/>
          <p14:tracePt t="79731" x="5988050" y="5607050"/>
          <p14:tracePt t="79751" x="5911850" y="5645150"/>
          <p14:tracePt t="79771" x="5810250" y="5708650"/>
          <p14:tracePt t="79791" x="5721350" y="5765800"/>
          <p14:tracePt t="79811" x="5664200" y="5803900"/>
          <p14:tracePt t="79831" x="5607050" y="5848350"/>
          <p14:tracePt t="79851" x="5562600" y="5880100"/>
          <p14:tracePt t="79871" x="5543550" y="5892800"/>
          <p14:tracePt t="79891" x="5530850" y="5905500"/>
          <p14:tracePt t="79911" x="5524500" y="5905500"/>
          <p14:tracePt t="79953" x="5530850" y="5905500"/>
          <p14:tracePt t="80137" x="5537200" y="5899150"/>
          <p14:tracePt t="80165" x="5543550" y="5899150"/>
          <p14:tracePt t="80189" x="5549900" y="5892800"/>
          <p14:tracePt t="80293" x="5549900" y="5899150"/>
          <p14:tracePt t="80473" x="5549900" y="5905500"/>
          <p14:tracePt t="80558" x="5556250" y="5905500"/>
          <p14:tracePt t="80629" x="5562600" y="5905500"/>
          <p14:tracePt t="81090" x="5556250" y="5905500"/>
          <p14:tracePt t="81150" x="5549900" y="5911850"/>
          <p14:tracePt t="81185" x="5556250" y="5905500"/>
          <p14:tracePt t="81202" x="5562600" y="5899150"/>
          <p14:tracePt t="81210" x="5568950" y="5892800"/>
          <p14:tracePt t="81218" x="5575300" y="5886450"/>
          <p14:tracePt t="81231" x="5588000" y="5880100"/>
          <p14:tracePt t="81251" x="5619750" y="5842000"/>
          <p14:tracePt t="81271" x="5664200" y="5791200"/>
          <p14:tracePt t="81291" x="5702300" y="5740400"/>
          <p14:tracePt t="81311" x="5740400" y="5657850"/>
          <p14:tracePt t="81331" x="5778500" y="5562600"/>
          <p14:tracePt t="81351" x="5791200" y="5486400"/>
          <p14:tracePt t="81371" x="5784850" y="5365750"/>
          <p14:tracePt t="81391" x="5746750" y="5232400"/>
          <p14:tracePt t="81411" x="5695950" y="5143500"/>
          <p14:tracePt t="81431" x="5588000" y="5010150"/>
          <p14:tracePt t="81451" x="5435600" y="4876800"/>
          <p14:tracePt t="81471" x="5321300" y="4800600"/>
          <p14:tracePt t="81491" x="5124450" y="4705350"/>
          <p14:tracePt t="81511" x="4889500" y="4629150"/>
          <p14:tracePt t="81531" x="4730750" y="4597400"/>
          <p14:tracePt t="81551" x="4470400" y="4559300"/>
          <p14:tracePt t="81571" x="4222750" y="4533900"/>
          <p14:tracePt t="81591" x="4057650" y="4527550"/>
          <p14:tracePt t="81611" x="3829050" y="4527550"/>
          <p14:tracePt t="81631" x="3619500" y="4533900"/>
          <p14:tracePt t="81651" x="3492500" y="4546600"/>
          <p14:tracePt t="81671" x="3314700" y="4578350"/>
          <p14:tracePt t="81691" x="3181350" y="4622800"/>
          <p14:tracePt t="81711" x="3111500" y="4654550"/>
          <p14:tracePt t="81731" x="3035300" y="4724400"/>
          <p14:tracePt t="81751" x="3009900" y="4813300"/>
          <p14:tracePt t="81771" x="3022600" y="4883150"/>
          <p14:tracePt t="81791" x="3067050" y="4991100"/>
          <p14:tracePt t="81811" x="3143250" y="5099050"/>
          <p14:tracePt t="81831" x="3213100" y="5168900"/>
          <p14:tracePt t="81851" x="3340100" y="5270500"/>
          <p14:tracePt t="81871" x="3479800" y="5334000"/>
          <p14:tracePt t="81891" x="3562350" y="5340350"/>
          <p14:tracePt t="81910" x="3657600" y="5308600"/>
          <p14:tracePt t="81931" x="3714750" y="5245100"/>
          <p14:tracePt t="81951" x="3733800" y="5187950"/>
          <p14:tracePt t="81970" x="3721100" y="5080000"/>
          <p14:tracePt t="81991" x="3651250" y="4953000"/>
          <p14:tracePt t="82011" x="3575050" y="4876800"/>
          <p14:tracePt t="82031" x="3448050" y="4794250"/>
          <p14:tracePt t="82050" x="3321050" y="4768850"/>
          <p14:tracePt t="82071" x="3238500" y="4781550"/>
          <p14:tracePt t="82091" x="3155950" y="4838700"/>
          <p14:tracePt t="82110" x="3111500" y="4927600"/>
          <p14:tracePt t="82131" x="3105150" y="4997450"/>
          <p14:tracePt t="82151" x="3143250" y="5111750"/>
          <p14:tracePt t="82170" x="3219450" y="5181600"/>
          <p14:tracePt t="82191" x="3276600" y="5200650"/>
          <p14:tracePt t="82210" x="3346450" y="5175250"/>
          <p14:tracePt t="82230" x="3390900" y="5118100"/>
          <p14:tracePt t="82251" x="3390900" y="5067300"/>
          <p14:tracePt t="82270" x="3365500" y="4984750"/>
          <p14:tracePt t="82290" x="3302000" y="4908550"/>
          <p14:tracePt t="82310" x="3251200" y="4883150"/>
          <p14:tracePt t="82330" x="3187700" y="4864100"/>
          <p14:tracePt t="82350" x="3149600" y="4870450"/>
          <p14:tracePt t="82371" x="3105150" y="4895850"/>
          <p14:tracePt t="82391" x="3079750" y="4933950"/>
          <p14:tracePt t="82411" x="3073400" y="4965700"/>
          <p14:tracePt t="82430" x="3073400" y="5003800"/>
          <p14:tracePt t="82450" x="3092450" y="5041900"/>
          <p14:tracePt t="82470" x="3111500" y="5060950"/>
          <p14:tracePt t="82490" x="3136900" y="5080000"/>
          <p14:tracePt t="82510" x="3181350" y="5092700"/>
          <p14:tracePt t="82531" x="3213100" y="5099050"/>
          <p14:tracePt t="82550" x="3282950" y="5105400"/>
          <p14:tracePt t="82570" x="3365500" y="5105400"/>
          <p14:tracePt t="82591" x="3429000" y="5111750"/>
          <p14:tracePt t="82610" x="3530600" y="5118100"/>
          <p14:tracePt t="82630" x="3651250" y="5124450"/>
          <p14:tracePt t="82651" x="3733800" y="5130800"/>
          <p14:tracePt t="82670" x="3867150" y="5137150"/>
          <p14:tracePt t="82691" x="4013200" y="5149850"/>
          <p14:tracePt t="82710" x="4114800" y="5162550"/>
          <p14:tracePt t="82731" x="4286250" y="5181600"/>
          <p14:tracePt t="82750" x="4457700" y="5200650"/>
          <p14:tracePt t="82771" x="4584700" y="5213350"/>
          <p14:tracePt t="82790" x="4781550" y="5232400"/>
          <p14:tracePt t="82810" x="4991100" y="5251450"/>
          <p14:tracePt t="82830" x="5130800" y="5264150"/>
          <p14:tracePt t="82850" x="5334000" y="5270500"/>
          <p14:tracePt t="82870" x="5530850" y="5276850"/>
          <p14:tracePt t="82890" x="5657850" y="5276850"/>
          <p14:tracePt t="82910" x="5835650" y="5276850"/>
          <p14:tracePt t="82930" x="5994400" y="5270500"/>
          <p14:tracePt t="82950" x="6083300" y="5270500"/>
          <p14:tracePt t="82970" x="6203950" y="5264150"/>
          <p14:tracePt t="82990" x="6299200" y="5264150"/>
          <p14:tracePt t="83011" x="6362700" y="5264150"/>
          <p14:tracePt t="83031" x="6438900" y="5264150"/>
          <p14:tracePt t="83050" x="6508750" y="5257800"/>
          <p14:tracePt t="83070" x="6540500" y="5245100"/>
          <p14:tracePt t="83090" x="6572250" y="5213350"/>
          <p14:tracePt t="83111" x="6591300" y="5175250"/>
          <p14:tracePt t="83130" x="6591300" y="5143500"/>
          <p14:tracePt t="83150" x="6597650" y="5092700"/>
          <p14:tracePt t="83170" x="6597650" y="5048250"/>
          <p14:tracePt t="83190" x="6597650" y="5016500"/>
          <p14:tracePt t="83210" x="6604000" y="4965700"/>
          <p14:tracePt t="83230" x="6616700" y="4914900"/>
          <p14:tracePt t="83250" x="6629400" y="4883150"/>
          <p14:tracePt t="83270" x="6654800" y="4838700"/>
          <p14:tracePt t="83291" x="6692900" y="4800600"/>
          <p14:tracePt t="83310" x="6724650" y="4775200"/>
          <p14:tracePt t="83330" x="6788150" y="4749800"/>
          <p14:tracePt t="83350" x="6877050" y="4730750"/>
          <p14:tracePt t="83370" x="6940550" y="4730750"/>
          <p14:tracePt t="83391" x="7048500" y="4724400"/>
          <p14:tracePt t="83411" x="7143750" y="4711700"/>
          <p14:tracePt t="83430" x="7200900" y="4692650"/>
          <p14:tracePt t="83450" x="7264400" y="4667250"/>
          <p14:tracePt t="83470" x="7308850" y="4648200"/>
          <p14:tracePt t="83490" x="7334250" y="4635500"/>
          <p14:tracePt t="83510" x="7359650" y="4629150"/>
          <p14:tracePt t="83531" x="7366000" y="4629150"/>
          <p14:tracePt t="83550" x="7372350" y="4622800"/>
          <p14:tracePt t="83570" x="7378700" y="4622800"/>
          <p14:tracePt t="83607" x="7372350" y="4629150"/>
          <p14:tracePt t="83630" x="7372350" y="4635500"/>
          <p14:tracePt t="83650" x="7372350" y="4641850"/>
          <p14:tracePt t="83699" x="7366000" y="4648200"/>
          <p14:tracePt t="83719" x="7359650" y="4654550"/>
          <p14:tracePt t="83735" x="7359650" y="4660900"/>
          <p14:tracePt t="83759" x="7353300" y="4667250"/>
          <p14:tracePt t="83771" x="7346950" y="4667250"/>
          <p14:tracePt t="83787" x="7340600" y="4667250"/>
          <p14:tracePt t="83803" x="7327900" y="4648200"/>
          <p14:tracePt t="83811" x="7315200" y="4635500"/>
          <p14:tracePt t="83830" x="7289800" y="4578350"/>
          <p14:tracePt t="83850" x="7277100" y="4533900"/>
          <p14:tracePt t="83870" x="7277100" y="4483100"/>
          <p14:tracePt t="91473" x="5384800" y="4616450"/>
          <p14:tracePt t="91489" x="5397500" y="4629150"/>
          <p14:tracePt t="91509" x="5441950" y="4629150"/>
          <p14:tracePt t="91529" x="5480050" y="4616450"/>
          <p14:tracePt t="91549" x="5530850" y="4546600"/>
          <p14:tracePt t="91569" x="5549900" y="4438650"/>
          <p14:tracePt t="91589" x="5562600" y="4343400"/>
          <p14:tracePt t="91609" x="5568950" y="4191000"/>
          <p14:tracePt t="91629" x="5568950" y="4076700"/>
          <p14:tracePt t="91649" x="5581650" y="3898900"/>
          <p14:tracePt t="91669" x="5588000" y="3721100"/>
          <p14:tracePt t="91689" x="5594350" y="3613150"/>
          <p14:tracePt t="91709" x="5588000" y="3467100"/>
          <p14:tracePt t="91729" x="5562600" y="3346450"/>
          <p14:tracePt t="91749" x="5530850" y="3276600"/>
          <p14:tracePt t="91818" x="5238750" y="3016250"/>
          <p14:tracePt t="91825" x="5207000" y="2997200"/>
          <p14:tracePt t="91833" x="5175250" y="2984500"/>
          <p14:tracePt t="91850" x="5124450" y="2965450"/>
          <p14:tracePt t="91869" x="5073650" y="2959100"/>
          <p14:tracePt t="91889" x="5016500" y="2959100"/>
          <p14:tracePt t="91909" x="4991100" y="2984500"/>
          <p14:tracePt t="91929" x="4991100" y="3003550"/>
          <p14:tracePt t="91949" x="5016500" y="3035300"/>
          <p14:tracePt t="91969" x="5048250" y="3054350"/>
          <p14:tracePt t="92098" x="5086350" y="2952750"/>
          <p14:tracePt t="92106" x="5054600" y="2940050"/>
          <p14:tracePt t="92129" x="4953000" y="2921000"/>
          <p14:tracePt t="92149" x="4857750" y="2921000"/>
          <p14:tracePt t="92169" x="4832350" y="2921000"/>
          <p14:tracePt t="92189" x="4762500" y="2952750"/>
          <p14:tracePt t="92209" x="4756150" y="2978150"/>
          <p14:tracePt t="92229" x="4781550" y="2997200"/>
          <p14:tracePt t="92249" x="4813300" y="3009900"/>
          <p14:tracePt t="92269" x="4870450" y="3009900"/>
          <p14:tracePt t="92289" x="4889500" y="3009900"/>
          <p14:tracePt t="92458" x="4914900" y="3009900"/>
          <p14:tracePt t="92466" x="5022850" y="3016250"/>
          <p14:tracePt t="92494" x="5029200" y="3022600"/>
          <p14:tracePt t="92510" x="5035550" y="3022600"/>
          <p14:tracePt t="92517" x="5041900" y="3022600"/>
          <p14:tracePt t="92534" x="5048250" y="3022600"/>
          <p14:tracePt t="92549" x="5054600" y="3022600"/>
          <p14:tracePt t="92569" x="5060950" y="3022600"/>
          <p14:tracePt t="92589" x="5067300" y="3035300"/>
          <p14:tracePt t="92609" x="5073650" y="3041650"/>
          <p14:tracePt t="92629" x="5067300" y="3048000"/>
          <p14:tracePt t="92649" x="5067300" y="3054350"/>
          <p14:tracePt t="93111" x="5105400" y="3022600"/>
          <p14:tracePt t="93126" x="5111750" y="3022600"/>
          <p14:tracePt t="93174" x="5118100" y="3022600"/>
          <p14:tracePt t="93298" x="5111750" y="3022600"/>
          <p14:tracePt t="93354" x="5105400" y="3022600"/>
          <p14:tracePt t="93434" x="5099050" y="3022600"/>
          <p14:tracePt t="93486" x="5092700" y="3022600"/>
          <p14:tracePt t="93570" x="5092700" y="3028950"/>
          <p14:tracePt t="93594" x="5086350" y="3035300"/>
          <p14:tracePt t="93606" x="5080000" y="3035300"/>
          <p14:tracePt t="93622" x="5073650" y="3041650"/>
          <p14:tracePt t="93638" x="5073650" y="3048000"/>
          <p14:tracePt t="93654" x="5067300" y="3048000"/>
          <p14:tracePt t="93674" x="5060950" y="3054350"/>
          <p14:tracePt t="93794" x="5054600" y="3054350"/>
          <p14:tracePt t="93810" x="5048250" y="3054350"/>
          <p14:tracePt t="93826" x="5041900" y="3060700"/>
          <p14:tracePt t="93834" x="5035550" y="3060700"/>
          <p14:tracePt t="93850" x="5029200" y="3060700"/>
          <p14:tracePt t="93868" x="5022850" y="3067050"/>
          <p14:tracePt t="93888" x="5016500" y="3067050"/>
          <p14:tracePt t="93908" x="5010150" y="3067050"/>
          <p14:tracePt t="93928" x="5003800" y="3067050"/>
          <p14:tracePt t="93948" x="4997450" y="3067050"/>
          <p14:tracePt t="93968" x="4997450" y="3060700"/>
          <p14:tracePt t="93988" x="4984750" y="3054350"/>
          <p14:tracePt t="94008" x="4984750" y="3048000"/>
          <p14:tracePt t="94029" x="4978400" y="3041650"/>
          <p14:tracePt t="94048" x="4978400" y="3028950"/>
          <p14:tracePt t="94068" x="4978400" y="3022600"/>
          <p14:tracePt t="94088" x="4984750" y="3016250"/>
          <p14:tracePt t="94109" x="4997450" y="3003550"/>
          <p14:tracePt t="94129" x="5003800" y="2997200"/>
          <p14:tracePt t="94149" x="5010150" y="2990850"/>
          <p14:tracePt t="94168" x="5016500" y="2978150"/>
          <p14:tracePt t="94188" x="5016500" y="2971800"/>
          <p14:tracePt t="94208" x="5016500" y="2965450"/>
          <p14:tracePt t="94228" x="5016500" y="2959100"/>
          <p14:tracePt t="94248" x="5022850" y="2952750"/>
          <p14:tracePt t="94278" x="5016500" y="2952750"/>
          <p14:tracePt t="94390" x="5022850" y="2952750"/>
          <p14:tracePt t="94406" x="5029200" y="2952750"/>
          <p14:tracePt t="94418" x="5035550" y="2946400"/>
          <p14:tracePt t="94470" x="5035550" y="2940050"/>
          <p14:tracePt t="94495" x="5029200" y="2940050"/>
          <p14:tracePt t="94527" x="5029200" y="2946400"/>
          <p14:tracePt t="94539" x="5035550" y="2952750"/>
          <p14:tracePt t="94548" x="5041900" y="2959100"/>
          <p14:tracePt t="94568" x="5048250" y="2978150"/>
          <p14:tracePt t="94588" x="5067300" y="3009900"/>
          <p14:tracePt t="94608" x="5086350" y="3060700"/>
          <p14:tracePt t="94628" x="5099050" y="3098800"/>
          <p14:tracePt t="94648" x="5111750" y="3168650"/>
          <p14:tracePt t="94668" x="5130800" y="3257550"/>
          <p14:tracePt t="94688" x="5137150" y="3289300"/>
          <p14:tracePt t="94708" x="5162550" y="3435350"/>
          <p14:tracePt t="94728" x="5181600" y="3556000"/>
          <p14:tracePt t="94748" x="5194300" y="3638550"/>
          <p14:tracePt t="94768" x="5219700" y="3771900"/>
          <p14:tracePt t="94788" x="5238750" y="3917950"/>
          <p14:tracePt t="94808" x="5251450" y="4025900"/>
          <p14:tracePt t="94828" x="5270500" y="4191000"/>
          <p14:tracePt t="94848" x="5283200" y="4349750"/>
          <p14:tracePt t="94868" x="5289550" y="4451350"/>
          <p14:tracePt t="94888" x="5289550" y="4591050"/>
          <p14:tracePt t="94908" x="5276850" y="4718050"/>
          <p14:tracePt t="94928" x="5264150" y="4787900"/>
          <p14:tracePt t="94948" x="5238750" y="4883150"/>
          <p14:tracePt t="94968" x="5200650" y="4959350"/>
          <p14:tracePt t="94988" x="5175250" y="4997450"/>
          <p14:tracePt t="95008" x="5118100" y="5041900"/>
          <p14:tracePt t="95028" x="5054600" y="5067300"/>
          <p14:tracePt t="95048" x="5010150" y="5073650"/>
          <p14:tracePt t="95068" x="4940300" y="5080000"/>
          <p14:tracePt t="95088" x="4864100" y="5067300"/>
          <p14:tracePt t="95108" x="4819650" y="5060950"/>
          <p14:tracePt t="95129" x="4743450" y="5048250"/>
          <p14:tracePt t="95207" x="4464050" y="4959350"/>
          <p14:tracePt t="95215" x="4432300" y="4946650"/>
          <p14:tracePt t="95228" x="4406900" y="4933950"/>
          <p14:tracePt t="95248" x="4318000" y="4895850"/>
          <p14:tracePt t="95268" x="4222750" y="4870450"/>
          <p14:tracePt t="95288" x="4159250" y="4857750"/>
          <p14:tracePt t="95308" x="4057650" y="4851400"/>
          <p14:tracePt t="95328" x="3994150" y="4857750"/>
          <p14:tracePt t="95348" x="3905250" y="4876800"/>
          <p14:tracePt t="95368" x="3835400" y="4914900"/>
          <p14:tracePt t="95389" x="3803650" y="4946650"/>
          <p14:tracePt t="95408" x="3765550" y="5003800"/>
          <p14:tracePt t="95428" x="3740150" y="5067300"/>
          <p14:tracePt t="95448" x="3733800" y="5105400"/>
          <p14:tracePt t="95468" x="3746500" y="5156200"/>
          <p14:tracePt t="95488" x="3771900" y="5200650"/>
          <p14:tracePt t="95508" x="3797300" y="5226050"/>
          <p14:tracePt t="95528" x="3848100" y="5264150"/>
          <p14:tracePt t="95548" x="3917950" y="5295900"/>
          <p14:tracePt t="95568" x="3968750" y="5314950"/>
          <p14:tracePt t="95588" x="4070350" y="5340350"/>
          <p14:tracePt t="95608" x="4178300" y="5359400"/>
          <p14:tracePt t="95628" x="4254500" y="5372100"/>
          <p14:tracePt t="95648" x="4394200" y="5391150"/>
          <p14:tracePt t="95668" x="4546600" y="5410200"/>
          <p14:tracePt t="95688" x="4654550" y="5422900"/>
          <p14:tracePt t="95708" x="4838700" y="5435600"/>
          <p14:tracePt t="95728" x="5035550" y="5448300"/>
          <p14:tracePt t="95748" x="5168900" y="5461000"/>
          <p14:tracePt t="95768" x="5372100" y="5467350"/>
          <p14:tracePt t="95788" x="5575300" y="5467350"/>
          <p14:tracePt t="95808" x="5708650" y="5461000"/>
          <p14:tracePt t="95828" x="5899150" y="5448300"/>
          <p14:tracePt t="95848" x="6076950" y="5416550"/>
          <p14:tracePt t="95868" x="6184900" y="5391150"/>
          <p14:tracePt t="95888" x="6324600" y="5340350"/>
          <p14:tracePt t="95908" x="6438900" y="5270500"/>
          <p14:tracePt t="95928" x="6489700" y="5219700"/>
          <p14:tracePt t="95948" x="6540500" y="5137150"/>
          <p14:tracePt t="95968" x="6559550" y="5048250"/>
          <p14:tracePt t="95988" x="6546850" y="4991100"/>
          <p14:tracePt t="96008" x="6508750" y="4895850"/>
          <p14:tracePt t="96028" x="6432550" y="4806950"/>
          <p14:tracePt t="96048" x="6369050" y="4749800"/>
          <p14:tracePt t="96068" x="6242050" y="4679950"/>
          <p14:tracePt t="96088" x="6083300" y="4622800"/>
          <p14:tracePt t="96108" x="5962650" y="4591050"/>
          <p14:tracePt t="96128" x="5765800" y="4559300"/>
          <p14:tracePt t="96148" x="5562600" y="4540250"/>
          <p14:tracePt t="96168" x="5416550" y="4540250"/>
          <p14:tracePt t="96188" x="5200650" y="4546600"/>
          <p14:tracePt t="96208" x="4984750" y="4565650"/>
          <p14:tracePt t="96228" x="4845050" y="4578350"/>
          <p14:tracePt t="96248" x="4641850" y="4616450"/>
          <p14:tracePt t="96268" x="4464050" y="4654550"/>
          <p14:tracePt t="96288" x="4349750" y="4679950"/>
          <p14:tracePt t="96308" x="4210050" y="4724400"/>
          <p14:tracePt t="96328" x="4089400" y="4775200"/>
          <p14:tracePt t="96348" x="4025900" y="4819650"/>
          <p14:tracePt t="96368" x="3962400" y="4883150"/>
          <p14:tracePt t="96388" x="3930650" y="4959350"/>
          <p14:tracePt t="96408" x="3924300" y="5010150"/>
          <p14:tracePt t="96428" x="3943350" y="5086350"/>
          <p14:tracePt t="96448" x="3994150" y="5156200"/>
          <p14:tracePt t="96468" x="4044950" y="5200650"/>
          <p14:tracePt t="96488" x="4146550" y="5264150"/>
          <p14:tracePt t="96508" x="4279900" y="5321300"/>
          <p14:tracePt t="96528" x="4387850" y="5353050"/>
          <p14:tracePt t="96548" x="4572000" y="5397500"/>
          <p14:tracePt t="96568" x="4781550" y="5429250"/>
          <p14:tracePt t="96588" x="4933950" y="5448300"/>
          <p14:tracePt t="96608" x="5181600" y="5461000"/>
          <p14:tracePt t="96628" x="5422900" y="5467350"/>
          <p14:tracePt t="96648" x="5588000" y="5467350"/>
          <p14:tracePt t="96668" x="5822950" y="5448300"/>
          <p14:tracePt t="96688" x="6038850" y="5416550"/>
          <p14:tracePt t="96708" x="6172200" y="5384800"/>
          <p14:tracePt t="96728" x="6350000" y="5334000"/>
          <p14:tracePt t="96748" x="6489700" y="5270500"/>
          <p14:tracePt t="96768" x="6565900" y="5213350"/>
          <p14:tracePt t="96788" x="6642100" y="5130800"/>
          <p14:tracePt t="96808" x="6673850" y="5029200"/>
          <p14:tracePt t="96828" x="6667500" y="4959350"/>
          <p14:tracePt t="96848" x="6629400" y="4851400"/>
          <p14:tracePt t="96868" x="6578600" y="4781550"/>
          <p14:tracePt t="96888" x="6470650" y="4692650"/>
          <p14:tracePt t="96908" x="6330950" y="4622800"/>
          <p14:tracePt t="96928" x="6210300" y="4591050"/>
          <p14:tracePt t="96948" x="6013450" y="4552950"/>
          <p14:tracePt t="96968" x="5784850" y="4540250"/>
          <p14:tracePt t="96988" x="5619750" y="4533900"/>
          <p14:tracePt t="97008" x="5359400" y="4552950"/>
          <p14:tracePt t="97028" x="5105400" y="4578350"/>
          <p14:tracePt t="97048" x="4940300" y="4610100"/>
          <p14:tracePt t="97068" x="4699000" y="4660900"/>
          <p14:tracePt t="97088" x="4483100" y="4718050"/>
          <p14:tracePt t="97108" x="4356100" y="4756150"/>
          <p14:tracePt t="97128" x="4197350" y="4813300"/>
          <p14:tracePt t="97148" x="4076700" y="4876800"/>
          <p14:tracePt t="97168" x="4019550" y="4921250"/>
          <p14:tracePt t="97188" x="3962400" y="4997450"/>
          <p14:tracePt t="97208" x="3956050" y="5067300"/>
          <p14:tracePt t="97228" x="3975100" y="5118100"/>
          <p14:tracePt t="97248" x="4038600" y="5181600"/>
          <p14:tracePt t="97268" x="4146550" y="5232400"/>
          <p14:tracePt t="97288" x="4241800" y="5264150"/>
          <p14:tracePt t="97308" x="4406900" y="5295900"/>
          <p14:tracePt t="97328" x="4597400" y="5321300"/>
          <p14:tracePt t="97348" x="4737100" y="5340350"/>
          <p14:tracePt t="97368" x="4959350" y="5359400"/>
          <p14:tracePt t="97388" x="5187950" y="5378450"/>
          <p14:tracePt t="97408" x="5327650" y="5384800"/>
          <p14:tracePt t="97428" x="5537200" y="5384800"/>
          <p14:tracePt t="97448" x="5734050" y="5372100"/>
          <p14:tracePt t="97468" x="5854700" y="5365750"/>
          <p14:tracePt t="97488" x="6019800" y="5340350"/>
          <p14:tracePt t="97508" x="6159500" y="5314950"/>
          <p14:tracePt t="97528" x="6235700" y="5302250"/>
          <p14:tracePt t="97548" x="6318250" y="5276850"/>
          <p14:tracePt t="97568" x="6362700" y="5264150"/>
          <p14:tracePt t="97588" x="6362700" y="5257800"/>
          <p14:tracePt t="97608" x="6337300" y="5238750"/>
          <p14:tracePt t="97660" x="6311900" y="5219700"/>
          <p14:tracePt t="104090" x="6324600" y="5962650"/>
          <p14:tracePt t="104106" x="6330950" y="5981700"/>
          <p14:tracePt t="104127" x="6337300" y="5994400"/>
          <p14:tracePt t="104147" x="6350000" y="6038850"/>
          <p14:tracePt t="104166" x="6362700" y="6089650"/>
          <p14:tracePt t="104186" x="6362700" y="6127750"/>
          <p14:tracePt t="104207" x="6362700" y="6178550"/>
          <p14:tracePt t="104226" x="6362700" y="6210300"/>
          <p14:tracePt t="104246" x="6369050" y="6223000"/>
          <p14:tracePt t="104266" x="6381750" y="6223000"/>
          <p14:tracePt t="104286" x="6394450" y="6223000"/>
          <p14:tracePt t="104306" x="6407150" y="6223000"/>
          <p14:tracePt t="104326" x="6426200" y="6235700"/>
          <p14:tracePt t="104346" x="6451600" y="6248400"/>
          <p14:tracePt t="104367" x="6464300" y="6248400"/>
          <p14:tracePt t="104387" x="6489700" y="6261100"/>
          <p14:tracePt t="104406" x="6508750" y="6261100"/>
          <p14:tracePt t="104426" x="6521450" y="6267450"/>
          <p14:tracePt t="104446" x="6546850" y="6273800"/>
          <p14:tracePt t="104466" x="6578600" y="6286500"/>
          <p14:tracePt t="104486" x="6597650" y="6292850"/>
          <p14:tracePt t="104506" x="6642100" y="6305550"/>
          <p14:tracePt t="104527" x="6692900" y="6318250"/>
          <p14:tracePt t="104546" x="6731000" y="6330950"/>
          <p14:tracePt t="104566" x="6788150" y="6337300"/>
          <p14:tracePt t="104586" x="6838950" y="6337300"/>
          <p14:tracePt t="104606" x="6877050" y="6337300"/>
          <p14:tracePt t="104626" x="6915150" y="6343650"/>
          <p14:tracePt t="104646" x="6953250" y="6350000"/>
          <p14:tracePt t="104666" x="6978650" y="6350000"/>
          <p14:tracePt t="104686" x="7004050" y="6356350"/>
          <p14:tracePt t="104706" x="7067550" y="6362700"/>
          <p14:tracePt t="104727" x="7099300" y="6375400"/>
          <p14:tracePt t="104746" x="7131050" y="6381750"/>
          <p14:tracePt t="104766" x="7200900" y="6400800"/>
          <p14:tracePt t="104786" x="7226300" y="6407150"/>
          <p14:tracePt t="104806" x="7258050" y="6419850"/>
          <p14:tracePt t="104826" x="7315200" y="6432550"/>
          <p14:tracePt t="104846" x="7340600" y="6438900"/>
          <p14:tracePt t="104866" x="7366000" y="6438900"/>
          <p14:tracePt t="104886" x="7385050" y="6438900"/>
          <p14:tracePt t="104906" x="7410450" y="6438900"/>
          <p14:tracePt t="104926" x="7429500" y="6445250"/>
          <p14:tracePt t="104946" x="7454900" y="6445250"/>
          <p14:tracePt t="105127" x="7550150" y="6375400"/>
          <p14:tracePt t="105134" x="7556500" y="6369050"/>
          <p14:tracePt t="105146" x="7562850" y="6362700"/>
          <p14:tracePt t="105166" x="7575550" y="6343650"/>
          <p14:tracePt t="105186" x="7581900" y="6318250"/>
          <p14:tracePt t="105206" x="7588250" y="6299200"/>
          <p14:tracePt t="105226" x="7588250" y="6280150"/>
          <p14:tracePt t="105246" x="7588250" y="6267450"/>
          <p14:tracePt t="105266" x="7581900" y="6248400"/>
          <p14:tracePt t="105286" x="7569200" y="6235700"/>
          <p14:tracePt t="105306" x="7556500" y="6223000"/>
          <p14:tracePt t="105326" x="7531100" y="6210300"/>
          <p14:tracePt t="105346" x="7505700" y="6210300"/>
          <p14:tracePt t="105366" x="7493000" y="6223000"/>
          <p14:tracePt t="105387" x="7467600" y="6242050"/>
          <p14:tracePt t="105406" x="7448550" y="6261100"/>
          <p14:tracePt t="105426" x="7435850" y="6273800"/>
          <p14:tracePt t="105446" x="7423150" y="6292850"/>
          <p14:tracePt t="105466" x="7410450" y="6311900"/>
          <p14:tracePt t="105486" x="7404100" y="6330950"/>
          <p14:tracePt t="105506" x="7397750" y="6350000"/>
          <p14:tracePt t="105527" x="7391400" y="6369050"/>
          <p14:tracePt t="105566" x="7391400" y="6394450"/>
          <p14:tracePt t="105586" x="7391400" y="6426200"/>
          <p14:tracePt t="105607" x="7391400" y="6451600"/>
          <p14:tracePt t="105626" x="7391400" y="6470650"/>
          <p14:tracePt t="105646" x="7404100" y="6496050"/>
          <p14:tracePt t="105679" x="7429500" y="6508750"/>
          <p14:tracePt t="105698" x="7448550" y="6515100"/>
          <p14:tracePt t="105731" x="7473950" y="6527800"/>
          <p14:tracePt t="105758" x="7493000" y="6534150"/>
          <p14:tracePt t="105791" x="7518400" y="6534150"/>
          <p14:tracePt t="105818" x="7543800" y="6527800"/>
          <p14:tracePt t="105842" x="7562850" y="6515100"/>
          <p14:tracePt t="105867" x="7581900" y="6502400"/>
          <p14:tracePt t="105895" x="7607300" y="6483350"/>
          <p14:tracePt t="105926" x="7626350" y="6457950"/>
          <p14:tracePt t="105946" x="7645400" y="6432550"/>
          <p14:tracePt t="105971" x="7658100" y="6407150"/>
          <p14:tracePt t="105978" x="7658100" y="6394450"/>
          <p14:tracePt t="105986" x="7664450" y="6388100"/>
          <p14:tracePt t="106006" x="7677150" y="6356350"/>
          <p14:tracePt t="106026" x="7683500" y="6343650"/>
          <p14:tracePt t="106046" x="7689850" y="6311900"/>
          <p14:tracePt t="106066" x="7689850" y="6286500"/>
          <p14:tracePt t="106086" x="7696200" y="6267450"/>
          <p14:tracePt t="106106" x="7696200" y="6248400"/>
          <p14:tracePt t="106127" x="7689850" y="6223000"/>
          <p14:tracePt t="106146" x="7689850" y="6210300"/>
          <p14:tracePt t="106166" x="7677150" y="6191250"/>
          <p14:tracePt t="106186" x="7658100" y="6172200"/>
          <p14:tracePt t="106206" x="7645400" y="6165850"/>
          <p14:tracePt t="106226" x="7620000" y="6146800"/>
          <p14:tracePt t="106246" x="7600950" y="6140450"/>
          <p14:tracePt t="106266" x="7581900" y="6127750"/>
          <p14:tracePt t="106286" x="7556500" y="6121400"/>
          <p14:tracePt t="106306" x="7531100" y="6121400"/>
          <p14:tracePt t="106326" x="7512050" y="6121400"/>
          <p14:tracePt t="106346" x="7486650" y="6127750"/>
          <p14:tracePt t="106366" x="7461250" y="6140450"/>
          <p14:tracePt t="106387" x="7448550" y="6153150"/>
          <p14:tracePt t="106406" x="7423150" y="6172200"/>
          <p14:tracePt t="106426" x="7397750" y="6197600"/>
          <p14:tracePt t="106446" x="7385050" y="6216650"/>
          <p14:tracePt t="106466" x="7372350" y="6248400"/>
          <p14:tracePt t="106486" x="7359650" y="6280150"/>
          <p14:tracePt t="106506" x="7346950" y="6299200"/>
          <p14:tracePt t="106527" x="7340600" y="6330950"/>
          <p14:tracePt t="106546" x="7340600" y="6337300"/>
          <p14:tracePt t="106566" x="7346950" y="6362700"/>
          <p14:tracePt t="106586" x="7353300" y="6394450"/>
          <p14:tracePt t="106606" x="7359650" y="6419850"/>
          <p14:tracePt t="106626" x="7378700" y="6438900"/>
          <p14:tracePt t="106647" x="7397750" y="6451600"/>
          <p14:tracePt t="106667" x="7423150" y="6470650"/>
          <p14:tracePt t="106686" x="7442200" y="6470650"/>
          <p14:tracePt t="106706" x="7467600" y="6477000"/>
          <p14:tracePt t="106727" x="7512050" y="6489700"/>
          <p14:tracePt t="106746" x="7531100" y="6489700"/>
          <p14:tracePt t="106766" x="7556500" y="6489700"/>
          <p14:tracePt t="106786" x="7575550" y="6483350"/>
          <p14:tracePt t="106806" x="7594600" y="6470650"/>
          <p14:tracePt t="106827" x="7632700" y="6432550"/>
          <p14:tracePt t="106846" x="7645400" y="6407150"/>
          <p14:tracePt t="106866" x="7664450" y="6381750"/>
          <p14:tracePt t="106886" x="7677150" y="6350000"/>
          <p14:tracePt t="106906" x="7683500" y="6330950"/>
          <p14:tracePt t="106926" x="7689850" y="6299200"/>
          <p14:tracePt t="106947" x="7689850" y="6267450"/>
          <p14:tracePt t="106966" x="7683500" y="6248400"/>
          <p14:tracePt t="106986" x="7677150" y="6223000"/>
          <p14:tracePt t="107006" x="7658100" y="6191250"/>
          <p14:tracePt t="107026" x="7651750" y="6178550"/>
          <p14:tracePt t="107046" x="7632700" y="6159500"/>
          <p14:tracePt t="107066" x="7620000" y="6146800"/>
          <p14:tracePt t="107086" x="7613650" y="6140450"/>
          <p14:tracePt t="107106" x="7594600" y="6121400"/>
          <p14:tracePt t="107127" x="7581900" y="6108700"/>
          <p14:tracePt t="107146" x="7569200" y="6102350"/>
          <p14:tracePt t="107166" x="7550150" y="6096000"/>
          <p14:tracePt t="107186" x="7537450" y="6096000"/>
          <p14:tracePt t="107206" x="7518400" y="6089650"/>
          <p14:tracePt t="107226" x="7499350" y="6096000"/>
          <p14:tracePt t="107246" x="7486650" y="6096000"/>
          <p14:tracePt t="107266" x="7467600" y="6102350"/>
          <p14:tracePt t="107286" x="7448550" y="6115050"/>
          <p14:tracePt t="107306" x="7442200" y="6127750"/>
          <p14:tracePt t="107326" x="7416800" y="6146800"/>
          <p14:tracePt t="107346" x="7397750" y="6165850"/>
          <p14:tracePt t="107366" x="7391400" y="6178550"/>
          <p14:tracePt t="107386" x="7372350" y="6203950"/>
          <p14:tracePt t="107406" x="7366000" y="6216650"/>
          <p14:tracePt t="107427" x="7353300" y="6248400"/>
          <p14:tracePt t="107446" x="7346950" y="6267450"/>
          <p14:tracePt t="107466" x="7346950" y="6280150"/>
          <p14:tracePt t="107486" x="7346950" y="6305550"/>
          <p14:tracePt t="107506" x="7346950" y="6330950"/>
          <p14:tracePt t="107527" x="7346950" y="6337300"/>
          <p14:tracePt t="107546" x="7353300" y="6369050"/>
          <p14:tracePt t="107566" x="7372350" y="6413500"/>
          <p14:tracePt t="107586" x="7378700" y="6432550"/>
          <p14:tracePt t="107606" x="7391400" y="6457950"/>
          <p14:tracePt t="107626" x="7410450" y="6470650"/>
          <p14:tracePt t="107647" x="7435850" y="6483350"/>
          <p14:tracePt t="107667" x="7467600" y="6496050"/>
          <p14:tracePt t="107686" x="7486650" y="6502400"/>
          <p14:tracePt t="107706" x="7512050" y="6508750"/>
          <p14:tracePt t="107727" x="7556500" y="6515100"/>
          <p14:tracePt t="107746" x="7575550" y="6508750"/>
          <p14:tracePt t="107766" x="7594600" y="6502400"/>
          <p14:tracePt t="107787" x="7613650" y="6496050"/>
          <p14:tracePt t="107806" x="7639050" y="6477000"/>
          <p14:tracePt t="107826" x="7658100" y="6451600"/>
          <p14:tracePt t="107846" x="7677150" y="6407150"/>
          <p14:tracePt t="107866" x="7689850" y="6369050"/>
          <p14:tracePt t="107886" x="7696200" y="6343650"/>
          <p14:tracePt t="107906" x="7696200" y="6305550"/>
          <p14:tracePt t="107926" x="7689850" y="6267450"/>
          <p14:tracePt t="107946" x="7689850" y="6248400"/>
          <p14:tracePt t="107966" x="7677150" y="6216650"/>
          <p14:tracePt t="107986" x="7658100" y="6191250"/>
          <p14:tracePt t="108006" x="7645400" y="6178550"/>
          <p14:tracePt t="108026" x="7626350" y="6159500"/>
          <p14:tracePt t="108046" x="7600950" y="6146800"/>
          <p14:tracePt t="108066" x="7581900" y="6140450"/>
          <p14:tracePt t="108086" x="7550150" y="6140450"/>
          <p14:tracePt t="108087" x="7537450" y="6140450"/>
          <p14:tracePt t="108106" x="7512050" y="6140450"/>
          <p14:tracePt t="108126" x="7493000" y="6146800"/>
          <p14:tracePt t="108146" x="7454900" y="6153150"/>
          <p14:tracePt t="108166" x="7423150" y="6172200"/>
          <p14:tracePt t="108186" x="7404100" y="6184900"/>
          <p14:tracePt t="108206" x="7378700" y="6216650"/>
          <p14:tracePt t="108226" x="7359650" y="6242050"/>
          <p14:tracePt t="108246" x="7346950" y="6261100"/>
          <p14:tracePt t="108266" x="7340600" y="6286500"/>
          <p14:tracePt t="108286" x="7327900" y="6318250"/>
          <p14:tracePt t="108306" x="7327900" y="6330950"/>
          <p14:tracePt t="108326" x="7327900" y="6356350"/>
          <p14:tracePt t="108346" x="7327900" y="6394450"/>
          <p14:tracePt t="108366" x="7327900" y="6413500"/>
          <p14:tracePt t="108386" x="7334250" y="6438900"/>
          <p14:tracePt t="108406" x="7340600" y="6457950"/>
          <p14:tracePt t="108446" x="7353300" y="6483350"/>
          <p14:tracePt t="108466" x="7378700" y="6502400"/>
          <p14:tracePt t="108488" x="7397750" y="6521450"/>
          <p14:tracePt t="108512" x="7429500" y="6527800"/>
          <p14:tracePt t="108526" x="7448550" y="6540500"/>
          <p14:tracePt t="108546" x="7467600" y="6540500"/>
          <p14:tracePt t="108566" x="7486650" y="6546850"/>
          <p14:tracePt t="108586" x="7524750" y="6546850"/>
          <p14:tracePt t="108606" x="7543800" y="6540500"/>
          <p14:tracePt t="108626" x="7569200" y="6534150"/>
          <p14:tracePt t="108646" x="7594600" y="6521450"/>
          <p14:tracePt t="108668" x="7620000" y="6496050"/>
          <p14:tracePt t="108691" x="7645400" y="6470650"/>
          <p14:tracePt t="108706" x="7658100" y="6451600"/>
          <p14:tracePt t="108726" x="7670800" y="6426200"/>
          <p14:tracePt t="108746" x="7689850" y="6388100"/>
          <p14:tracePt t="108766" x="7702550" y="6350000"/>
          <p14:tracePt t="108786" x="7702550" y="6324600"/>
          <p14:tracePt t="108806" x="7708900" y="6286500"/>
          <p14:tracePt t="108826" x="7708900" y="6254750"/>
          <p14:tracePt t="108846" x="7702550" y="6235700"/>
          <p14:tracePt t="108866" x="7689850" y="6203950"/>
          <p14:tracePt t="108886" x="7670800" y="6178550"/>
          <p14:tracePt t="108906" x="7658100" y="6172200"/>
          <p14:tracePt t="108926" x="7626350" y="6159500"/>
          <p14:tracePt t="108946" x="7607300" y="6153150"/>
          <p14:tracePt t="108966" x="7575550" y="6146800"/>
          <p14:tracePt t="108986" x="7543800" y="6146800"/>
          <p14:tracePt t="109006" x="7518400" y="6153150"/>
          <p14:tracePt t="109026" x="7493000" y="6165850"/>
          <p14:tracePt t="109046" x="7467600" y="6172200"/>
          <p14:tracePt t="109066" x="7448550" y="6184900"/>
          <p14:tracePt t="109086" x="7423150" y="6210300"/>
          <p14:tracePt t="109106" x="7404100" y="6235700"/>
          <p14:tracePt t="109126" x="7391400" y="6254750"/>
          <p14:tracePt t="109146" x="7378700" y="6280150"/>
          <p14:tracePt t="109166" x="7366000" y="6311900"/>
          <p14:tracePt t="109186" x="7366000" y="6324600"/>
          <p14:tracePt t="109206" x="7366000" y="6369050"/>
          <p14:tracePt t="109226" x="7378700" y="6394450"/>
          <p14:tracePt t="109245" x="7391400" y="6413500"/>
          <p14:tracePt t="109266" x="7410450" y="6438900"/>
          <p14:tracePt t="109286" x="7435850" y="6445250"/>
          <p14:tracePt t="109306" x="7454900" y="6451600"/>
          <p14:tracePt t="109345" x="7473950" y="6451600"/>
          <p14:tracePt t="109376" x="7493000" y="6438900"/>
          <p14:tracePt t="109448" x="7512050" y="6413500"/>
          <p14:tracePt t="109608" x="7518400" y="6394450"/>
          <p14:tracePt t="109688" x="7524750" y="6375400"/>
          <p14:tracePt t="109712" x="7524750" y="6369050"/>
          <p14:tracePt t="109744" x="7531100" y="6362700"/>
          <p14:tracePt t="109780" x="7531100" y="6356350"/>
          <p14:tracePt t="109832" x="7524750" y="6350000"/>
          <p14:tracePt t="109864" x="7518400" y="6350000"/>
          <p14:tracePt t="109960" x="7512050" y="6343650"/>
          <p14:tracePt t="109984" x="7505700" y="6343650"/>
          <p14:tracePt t="110012" x="7499350" y="6343650"/>
          <p14:tracePt t="110028" x="7493000" y="6343650"/>
          <p14:tracePt t="110052" x="7486650" y="6343650"/>
          <p14:tracePt t="110072" x="7480300" y="6343650"/>
          <p14:tracePt t="110096" x="7473950" y="6343650"/>
          <p14:tracePt t="110140" x="7467600" y="6343650"/>
          <p14:tracePt t="110156" x="7461250" y="6343650"/>
          <p14:tracePt t="110172" x="7454900" y="6350000"/>
          <p14:tracePt t="110180" x="7448550" y="6350000"/>
          <p14:tracePt t="110185" x="7442200" y="6350000"/>
          <p14:tracePt t="110205" x="7435850" y="6350000"/>
          <p14:tracePt t="110225" x="7410450" y="6356350"/>
          <p14:tracePt t="110245" x="7366000" y="6362700"/>
          <p14:tracePt t="110265" x="7334250" y="6369050"/>
          <p14:tracePt t="110285" x="7277100" y="6381750"/>
          <p14:tracePt t="110305" x="7194550" y="6394450"/>
          <p14:tracePt t="110325" x="7131050" y="6400800"/>
          <p14:tracePt t="110345" x="7023100" y="6407150"/>
          <p14:tracePt t="110365" x="6902450" y="6419850"/>
          <p14:tracePt t="110386" x="6819900" y="6432550"/>
          <p14:tracePt t="110405" x="6686550" y="6451600"/>
          <p14:tracePt t="110425" x="6565900" y="6470650"/>
          <p14:tracePt t="110445" x="6489700" y="6483350"/>
          <p14:tracePt t="110465" x="6400800" y="6502400"/>
          <p14:tracePt t="110485" x="6350000" y="6515100"/>
          <p14:tracePt t="110505" x="6305550" y="6527800"/>
          <p14:tracePt t="110526" x="6286500" y="6534150"/>
          <p14:tracePt t="110545" x="6261100" y="6534150"/>
          <p14:tracePt t="110636" x="6242050" y="6540500"/>
          <p14:tracePt t="111216" x="6223000" y="6540500"/>
          <p14:tracePt t="111237" x="6203950" y="6553200"/>
          <p14:tracePt t="111252" x="6184900" y="6559550"/>
          <p14:tracePt t="111269" x="6159500" y="6559550"/>
          <p14:tracePt t="111284" x="6134100" y="6559550"/>
          <p14:tracePt t="111296" x="6096000" y="6559550"/>
          <p14:tracePt t="111312" x="6057900" y="6553200"/>
          <p14:tracePt t="111325" x="6032500" y="6553200"/>
          <p14:tracePt t="111345" x="5962650" y="6540500"/>
          <p14:tracePt t="111365" x="5873750" y="6508750"/>
          <p14:tracePt t="111386" x="5810250" y="6477000"/>
          <p14:tracePt t="111405" x="5715000" y="6419850"/>
          <p14:tracePt t="111425" x="5619750" y="6356350"/>
          <p14:tracePt t="111445" x="5556250" y="6299200"/>
          <p14:tracePt t="111465" x="5467350" y="6203950"/>
          <p14:tracePt t="111485" x="5397500" y="6076950"/>
          <p14:tracePt t="111505" x="5365750" y="5975350"/>
          <p14:tracePt t="111525" x="5327650" y="5816600"/>
          <p14:tracePt t="111545" x="5314950" y="5664200"/>
          <p14:tracePt t="111565" x="5321300" y="5568950"/>
          <p14:tracePt t="111585" x="5334000" y="5454650"/>
          <p14:tracePt t="111605" x="5353050" y="5372100"/>
          <p14:tracePt t="111625" x="5365750" y="5340350"/>
          <p14:tracePt t="111645" x="5384800" y="5308600"/>
          <p14:tracePt t="111665" x="5403850" y="5302250"/>
          <p14:tracePt t="111705" x="5422900" y="5314950"/>
          <p14:tracePt t="111725" x="5422900" y="5321300"/>
          <p14:tracePt t="111746" x="5422900" y="5308600"/>
          <p14:tracePt t="111765" x="5416550" y="5289550"/>
          <p14:tracePt t="111785" x="5416550" y="5264150"/>
          <p14:tracePt t="111805" x="5416550" y="5257800"/>
          <p14:tracePt t="111825" x="5422900" y="5257800"/>
          <p14:tracePt t="111845" x="5422900" y="5270500"/>
          <p14:tracePt t="111937" x="5422900" y="5276850"/>
          <p14:tracePt t="111944" x="5378450" y="5327650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471895" y="1297399"/>
            <a:ext cx="4560234" cy="4000435"/>
            <a:chOff x="905128" y="1320735"/>
            <a:chExt cx="5573710" cy="4889500"/>
          </a:xfrm>
        </p:grpSpPr>
        <p:pic>
          <p:nvPicPr>
            <p:cNvPr id="65" name="Picture 64" descr="Fig_KroneckerTimingJava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128" y="1320735"/>
              <a:ext cx="4965700" cy="4889500"/>
            </a:xfrm>
            <a:prstGeom prst="rect">
              <a:avLst/>
            </a:prstGeom>
          </p:spPr>
        </p:pic>
        <p:sp>
          <p:nvSpPr>
            <p:cNvPr id="66" name="Text Placeholder 310"/>
            <p:cNvSpPr txBox="1">
              <a:spLocks/>
            </p:cNvSpPr>
            <p:nvPr/>
          </p:nvSpPr>
          <p:spPr>
            <a:xfrm>
              <a:off x="4024090" y="3154619"/>
              <a:ext cx="814990" cy="3244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LinBP</a:t>
              </a:r>
              <a:endParaRPr lang="en-US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67" name="Text Placeholder 310"/>
            <p:cNvSpPr txBox="1">
              <a:spLocks/>
            </p:cNvSpPr>
            <p:nvPr/>
          </p:nvSpPr>
          <p:spPr>
            <a:xfrm>
              <a:off x="4808409" y="2360443"/>
              <a:ext cx="0" cy="4137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endParaRPr lang="en-US" sz="2400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>
              <a:off x="2397540" y="3037261"/>
              <a:ext cx="560249" cy="52544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69" name="Text Placeholder 310"/>
            <p:cNvSpPr txBox="1">
              <a:spLocks/>
            </p:cNvSpPr>
            <p:nvPr/>
          </p:nvSpPr>
          <p:spPr>
            <a:xfrm>
              <a:off x="1896490" y="2735722"/>
              <a:ext cx="1537130" cy="264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2000" b="1" i="1" kern="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1400" b="0" i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Symbol"/>
                </a:rPr>
                <a:t>100k edges/sec</a:t>
              </a:r>
              <a:endParaRPr lang="en-US" sz="14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0" name="Text Placeholder 310"/>
            <p:cNvSpPr txBox="1">
              <a:spLocks/>
            </p:cNvSpPr>
            <p:nvPr/>
          </p:nvSpPr>
          <p:spPr>
            <a:xfrm>
              <a:off x="4032612" y="1748167"/>
              <a:ext cx="391928" cy="3244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BP</a:t>
              </a:r>
              <a:endParaRPr lang="en-US"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4487184" y="3427252"/>
              <a:ext cx="335280" cy="27432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4324523" y="1978525"/>
              <a:ext cx="335280" cy="27432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9" name="Text Placeholder 310"/>
            <p:cNvSpPr txBox="1">
              <a:spLocks/>
            </p:cNvSpPr>
            <p:nvPr/>
          </p:nvSpPr>
          <p:spPr>
            <a:xfrm>
              <a:off x="5710411" y="1434595"/>
              <a:ext cx="768427" cy="3244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b="0"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42min</a:t>
              </a:r>
              <a:endParaRPr lang="en-US" b="0"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40" name="Text Placeholder 310"/>
            <p:cNvSpPr txBox="1">
              <a:spLocks/>
            </p:cNvSpPr>
            <p:nvPr/>
          </p:nvSpPr>
          <p:spPr>
            <a:xfrm>
              <a:off x="5717570" y="3154619"/>
              <a:ext cx="595951" cy="3244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b="0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4sec</a:t>
              </a:r>
              <a:endParaRPr lang="en-US" b="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41" name="Text Placeholder 310"/>
            <p:cNvSpPr txBox="1">
              <a:spLocks/>
            </p:cNvSpPr>
            <p:nvPr/>
          </p:nvSpPr>
          <p:spPr>
            <a:xfrm>
              <a:off x="5020476" y="4241053"/>
              <a:ext cx="548837" cy="3244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b="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67M </a:t>
              </a:r>
              <a:endParaRPr lang="en-US" b="0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V="1">
              <a:off x="5395436" y="3439453"/>
              <a:ext cx="47039" cy="768249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272055" y="1257869"/>
            <a:ext cx="3823539" cy="4039965"/>
            <a:chOff x="1201420" y="1330960"/>
            <a:chExt cx="4711700" cy="4978400"/>
          </a:xfrm>
        </p:grpSpPr>
        <p:pic>
          <p:nvPicPr>
            <p:cNvPr id="27" name="Picture 26" descr="Fig_KroneckerRecallPrecisionJava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20" y="1330960"/>
              <a:ext cx="4711700" cy="4978400"/>
            </a:xfrm>
            <a:prstGeom prst="rect">
              <a:avLst/>
            </a:prstGeom>
          </p:spPr>
        </p:pic>
        <p:sp>
          <p:nvSpPr>
            <p:cNvPr id="28" name="Text Placeholder 310"/>
            <p:cNvSpPr txBox="1">
              <a:spLocks/>
            </p:cNvSpPr>
            <p:nvPr/>
          </p:nvSpPr>
          <p:spPr>
            <a:xfrm>
              <a:off x="3026794" y="3248373"/>
              <a:ext cx="743353" cy="3271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>
                  <a:solidFill>
                    <a:srgbClr val="0000FF"/>
                  </a:solidFill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recall</a:t>
              </a:r>
              <a:endParaRPr lang="en-US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29" name="Text Placeholder 310"/>
            <p:cNvSpPr txBox="1">
              <a:spLocks/>
            </p:cNvSpPr>
            <p:nvPr/>
          </p:nvSpPr>
          <p:spPr>
            <a:xfrm>
              <a:off x="4808410" y="2360442"/>
              <a:ext cx="0" cy="36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endParaRPr lang="en-US" sz="2000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2657396" y="2653218"/>
              <a:ext cx="377108" cy="560039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1" name="Text Placeholder 310"/>
            <p:cNvSpPr txBox="1">
              <a:spLocks/>
            </p:cNvSpPr>
            <p:nvPr/>
          </p:nvSpPr>
          <p:spPr>
            <a:xfrm>
              <a:off x="3026794" y="2293771"/>
              <a:ext cx="1264617" cy="3271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>
                  <a:effectLst>
                    <a:glow rad="254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precision</a:t>
              </a:r>
              <a:endParaRPr lang="en-US">
                <a:effectLst>
                  <a:glow rad="254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2930160" y="1698616"/>
              <a:ext cx="377108" cy="560039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3" name="Text Placeholder 310"/>
            <p:cNvSpPr txBox="1">
              <a:spLocks/>
            </p:cNvSpPr>
            <p:nvPr/>
          </p:nvSpPr>
          <p:spPr>
            <a:xfrm>
              <a:off x="5357049" y="4067322"/>
              <a:ext cx="212913" cy="30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1800" b="1" kern="0">
                  <a:solidFill>
                    <a:srgbClr val="FF0000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1600" i="1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sym typeface="Symbol"/>
                </a:rPr>
                <a:t>ρ</a:t>
              </a:r>
              <a:endParaRPr lang="en-US" sz="1600" i="1">
                <a:solidFill>
                  <a:srgbClr val="000000"/>
                </a:solidFill>
                <a:effectLst>
                  <a:glow rad="25400">
                    <a:schemeClr val="bg1"/>
                  </a:glow>
                </a:effectLst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320729" y="4077482"/>
              <a:ext cx="254339" cy="368150"/>
              <a:chOff x="6169849" y="3183402"/>
              <a:chExt cx="254339" cy="368150"/>
            </a:xfrm>
          </p:grpSpPr>
          <p:sp>
            <p:nvSpPr>
              <p:cNvPr id="35" name="Text Placeholder 310"/>
              <p:cNvSpPr txBox="1">
                <a:spLocks/>
              </p:cNvSpPr>
              <p:nvPr/>
            </p:nvSpPr>
            <p:spPr>
              <a:xfrm>
                <a:off x="6169849" y="3183402"/>
                <a:ext cx="162898" cy="36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45720" rIns="0" bIns="0">
                <a:spAutoFit/>
              </a:bodyPr>
              <a:lstStyle>
                <a:defPPr>
                  <a:defRPr lang="en-US"/>
                </a:defPPr>
                <a:lvl1pPr defTabSz="862013" eaLnBrk="0" hangingPunct="0">
                  <a:lnSpc>
                    <a:spcPct val="75000"/>
                  </a:lnSpc>
                  <a:spcAft>
                    <a:spcPts val="0"/>
                  </a:spcAft>
                  <a:buSzPct val="80000"/>
                  <a:tabLst>
                    <a:tab pos="1790700" algn="l"/>
                  </a:tabLst>
                  <a:defRPr sz="1800" b="1" kern="0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80000"/>
                        </a:schemeClr>
                      </a:glow>
                    </a:effectLst>
                    <a:latin typeface="Palatino Linotype"/>
                    <a:cs typeface="Palatino Linotype"/>
                  </a:defRPr>
                </a:lvl1pPr>
              </a:lstStyle>
              <a:p>
                <a:r>
                  <a:rPr lang="en-US" sz="2000">
                    <a:solidFill>
                      <a:srgbClr val="000000"/>
                    </a:solidFill>
                    <a:effectLst>
                      <a:glow rad="25400">
                        <a:schemeClr val="bg1"/>
                      </a:glow>
                    </a:effectLst>
                    <a:sym typeface="Symbol"/>
                  </a:rPr>
                  <a:t>|</a:t>
                </a:r>
                <a:endParaRPr lang="en-US" sz="200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</a:endParaRPr>
              </a:p>
            </p:txBody>
          </p:sp>
          <p:sp>
            <p:nvSpPr>
              <p:cNvPr id="36" name="Text Placeholder 310"/>
              <p:cNvSpPr txBox="1">
                <a:spLocks/>
              </p:cNvSpPr>
              <p:nvPr/>
            </p:nvSpPr>
            <p:spPr>
              <a:xfrm>
                <a:off x="6261290" y="3183402"/>
                <a:ext cx="162898" cy="36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45720" rIns="0" bIns="0">
                <a:spAutoFit/>
              </a:bodyPr>
              <a:lstStyle>
                <a:defPPr>
                  <a:defRPr lang="en-US"/>
                </a:defPPr>
                <a:lvl1pPr defTabSz="862013" eaLnBrk="0" hangingPunct="0">
                  <a:lnSpc>
                    <a:spcPct val="75000"/>
                  </a:lnSpc>
                  <a:spcAft>
                    <a:spcPts val="0"/>
                  </a:spcAft>
                  <a:buSzPct val="80000"/>
                  <a:tabLst>
                    <a:tab pos="1790700" algn="l"/>
                  </a:tabLst>
                  <a:defRPr sz="1800" b="1" kern="0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80000"/>
                        </a:schemeClr>
                      </a:glow>
                    </a:effectLst>
                    <a:latin typeface="Palatino Linotype"/>
                    <a:cs typeface="Palatino Linotype"/>
                  </a:defRPr>
                </a:lvl1pPr>
              </a:lstStyle>
              <a:p>
                <a:r>
                  <a:rPr lang="en-US" sz="2000">
                    <a:solidFill>
                      <a:srgbClr val="000000"/>
                    </a:solidFill>
                    <a:effectLst>
                      <a:glow rad="25400">
                        <a:schemeClr val="bg1"/>
                      </a:glow>
                    </a:effectLst>
                    <a:sym typeface="Symbol"/>
                  </a:rPr>
                  <a:t>|</a:t>
                </a:r>
                <a:endParaRPr lang="en-US" sz="200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5283648" y="634956"/>
            <a:ext cx="2859757" cy="61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2) Linear scalability</a:t>
            </a:r>
            <a:br>
              <a:rPr lang="en-GB" sz="2400" b="1">
                <a:latin typeface="Arial"/>
                <a:cs typeface="Arial"/>
                <a:sym typeface="Symbol"/>
              </a:rPr>
            </a:br>
            <a:r>
              <a:rPr lang="en-GB" sz="2000">
                <a:latin typeface="Arial"/>
                <a:cs typeface="Arial"/>
                <a:sym typeface="Symbol"/>
              </a:rPr>
              <a:t>(10 iterations)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0453" y="634956"/>
            <a:ext cx="4026743" cy="614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1) Great labeling accuracy </a:t>
            </a:r>
            <a:br>
              <a:rPr lang="en-GB" sz="2400" b="1">
                <a:latin typeface="Arial"/>
                <a:cs typeface="Arial"/>
                <a:sym typeface="Symbol"/>
              </a:rPr>
            </a:br>
            <a:r>
              <a:rPr lang="en-GB" sz="2000">
                <a:latin typeface="Arial"/>
                <a:cs typeface="Arial"/>
                <a:sym typeface="Symbol"/>
              </a:rPr>
              <a:t>(LinBP against BP as ground truth)</a:t>
            </a:r>
            <a:endParaRPr lang="en-GB" sz="2400">
              <a:latin typeface="Arial"/>
              <a:cs typeface="Arial"/>
              <a:sym typeface="Symbo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048" y="5905922"/>
            <a:ext cx="4247867" cy="559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Reason: LinBP can leverage existing optimized matrix multiplication</a:t>
            </a:r>
            <a:endParaRPr lang="en-GB" sz="2400">
              <a:latin typeface="Arial"/>
              <a:cs typeface="Arial"/>
              <a:sym typeface="Symbo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5986" y="5905922"/>
            <a:ext cx="4157448" cy="559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Reason: when BP converges, then our approximations are reasonable </a:t>
            </a:r>
            <a:endParaRPr lang="en-GB" sz="2400">
              <a:latin typeface="Arial"/>
              <a:cs typeface="Arial"/>
              <a:sym typeface="Symbol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393168" y="692695"/>
            <a:ext cx="0" cy="58986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165986" y="5354331"/>
            <a:ext cx="415744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LinBP &amp; BP give similar labels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71048" y="5354331"/>
            <a:ext cx="406825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LinBP is seriously faster! </a:t>
            </a:r>
          </a:p>
        </p:txBody>
      </p:sp>
    </p:spTree>
    <p:extLst>
      <p:ext uri="{BB962C8B-B14F-4D97-AF65-F5344CB8AC3E}">
        <p14:creationId xmlns:p14="http://schemas.microsoft.com/office/powerpoint/2010/main" val="44471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" y="699053"/>
            <a:ext cx="7900137" cy="573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LinBP in SQL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437467" y="2228769"/>
            <a:ext cx="3015979" cy="230936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79" y="1582566"/>
            <a:ext cx="2936771" cy="271869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65859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0" y="57412"/>
            <a:ext cx="8621977" cy="457818"/>
          </a:xfrm>
        </p:spPr>
        <p:txBody>
          <a:bodyPr/>
          <a:lstStyle/>
          <a:p>
            <a:r>
              <a:rPr lang="en-US"/>
              <a:t>Single-Pass BP: a "myopic" version of LinBP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4266" y="1135580"/>
            <a:ext cx="2907936" cy="3028830"/>
            <a:chOff x="1238689" y="1517964"/>
            <a:chExt cx="2133096" cy="2221778"/>
          </a:xfrm>
        </p:grpSpPr>
        <p:sp>
          <p:nvSpPr>
            <p:cNvPr id="104" name="Oval 103"/>
            <p:cNvSpPr/>
            <p:nvPr/>
          </p:nvSpPr>
          <p:spPr bwMode="auto">
            <a:xfrm>
              <a:off x="2175612" y="22510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700545" y="16922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498278" y="1573709"/>
              <a:ext cx="206591" cy="206591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574478" y="2725175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2141745" y="3444842"/>
              <a:ext cx="206591" cy="20659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2793678" y="31400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2802145" y="2538909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cxnSp>
          <p:nvCxnSpPr>
            <p:cNvPr id="117" name="Straight Connector 116"/>
            <p:cNvCxnSpPr>
              <a:stCxn id="116" idx="0"/>
              <a:endCxn id="107" idx="4"/>
            </p:cNvCxnSpPr>
            <p:nvPr/>
          </p:nvCxnSpPr>
          <p:spPr bwMode="auto">
            <a:xfrm flipH="1" flipV="1">
              <a:off x="2803841" y="1898833"/>
              <a:ext cx="101600" cy="64007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8" name="Straight Connector 117"/>
            <p:cNvCxnSpPr>
              <a:stCxn id="115" idx="0"/>
              <a:endCxn id="116" idx="4"/>
            </p:cNvCxnSpPr>
            <p:nvPr/>
          </p:nvCxnSpPr>
          <p:spPr bwMode="auto">
            <a:xfrm flipV="1">
              <a:off x="2896974" y="2745500"/>
              <a:ext cx="8467" cy="39454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9" name="Straight Connector 118"/>
            <p:cNvCxnSpPr>
              <a:stCxn id="115" idx="3"/>
              <a:endCxn id="114" idx="6"/>
            </p:cNvCxnSpPr>
            <p:nvPr/>
          </p:nvCxnSpPr>
          <p:spPr bwMode="auto">
            <a:xfrm flipH="1">
              <a:off x="2348336" y="3316378"/>
              <a:ext cx="475597" cy="23176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1" name="Straight Connector 120"/>
            <p:cNvCxnSpPr>
              <a:stCxn id="114" idx="1"/>
              <a:endCxn id="113" idx="5"/>
            </p:cNvCxnSpPr>
            <p:nvPr/>
          </p:nvCxnSpPr>
          <p:spPr bwMode="auto">
            <a:xfrm flipH="1" flipV="1">
              <a:off x="1750814" y="2901511"/>
              <a:ext cx="421186" cy="5735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2" name="Straight Connector 121"/>
            <p:cNvCxnSpPr>
              <a:stCxn id="116" idx="2"/>
              <a:endCxn id="104" idx="5"/>
            </p:cNvCxnSpPr>
            <p:nvPr/>
          </p:nvCxnSpPr>
          <p:spPr bwMode="auto">
            <a:xfrm flipH="1" flipV="1">
              <a:off x="2351948" y="2427378"/>
              <a:ext cx="450197" cy="21482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6" name="Straight Connector 125"/>
            <p:cNvCxnSpPr>
              <a:stCxn id="113" idx="7"/>
              <a:endCxn id="104" idx="3"/>
            </p:cNvCxnSpPr>
            <p:nvPr/>
          </p:nvCxnSpPr>
          <p:spPr bwMode="auto">
            <a:xfrm flipV="1">
              <a:off x="1750814" y="2427378"/>
              <a:ext cx="455053" cy="32805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9" name="Straight Connector 128"/>
            <p:cNvCxnSpPr>
              <a:stCxn id="113" idx="0"/>
              <a:endCxn id="112" idx="4"/>
            </p:cNvCxnSpPr>
            <p:nvPr/>
          </p:nvCxnSpPr>
          <p:spPr bwMode="auto">
            <a:xfrm flipH="1" flipV="1">
              <a:off x="1601574" y="1780300"/>
              <a:ext cx="76200" cy="94487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2" name="Straight Connector 131"/>
            <p:cNvCxnSpPr>
              <a:stCxn id="112" idx="6"/>
              <a:endCxn id="107" idx="2"/>
            </p:cNvCxnSpPr>
            <p:nvPr/>
          </p:nvCxnSpPr>
          <p:spPr bwMode="auto">
            <a:xfrm>
              <a:off x="1704869" y="1677005"/>
              <a:ext cx="995676" cy="1185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3" name="Straight Connector 132"/>
            <p:cNvCxnSpPr>
              <a:stCxn id="104" idx="7"/>
              <a:endCxn id="107" idx="3"/>
            </p:cNvCxnSpPr>
            <p:nvPr/>
          </p:nvCxnSpPr>
          <p:spPr bwMode="auto">
            <a:xfrm flipV="1">
              <a:off x="2351948" y="1868578"/>
              <a:ext cx="378852" cy="4127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43" name="Rectangle 142"/>
            <p:cNvSpPr/>
            <p:nvPr/>
          </p:nvSpPr>
          <p:spPr>
            <a:xfrm>
              <a:off x="1238689" y="15179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2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308539" y="26800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3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48289" y="33785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7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48439" y="30673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6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054789" y="24514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5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53189" y="1594164"/>
              <a:ext cx="316995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4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49889" y="1879914"/>
              <a:ext cx="316995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1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37140" y="1112042"/>
            <a:ext cx="3746332" cy="3052368"/>
            <a:chOff x="4896289" y="1500698"/>
            <a:chExt cx="2748097" cy="2239044"/>
          </a:xfrm>
        </p:grpSpPr>
        <p:sp>
          <p:nvSpPr>
            <p:cNvPr id="72" name="Freeform 71"/>
            <p:cNvSpPr/>
            <p:nvPr/>
          </p:nvSpPr>
          <p:spPr>
            <a:xfrm>
              <a:off x="4944743" y="1500698"/>
              <a:ext cx="2267167" cy="1966221"/>
            </a:xfrm>
            <a:custGeom>
              <a:avLst/>
              <a:gdLst>
                <a:gd name="connsiteX0" fmla="*/ 0 w 694266"/>
                <a:gd name="connsiteY0" fmla="*/ 245533 h 1041400"/>
                <a:gd name="connsiteX1" fmla="*/ 440266 w 694266"/>
                <a:gd name="connsiteY1" fmla="*/ 0 h 1041400"/>
                <a:gd name="connsiteX2" fmla="*/ 694266 w 694266"/>
                <a:gd name="connsiteY2" fmla="*/ 372533 h 1041400"/>
                <a:gd name="connsiteX3" fmla="*/ 635000 w 694266"/>
                <a:gd name="connsiteY3" fmla="*/ 1041400 h 1041400"/>
                <a:gd name="connsiteX4" fmla="*/ 203200 w 694266"/>
                <a:gd name="connsiteY4" fmla="*/ 922866 h 1041400"/>
                <a:gd name="connsiteX5" fmla="*/ 42333 w 694266"/>
                <a:gd name="connsiteY5" fmla="*/ 364066 h 1041400"/>
                <a:gd name="connsiteX0" fmla="*/ 59267 w 753533"/>
                <a:gd name="connsiteY0" fmla="*/ 245533 h 1041400"/>
                <a:gd name="connsiteX1" fmla="*/ 499533 w 753533"/>
                <a:gd name="connsiteY1" fmla="*/ 0 h 1041400"/>
                <a:gd name="connsiteX2" fmla="*/ 753533 w 753533"/>
                <a:gd name="connsiteY2" fmla="*/ 372533 h 1041400"/>
                <a:gd name="connsiteX3" fmla="*/ 694267 w 753533"/>
                <a:gd name="connsiteY3" fmla="*/ 1041400 h 1041400"/>
                <a:gd name="connsiteX4" fmla="*/ 262467 w 753533"/>
                <a:gd name="connsiteY4" fmla="*/ 922866 h 1041400"/>
                <a:gd name="connsiteX5" fmla="*/ 0 w 753533"/>
                <a:gd name="connsiteY5" fmla="*/ 423332 h 1041400"/>
                <a:gd name="connsiteX0" fmla="*/ 59267 w 753533"/>
                <a:gd name="connsiteY0" fmla="*/ 245533 h 1041400"/>
                <a:gd name="connsiteX1" fmla="*/ 499533 w 753533"/>
                <a:gd name="connsiteY1" fmla="*/ 0 h 1041400"/>
                <a:gd name="connsiteX2" fmla="*/ 753533 w 753533"/>
                <a:gd name="connsiteY2" fmla="*/ 372533 h 1041400"/>
                <a:gd name="connsiteX3" fmla="*/ 694267 w 753533"/>
                <a:gd name="connsiteY3" fmla="*/ 1041400 h 1041400"/>
                <a:gd name="connsiteX4" fmla="*/ 262467 w 753533"/>
                <a:gd name="connsiteY4" fmla="*/ 922866 h 1041400"/>
                <a:gd name="connsiteX5" fmla="*/ 0 w 753533"/>
                <a:gd name="connsiteY5" fmla="*/ 423332 h 1041400"/>
                <a:gd name="connsiteX6" fmla="*/ 59267 w 753533"/>
                <a:gd name="connsiteY6" fmla="*/ 245533 h 1041400"/>
                <a:gd name="connsiteX0" fmla="*/ 0 w 694266"/>
                <a:gd name="connsiteY0" fmla="*/ 245533 h 1041400"/>
                <a:gd name="connsiteX1" fmla="*/ 440266 w 694266"/>
                <a:gd name="connsiteY1" fmla="*/ 0 h 1041400"/>
                <a:gd name="connsiteX2" fmla="*/ 694266 w 694266"/>
                <a:gd name="connsiteY2" fmla="*/ 372533 h 1041400"/>
                <a:gd name="connsiteX3" fmla="*/ 635000 w 694266"/>
                <a:gd name="connsiteY3" fmla="*/ 1041400 h 1041400"/>
                <a:gd name="connsiteX4" fmla="*/ 203200 w 694266"/>
                <a:gd name="connsiteY4" fmla="*/ 922866 h 1041400"/>
                <a:gd name="connsiteX5" fmla="*/ 16933 w 694266"/>
                <a:gd name="connsiteY5" fmla="*/ 711199 h 1041400"/>
                <a:gd name="connsiteX6" fmla="*/ 0 w 694266"/>
                <a:gd name="connsiteY6" fmla="*/ 245533 h 1041400"/>
                <a:gd name="connsiteX0" fmla="*/ 34635 w 728901"/>
                <a:gd name="connsiteY0" fmla="*/ 245533 h 1041400"/>
                <a:gd name="connsiteX1" fmla="*/ 474901 w 728901"/>
                <a:gd name="connsiteY1" fmla="*/ 0 h 1041400"/>
                <a:gd name="connsiteX2" fmla="*/ 728901 w 728901"/>
                <a:gd name="connsiteY2" fmla="*/ 372533 h 1041400"/>
                <a:gd name="connsiteX3" fmla="*/ 669635 w 728901"/>
                <a:gd name="connsiteY3" fmla="*/ 1041400 h 1041400"/>
                <a:gd name="connsiteX4" fmla="*/ 237835 w 728901"/>
                <a:gd name="connsiteY4" fmla="*/ 922866 h 1041400"/>
                <a:gd name="connsiteX5" fmla="*/ 51568 w 728901"/>
                <a:gd name="connsiteY5" fmla="*/ 711199 h 1041400"/>
                <a:gd name="connsiteX6" fmla="*/ 34635 w 728901"/>
                <a:gd name="connsiteY6" fmla="*/ 245533 h 1041400"/>
                <a:gd name="connsiteX0" fmla="*/ 34635 w 728901"/>
                <a:gd name="connsiteY0" fmla="*/ 247568 h 1043435"/>
                <a:gd name="connsiteX1" fmla="*/ 474901 w 728901"/>
                <a:gd name="connsiteY1" fmla="*/ 2035 h 1043435"/>
                <a:gd name="connsiteX2" fmla="*/ 728901 w 728901"/>
                <a:gd name="connsiteY2" fmla="*/ 374568 h 1043435"/>
                <a:gd name="connsiteX3" fmla="*/ 669635 w 728901"/>
                <a:gd name="connsiteY3" fmla="*/ 1043435 h 1043435"/>
                <a:gd name="connsiteX4" fmla="*/ 237835 w 728901"/>
                <a:gd name="connsiteY4" fmla="*/ 924901 h 1043435"/>
                <a:gd name="connsiteX5" fmla="*/ 51568 w 728901"/>
                <a:gd name="connsiteY5" fmla="*/ 713234 h 1043435"/>
                <a:gd name="connsiteX6" fmla="*/ 34635 w 728901"/>
                <a:gd name="connsiteY6" fmla="*/ 247568 h 1043435"/>
                <a:gd name="connsiteX0" fmla="*/ 34635 w 728901"/>
                <a:gd name="connsiteY0" fmla="*/ 247568 h 1043435"/>
                <a:gd name="connsiteX1" fmla="*/ 474901 w 728901"/>
                <a:gd name="connsiteY1" fmla="*/ 2035 h 1043435"/>
                <a:gd name="connsiteX2" fmla="*/ 728901 w 728901"/>
                <a:gd name="connsiteY2" fmla="*/ 374568 h 1043435"/>
                <a:gd name="connsiteX3" fmla="*/ 669635 w 728901"/>
                <a:gd name="connsiteY3" fmla="*/ 1043435 h 1043435"/>
                <a:gd name="connsiteX4" fmla="*/ 237835 w 728901"/>
                <a:gd name="connsiteY4" fmla="*/ 924901 h 1043435"/>
                <a:gd name="connsiteX5" fmla="*/ 51568 w 728901"/>
                <a:gd name="connsiteY5" fmla="*/ 713234 h 1043435"/>
                <a:gd name="connsiteX6" fmla="*/ 34635 w 728901"/>
                <a:gd name="connsiteY6" fmla="*/ 247568 h 1043435"/>
                <a:gd name="connsiteX0" fmla="*/ 34635 w 746160"/>
                <a:gd name="connsiteY0" fmla="*/ 247568 h 1043435"/>
                <a:gd name="connsiteX1" fmla="*/ 474901 w 746160"/>
                <a:gd name="connsiteY1" fmla="*/ 2035 h 1043435"/>
                <a:gd name="connsiteX2" fmla="*/ 728901 w 746160"/>
                <a:gd name="connsiteY2" fmla="*/ 374568 h 1043435"/>
                <a:gd name="connsiteX3" fmla="*/ 669635 w 746160"/>
                <a:gd name="connsiteY3" fmla="*/ 1043435 h 1043435"/>
                <a:gd name="connsiteX4" fmla="*/ 237835 w 746160"/>
                <a:gd name="connsiteY4" fmla="*/ 924901 h 1043435"/>
                <a:gd name="connsiteX5" fmla="*/ 51568 w 746160"/>
                <a:gd name="connsiteY5" fmla="*/ 713234 h 1043435"/>
                <a:gd name="connsiteX6" fmla="*/ 34635 w 746160"/>
                <a:gd name="connsiteY6" fmla="*/ 247568 h 1043435"/>
                <a:gd name="connsiteX0" fmla="*/ 34635 w 746160"/>
                <a:gd name="connsiteY0" fmla="*/ 247568 h 1071811"/>
                <a:gd name="connsiteX1" fmla="*/ 474901 w 746160"/>
                <a:gd name="connsiteY1" fmla="*/ 2035 h 1071811"/>
                <a:gd name="connsiteX2" fmla="*/ 728901 w 746160"/>
                <a:gd name="connsiteY2" fmla="*/ 374568 h 1071811"/>
                <a:gd name="connsiteX3" fmla="*/ 669635 w 746160"/>
                <a:gd name="connsiteY3" fmla="*/ 1043435 h 1071811"/>
                <a:gd name="connsiteX4" fmla="*/ 237835 w 746160"/>
                <a:gd name="connsiteY4" fmla="*/ 924901 h 1071811"/>
                <a:gd name="connsiteX5" fmla="*/ 51568 w 746160"/>
                <a:gd name="connsiteY5" fmla="*/ 713234 h 1071811"/>
                <a:gd name="connsiteX6" fmla="*/ 34635 w 746160"/>
                <a:gd name="connsiteY6" fmla="*/ 247568 h 1071811"/>
                <a:gd name="connsiteX0" fmla="*/ 34635 w 763490"/>
                <a:gd name="connsiteY0" fmla="*/ 247568 h 1015647"/>
                <a:gd name="connsiteX1" fmla="*/ 474901 w 763490"/>
                <a:gd name="connsiteY1" fmla="*/ 2035 h 1015647"/>
                <a:gd name="connsiteX2" fmla="*/ 728901 w 763490"/>
                <a:gd name="connsiteY2" fmla="*/ 374568 h 1015647"/>
                <a:gd name="connsiteX3" fmla="*/ 711968 w 763490"/>
                <a:gd name="connsiteY3" fmla="*/ 975701 h 1015647"/>
                <a:gd name="connsiteX4" fmla="*/ 237835 w 763490"/>
                <a:gd name="connsiteY4" fmla="*/ 924901 h 1015647"/>
                <a:gd name="connsiteX5" fmla="*/ 51568 w 763490"/>
                <a:gd name="connsiteY5" fmla="*/ 713234 h 1015647"/>
                <a:gd name="connsiteX6" fmla="*/ 34635 w 763490"/>
                <a:gd name="connsiteY6" fmla="*/ 247568 h 1015647"/>
                <a:gd name="connsiteX0" fmla="*/ 60361 w 801971"/>
                <a:gd name="connsiteY0" fmla="*/ 247568 h 985618"/>
                <a:gd name="connsiteX1" fmla="*/ 500627 w 801971"/>
                <a:gd name="connsiteY1" fmla="*/ 2035 h 985618"/>
                <a:gd name="connsiteX2" fmla="*/ 754627 w 801971"/>
                <a:gd name="connsiteY2" fmla="*/ 374568 h 985618"/>
                <a:gd name="connsiteX3" fmla="*/ 737694 w 801971"/>
                <a:gd name="connsiteY3" fmla="*/ 975701 h 985618"/>
                <a:gd name="connsiteX4" fmla="*/ 77294 w 801971"/>
                <a:gd name="connsiteY4" fmla="*/ 713234 h 985618"/>
                <a:gd name="connsiteX5" fmla="*/ 60361 w 801971"/>
                <a:gd name="connsiteY5" fmla="*/ 247568 h 985618"/>
                <a:gd name="connsiteX0" fmla="*/ 32403 w 774013"/>
                <a:gd name="connsiteY0" fmla="*/ 247568 h 991440"/>
                <a:gd name="connsiteX1" fmla="*/ 472669 w 774013"/>
                <a:gd name="connsiteY1" fmla="*/ 2035 h 991440"/>
                <a:gd name="connsiteX2" fmla="*/ 726669 w 774013"/>
                <a:gd name="connsiteY2" fmla="*/ 374568 h 991440"/>
                <a:gd name="connsiteX3" fmla="*/ 709736 w 774013"/>
                <a:gd name="connsiteY3" fmla="*/ 975701 h 991440"/>
                <a:gd name="connsiteX4" fmla="*/ 125536 w 774013"/>
                <a:gd name="connsiteY4" fmla="*/ 806367 h 991440"/>
                <a:gd name="connsiteX5" fmla="*/ 32403 w 774013"/>
                <a:gd name="connsiteY5" fmla="*/ 247568 h 991440"/>
                <a:gd name="connsiteX0" fmla="*/ 32403 w 774013"/>
                <a:gd name="connsiteY0" fmla="*/ 492403 h 1236275"/>
                <a:gd name="connsiteX1" fmla="*/ 418161 w 774013"/>
                <a:gd name="connsiteY1" fmla="*/ 820 h 1236275"/>
                <a:gd name="connsiteX2" fmla="*/ 726669 w 774013"/>
                <a:gd name="connsiteY2" fmla="*/ 619403 h 1236275"/>
                <a:gd name="connsiteX3" fmla="*/ 709736 w 774013"/>
                <a:gd name="connsiteY3" fmla="*/ 1220536 h 1236275"/>
                <a:gd name="connsiteX4" fmla="*/ 125536 w 774013"/>
                <a:gd name="connsiteY4" fmla="*/ 1051202 h 1236275"/>
                <a:gd name="connsiteX5" fmla="*/ 32403 w 774013"/>
                <a:gd name="connsiteY5" fmla="*/ 492403 h 1236275"/>
                <a:gd name="connsiteX0" fmla="*/ 32403 w 766363"/>
                <a:gd name="connsiteY0" fmla="*/ 492403 h 1236275"/>
                <a:gd name="connsiteX1" fmla="*/ 418161 w 766363"/>
                <a:gd name="connsiteY1" fmla="*/ 820 h 1236275"/>
                <a:gd name="connsiteX2" fmla="*/ 704866 w 766363"/>
                <a:gd name="connsiteY2" fmla="*/ 134538 h 1236275"/>
                <a:gd name="connsiteX3" fmla="*/ 709736 w 766363"/>
                <a:gd name="connsiteY3" fmla="*/ 1220536 h 1236275"/>
                <a:gd name="connsiteX4" fmla="*/ 125536 w 766363"/>
                <a:gd name="connsiteY4" fmla="*/ 1051202 h 1236275"/>
                <a:gd name="connsiteX5" fmla="*/ 32403 w 766363"/>
                <a:gd name="connsiteY5" fmla="*/ 492403 h 1236275"/>
                <a:gd name="connsiteX0" fmla="*/ 32403 w 730211"/>
                <a:gd name="connsiteY0" fmla="*/ 492403 h 1159448"/>
                <a:gd name="connsiteX1" fmla="*/ 418161 w 730211"/>
                <a:gd name="connsiteY1" fmla="*/ 820 h 1159448"/>
                <a:gd name="connsiteX2" fmla="*/ 704866 w 730211"/>
                <a:gd name="connsiteY2" fmla="*/ 134538 h 1159448"/>
                <a:gd name="connsiteX3" fmla="*/ 644326 w 730211"/>
                <a:gd name="connsiteY3" fmla="*/ 1126457 h 1159448"/>
                <a:gd name="connsiteX4" fmla="*/ 125536 w 730211"/>
                <a:gd name="connsiteY4" fmla="*/ 1051202 h 1159448"/>
                <a:gd name="connsiteX5" fmla="*/ 32403 w 730211"/>
                <a:gd name="connsiteY5" fmla="*/ 492403 h 1159448"/>
                <a:gd name="connsiteX0" fmla="*/ 47105 w 744913"/>
                <a:gd name="connsiteY0" fmla="*/ 492403 h 1280866"/>
                <a:gd name="connsiteX1" fmla="*/ 432863 w 744913"/>
                <a:gd name="connsiteY1" fmla="*/ 820 h 1280866"/>
                <a:gd name="connsiteX2" fmla="*/ 719568 w 744913"/>
                <a:gd name="connsiteY2" fmla="*/ 134538 h 1280866"/>
                <a:gd name="connsiteX3" fmla="*/ 659028 w 744913"/>
                <a:gd name="connsiteY3" fmla="*/ 1126457 h 1280866"/>
                <a:gd name="connsiteX4" fmla="*/ 92998 w 744913"/>
                <a:gd name="connsiteY4" fmla="*/ 1239358 h 1280866"/>
                <a:gd name="connsiteX5" fmla="*/ 47105 w 744913"/>
                <a:gd name="connsiteY5" fmla="*/ 492403 h 1280866"/>
                <a:gd name="connsiteX0" fmla="*/ 47105 w 744913"/>
                <a:gd name="connsiteY0" fmla="*/ 579103 h 1280724"/>
                <a:gd name="connsiteX1" fmla="*/ 432863 w 744913"/>
                <a:gd name="connsiteY1" fmla="*/ 678 h 1280724"/>
                <a:gd name="connsiteX2" fmla="*/ 719568 w 744913"/>
                <a:gd name="connsiteY2" fmla="*/ 134396 h 1280724"/>
                <a:gd name="connsiteX3" fmla="*/ 659028 w 744913"/>
                <a:gd name="connsiteY3" fmla="*/ 1126315 h 1280724"/>
                <a:gd name="connsiteX4" fmla="*/ 92998 w 744913"/>
                <a:gd name="connsiteY4" fmla="*/ 1239216 h 1280724"/>
                <a:gd name="connsiteX5" fmla="*/ 47105 w 744913"/>
                <a:gd name="connsiteY5" fmla="*/ 579103 h 1280724"/>
                <a:gd name="connsiteX0" fmla="*/ 47105 w 744913"/>
                <a:gd name="connsiteY0" fmla="*/ 579103 h 1280724"/>
                <a:gd name="connsiteX1" fmla="*/ 432863 w 744913"/>
                <a:gd name="connsiteY1" fmla="*/ 678 h 1280724"/>
                <a:gd name="connsiteX2" fmla="*/ 719568 w 744913"/>
                <a:gd name="connsiteY2" fmla="*/ 134396 h 1280724"/>
                <a:gd name="connsiteX3" fmla="*/ 659028 w 744913"/>
                <a:gd name="connsiteY3" fmla="*/ 1126315 h 1280724"/>
                <a:gd name="connsiteX4" fmla="*/ 92998 w 744913"/>
                <a:gd name="connsiteY4" fmla="*/ 1239216 h 1280724"/>
                <a:gd name="connsiteX5" fmla="*/ 47105 w 744913"/>
                <a:gd name="connsiteY5" fmla="*/ 579103 h 1280724"/>
                <a:gd name="connsiteX0" fmla="*/ 47105 w 744913"/>
                <a:gd name="connsiteY0" fmla="*/ 579103 h 1280724"/>
                <a:gd name="connsiteX1" fmla="*/ 432863 w 744913"/>
                <a:gd name="connsiteY1" fmla="*/ 678 h 1280724"/>
                <a:gd name="connsiteX2" fmla="*/ 719568 w 744913"/>
                <a:gd name="connsiteY2" fmla="*/ 134396 h 1280724"/>
                <a:gd name="connsiteX3" fmla="*/ 659028 w 744913"/>
                <a:gd name="connsiteY3" fmla="*/ 1126315 h 1280724"/>
                <a:gd name="connsiteX4" fmla="*/ 92998 w 744913"/>
                <a:gd name="connsiteY4" fmla="*/ 1239216 h 1280724"/>
                <a:gd name="connsiteX5" fmla="*/ 47105 w 744913"/>
                <a:gd name="connsiteY5" fmla="*/ 579103 h 1280724"/>
                <a:gd name="connsiteX0" fmla="*/ 39605 w 737413"/>
                <a:gd name="connsiteY0" fmla="*/ 558438 h 1260059"/>
                <a:gd name="connsiteX1" fmla="*/ 399926 w 737413"/>
                <a:gd name="connsiteY1" fmla="*/ 1723 h 1260059"/>
                <a:gd name="connsiteX2" fmla="*/ 712068 w 737413"/>
                <a:gd name="connsiteY2" fmla="*/ 113731 h 1260059"/>
                <a:gd name="connsiteX3" fmla="*/ 651528 w 737413"/>
                <a:gd name="connsiteY3" fmla="*/ 1105650 h 1260059"/>
                <a:gd name="connsiteX4" fmla="*/ 85498 w 737413"/>
                <a:gd name="connsiteY4" fmla="*/ 1218551 h 1260059"/>
                <a:gd name="connsiteX5" fmla="*/ 39605 w 737413"/>
                <a:gd name="connsiteY5" fmla="*/ 558438 h 1260059"/>
                <a:gd name="connsiteX0" fmla="*/ 39605 w 737413"/>
                <a:gd name="connsiteY0" fmla="*/ 583202 h 1284823"/>
                <a:gd name="connsiteX1" fmla="*/ 399926 w 737413"/>
                <a:gd name="connsiteY1" fmla="*/ 26487 h 1284823"/>
                <a:gd name="connsiteX2" fmla="*/ 712068 w 737413"/>
                <a:gd name="connsiteY2" fmla="*/ 138495 h 1284823"/>
                <a:gd name="connsiteX3" fmla="*/ 651528 w 737413"/>
                <a:gd name="connsiteY3" fmla="*/ 1130414 h 1284823"/>
                <a:gd name="connsiteX4" fmla="*/ 85498 w 737413"/>
                <a:gd name="connsiteY4" fmla="*/ 1243315 h 1284823"/>
                <a:gd name="connsiteX5" fmla="*/ 39605 w 737413"/>
                <a:gd name="connsiteY5" fmla="*/ 583202 h 1284823"/>
                <a:gd name="connsiteX0" fmla="*/ 39605 w 737413"/>
                <a:gd name="connsiteY0" fmla="*/ 589541 h 1291162"/>
                <a:gd name="connsiteX1" fmla="*/ 399926 w 737413"/>
                <a:gd name="connsiteY1" fmla="*/ 32826 h 1291162"/>
                <a:gd name="connsiteX2" fmla="*/ 712068 w 737413"/>
                <a:gd name="connsiteY2" fmla="*/ 144834 h 1291162"/>
                <a:gd name="connsiteX3" fmla="*/ 651528 w 737413"/>
                <a:gd name="connsiteY3" fmla="*/ 1136753 h 1291162"/>
                <a:gd name="connsiteX4" fmla="*/ 85498 w 737413"/>
                <a:gd name="connsiteY4" fmla="*/ 1249654 h 1291162"/>
                <a:gd name="connsiteX5" fmla="*/ 39605 w 737413"/>
                <a:gd name="connsiteY5" fmla="*/ 589541 h 1291162"/>
                <a:gd name="connsiteX0" fmla="*/ 45344 w 743152"/>
                <a:gd name="connsiteY0" fmla="*/ 640222 h 1341843"/>
                <a:gd name="connsiteX1" fmla="*/ 489244 w 743152"/>
                <a:gd name="connsiteY1" fmla="*/ 18376 h 1341843"/>
                <a:gd name="connsiteX2" fmla="*/ 717807 w 743152"/>
                <a:gd name="connsiteY2" fmla="*/ 195515 h 1341843"/>
                <a:gd name="connsiteX3" fmla="*/ 657267 w 743152"/>
                <a:gd name="connsiteY3" fmla="*/ 1187434 h 1341843"/>
                <a:gd name="connsiteX4" fmla="*/ 91237 w 743152"/>
                <a:gd name="connsiteY4" fmla="*/ 1300335 h 1341843"/>
                <a:gd name="connsiteX5" fmla="*/ 45344 w 743152"/>
                <a:gd name="connsiteY5" fmla="*/ 640222 h 1341843"/>
                <a:gd name="connsiteX0" fmla="*/ 45344 w 752622"/>
                <a:gd name="connsiteY0" fmla="*/ 678335 h 1379956"/>
                <a:gd name="connsiteX1" fmla="*/ 489244 w 752622"/>
                <a:gd name="connsiteY1" fmla="*/ 56489 h 1379956"/>
                <a:gd name="connsiteX2" fmla="*/ 732343 w 752622"/>
                <a:gd name="connsiteY2" fmla="*/ 146786 h 1379956"/>
                <a:gd name="connsiteX3" fmla="*/ 657267 w 752622"/>
                <a:gd name="connsiteY3" fmla="*/ 1225547 h 1379956"/>
                <a:gd name="connsiteX4" fmla="*/ 91237 w 752622"/>
                <a:gd name="connsiteY4" fmla="*/ 1338448 h 1379956"/>
                <a:gd name="connsiteX5" fmla="*/ 45344 w 752622"/>
                <a:gd name="connsiteY5" fmla="*/ 678335 h 1379956"/>
                <a:gd name="connsiteX0" fmla="*/ 45344 w 752622"/>
                <a:gd name="connsiteY0" fmla="*/ 678335 h 1379956"/>
                <a:gd name="connsiteX1" fmla="*/ 489244 w 752622"/>
                <a:gd name="connsiteY1" fmla="*/ 56489 h 1379956"/>
                <a:gd name="connsiteX2" fmla="*/ 732343 w 752622"/>
                <a:gd name="connsiteY2" fmla="*/ 146786 h 1379956"/>
                <a:gd name="connsiteX3" fmla="*/ 657267 w 752622"/>
                <a:gd name="connsiteY3" fmla="*/ 1225547 h 1379956"/>
                <a:gd name="connsiteX4" fmla="*/ 91237 w 752622"/>
                <a:gd name="connsiteY4" fmla="*/ 1338448 h 1379956"/>
                <a:gd name="connsiteX5" fmla="*/ 45344 w 752622"/>
                <a:gd name="connsiteY5" fmla="*/ 678335 h 1379956"/>
                <a:gd name="connsiteX0" fmla="*/ 45344 w 746970"/>
                <a:gd name="connsiteY0" fmla="*/ 678335 h 1387878"/>
                <a:gd name="connsiteX1" fmla="*/ 489244 w 746970"/>
                <a:gd name="connsiteY1" fmla="*/ 56489 h 1387878"/>
                <a:gd name="connsiteX2" fmla="*/ 732343 w 746970"/>
                <a:gd name="connsiteY2" fmla="*/ 146786 h 1387878"/>
                <a:gd name="connsiteX3" fmla="*/ 657267 w 746970"/>
                <a:gd name="connsiteY3" fmla="*/ 1225547 h 1387878"/>
                <a:gd name="connsiteX4" fmla="*/ 91237 w 746970"/>
                <a:gd name="connsiteY4" fmla="*/ 1338448 h 1387878"/>
                <a:gd name="connsiteX5" fmla="*/ 45344 w 746970"/>
                <a:gd name="connsiteY5" fmla="*/ 678335 h 1387878"/>
                <a:gd name="connsiteX0" fmla="*/ 45344 w 749569"/>
                <a:gd name="connsiteY0" fmla="*/ 678335 h 1376352"/>
                <a:gd name="connsiteX1" fmla="*/ 489244 w 749569"/>
                <a:gd name="connsiteY1" fmla="*/ 56489 h 1376352"/>
                <a:gd name="connsiteX2" fmla="*/ 732343 w 749569"/>
                <a:gd name="connsiteY2" fmla="*/ 146786 h 1376352"/>
                <a:gd name="connsiteX3" fmla="*/ 668169 w 749569"/>
                <a:gd name="connsiteY3" fmla="*/ 1153179 h 1376352"/>
                <a:gd name="connsiteX4" fmla="*/ 91237 w 749569"/>
                <a:gd name="connsiteY4" fmla="*/ 1338448 h 1376352"/>
                <a:gd name="connsiteX5" fmla="*/ 45344 w 749569"/>
                <a:gd name="connsiteY5" fmla="*/ 678335 h 1376352"/>
                <a:gd name="connsiteX0" fmla="*/ 46842 w 747433"/>
                <a:gd name="connsiteY0" fmla="*/ 779173 h 1383111"/>
                <a:gd name="connsiteX1" fmla="*/ 487108 w 747433"/>
                <a:gd name="connsiteY1" fmla="*/ 63248 h 1383111"/>
                <a:gd name="connsiteX2" fmla="*/ 730207 w 747433"/>
                <a:gd name="connsiteY2" fmla="*/ 153545 h 1383111"/>
                <a:gd name="connsiteX3" fmla="*/ 666033 w 747433"/>
                <a:gd name="connsiteY3" fmla="*/ 1159938 h 1383111"/>
                <a:gd name="connsiteX4" fmla="*/ 89101 w 747433"/>
                <a:gd name="connsiteY4" fmla="*/ 1345207 h 1383111"/>
                <a:gd name="connsiteX5" fmla="*/ 46842 w 747433"/>
                <a:gd name="connsiteY5" fmla="*/ 779173 h 1383111"/>
                <a:gd name="connsiteX0" fmla="*/ 46842 w 738233"/>
                <a:gd name="connsiteY0" fmla="*/ 754364 h 1369392"/>
                <a:gd name="connsiteX1" fmla="*/ 487108 w 738233"/>
                <a:gd name="connsiteY1" fmla="*/ 38439 h 1369392"/>
                <a:gd name="connsiteX2" fmla="*/ 708404 w 738233"/>
                <a:gd name="connsiteY2" fmla="*/ 201105 h 1369392"/>
                <a:gd name="connsiteX3" fmla="*/ 666033 w 738233"/>
                <a:gd name="connsiteY3" fmla="*/ 1135129 h 1369392"/>
                <a:gd name="connsiteX4" fmla="*/ 89101 w 738233"/>
                <a:gd name="connsiteY4" fmla="*/ 1320398 h 1369392"/>
                <a:gd name="connsiteX5" fmla="*/ 46842 w 738233"/>
                <a:gd name="connsiteY5" fmla="*/ 754364 h 1369392"/>
                <a:gd name="connsiteX0" fmla="*/ 46842 w 763197"/>
                <a:gd name="connsiteY0" fmla="*/ 754364 h 1370808"/>
                <a:gd name="connsiteX1" fmla="*/ 487108 w 763197"/>
                <a:gd name="connsiteY1" fmla="*/ 38439 h 1370808"/>
                <a:gd name="connsiteX2" fmla="*/ 708404 w 763197"/>
                <a:gd name="connsiteY2" fmla="*/ 201105 h 1370808"/>
                <a:gd name="connsiteX3" fmla="*/ 709639 w 763197"/>
                <a:gd name="connsiteY3" fmla="*/ 1142366 h 1370808"/>
                <a:gd name="connsiteX4" fmla="*/ 89101 w 763197"/>
                <a:gd name="connsiteY4" fmla="*/ 1320398 h 1370808"/>
                <a:gd name="connsiteX5" fmla="*/ 46842 w 763197"/>
                <a:gd name="connsiteY5" fmla="*/ 754364 h 1370808"/>
                <a:gd name="connsiteX0" fmla="*/ 46842 w 767813"/>
                <a:gd name="connsiteY0" fmla="*/ 767905 h 1385649"/>
                <a:gd name="connsiteX1" fmla="*/ 487108 w 767813"/>
                <a:gd name="connsiteY1" fmla="*/ 51980 h 1385649"/>
                <a:gd name="connsiteX2" fmla="*/ 719306 w 767813"/>
                <a:gd name="connsiteY2" fmla="*/ 171225 h 1385649"/>
                <a:gd name="connsiteX3" fmla="*/ 709639 w 767813"/>
                <a:gd name="connsiteY3" fmla="*/ 1155907 h 1385649"/>
                <a:gd name="connsiteX4" fmla="*/ 89101 w 767813"/>
                <a:gd name="connsiteY4" fmla="*/ 1333939 h 1385649"/>
                <a:gd name="connsiteX5" fmla="*/ 46842 w 767813"/>
                <a:gd name="connsiteY5" fmla="*/ 767905 h 1385649"/>
                <a:gd name="connsiteX0" fmla="*/ 62550 w 785592"/>
                <a:gd name="connsiteY0" fmla="*/ 767905 h 1434790"/>
                <a:gd name="connsiteX1" fmla="*/ 502816 w 785592"/>
                <a:gd name="connsiteY1" fmla="*/ 51980 h 1434790"/>
                <a:gd name="connsiteX2" fmla="*/ 735014 w 785592"/>
                <a:gd name="connsiteY2" fmla="*/ 171225 h 1434790"/>
                <a:gd name="connsiteX3" fmla="*/ 725347 w 785592"/>
                <a:gd name="connsiteY3" fmla="*/ 1155907 h 1434790"/>
                <a:gd name="connsiteX4" fmla="*/ 75738 w 785592"/>
                <a:gd name="connsiteY4" fmla="*/ 1391833 h 1434790"/>
                <a:gd name="connsiteX5" fmla="*/ 62550 w 785592"/>
                <a:gd name="connsiteY5" fmla="*/ 767905 h 1434790"/>
                <a:gd name="connsiteX0" fmla="*/ 45950 w 805330"/>
                <a:gd name="connsiteY0" fmla="*/ 861168 h 1441211"/>
                <a:gd name="connsiteX1" fmla="*/ 522554 w 805330"/>
                <a:gd name="connsiteY1" fmla="*/ 58401 h 1441211"/>
                <a:gd name="connsiteX2" fmla="*/ 754752 w 805330"/>
                <a:gd name="connsiteY2" fmla="*/ 177646 h 1441211"/>
                <a:gd name="connsiteX3" fmla="*/ 745085 w 805330"/>
                <a:gd name="connsiteY3" fmla="*/ 1162328 h 1441211"/>
                <a:gd name="connsiteX4" fmla="*/ 95476 w 805330"/>
                <a:gd name="connsiteY4" fmla="*/ 1398254 h 1441211"/>
                <a:gd name="connsiteX5" fmla="*/ 45950 w 805330"/>
                <a:gd name="connsiteY5" fmla="*/ 861168 h 1441211"/>
                <a:gd name="connsiteX0" fmla="*/ 43394 w 802774"/>
                <a:gd name="connsiteY0" fmla="*/ 832016 h 1412059"/>
                <a:gd name="connsiteX1" fmla="*/ 483660 w 802774"/>
                <a:gd name="connsiteY1" fmla="*/ 72670 h 1412059"/>
                <a:gd name="connsiteX2" fmla="*/ 752196 w 802774"/>
                <a:gd name="connsiteY2" fmla="*/ 148494 h 1412059"/>
                <a:gd name="connsiteX3" fmla="*/ 742529 w 802774"/>
                <a:gd name="connsiteY3" fmla="*/ 1133176 h 1412059"/>
                <a:gd name="connsiteX4" fmla="*/ 92920 w 802774"/>
                <a:gd name="connsiteY4" fmla="*/ 1369102 h 1412059"/>
                <a:gd name="connsiteX5" fmla="*/ 43394 w 802774"/>
                <a:gd name="connsiteY5" fmla="*/ 832016 h 1412059"/>
                <a:gd name="connsiteX0" fmla="*/ 48639 w 808797"/>
                <a:gd name="connsiteY0" fmla="*/ 832016 h 1457017"/>
                <a:gd name="connsiteX1" fmla="*/ 488905 w 808797"/>
                <a:gd name="connsiteY1" fmla="*/ 72670 h 1457017"/>
                <a:gd name="connsiteX2" fmla="*/ 757441 w 808797"/>
                <a:gd name="connsiteY2" fmla="*/ 148494 h 1457017"/>
                <a:gd name="connsiteX3" fmla="*/ 747774 w 808797"/>
                <a:gd name="connsiteY3" fmla="*/ 1133176 h 1457017"/>
                <a:gd name="connsiteX4" fmla="*/ 87263 w 808797"/>
                <a:gd name="connsiteY4" fmla="*/ 1419759 h 1457017"/>
                <a:gd name="connsiteX5" fmla="*/ 48639 w 808797"/>
                <a:gd name="connsiteY5" fmla="*/ 832016 h 1457017"/>
                <a:gd name="connsiteX0" fmla="*/ 56311 w 817509"/>
                <a:gd name="connsiteY0" fmla="*/ 832016 h 1457017"/>
                <a:gd name="connsiteX1" fmla="*/ 496577 w 817509"/>
                <a:gd name="connsiteY1" fmla="*/ 72670 h 1457017"/>
                <a:gd name="connsiteX2" fmla="*/ 765113 w 817509"/>
                <a:gd name="connsiteY2" fmla="*/ 148494 h 1457017"/>
                <a:gd name="connsiteX3" fmla="*/ 755446 w 817509"/>
                <a:gd name="connsiteY3" fmla="*/ 1133176 h 1457017"/>
                <a:gd name="connsiteX4" fmla="*/ 80399 w 817509"/>
                <a:gd name="connsiteY4" fmla="*/ 1419759 h 1457017"/>
                <a:gd name="connsiteX5" fmla="*/ 56311 w 817509"/>
                <a:gd name="connsiteY5" fmla="*/ 832016 h 1457017"/>
                <a:gd name="connsiteX0" fmla="*/ 51212 w 823311"/>
                <a:gd name="connsiteY0" fmla="*/ 886262 h 1460606"/>
                <a:gd name="connsiteX1" fmla="*/ 502379 w 823311"/>
                <a:gd name="connsiteY1" fmla="*/ 76259 h 1460606"/>
                <a:gd name="connsiteX2" fmla="*/ 770915 w 823311"/>
                <a:gd name="connsiteY2" fmla="*/ 152083 h 1460606"/>
                <a:gd name="connsiteX3" fmla="*/ 761248 w 823311"/>
                <a:gd name="connsiteY3" fmla="*/ 1136765 h 1460606"/>
                <a:gd name="connsiteX4" fmla="*/ 86201 w 823311"/>
                <a:gd name="connsiteY4" fmla="*/ 1423348 h 1460606"/>
                <a:gd name="connsiteX5" fmla="*/ 51212 w 823311"/>
                <a:gd name="connsiteY5" fmla="*/ 886262 h 1460606"/>
                <a:gd name="connsiteX0" fmla="*/ 61241 w 942891"/>
                <a:gd name="connsiteY0" fmla="*/ 912209 h 1689362"/>
                <a:gd name="connsiteX1" fmla="*/ 512408 w 942891"/>
                <a:gd name="connsiteY1" fmla="*/ 102206 h 1689362"/>
                <a:gd name="connsiteX2" fmla="*/ 780944 w 942891"/>
                <a:gd name="connsiteY2" fmla="*/ 178030 h 1689362"/>
                <a:gd name="connsiteX3" fmla="*/ 904822 w 942891"/>
                <a:gd name="connsiteY3" fmla="*/ 1607775 h 1689362"/>
                <a:gd name="connsiteX4" fmla="*/ 96230 w 942891"/>
                <a:gd name="connsiteY4" fmla="*/ 1449295 h 1689362"/>
                <a:gd name="connsiteX5" fmla="*/ 61241 w 942891"/>
                <a:gd name="connsiteY5" fmla="*/ 912209 h 1689362"/>
                <a:gd name="connsiteX0" fmla="*/ 72536 w 954186"/>
                <a:gd name="connsiteY0" fmla="*/ 912209 h 1682776"/>
                <a:gd name="connsiteX1" fmla="*/ 523703 w 954186"/>
                <a:gd name="connsiteY1" fmla="*/ 102206 h 1682776"/>
                <a:gd name="connsiteX2" fmla="*/ 792239 w 954186"/>
                <a:gd name="connsiteY2" fmla="*/ 178030 h 1682776"/>
                <a:gd name="connsiteX3" fmla="*/ 916117 w 954186"/>
                <a:gd name="connsiteY3" fmla="*/ 1607775 h 1682776"/>
                <a:gd name="connsiteX4" fmla="*/ 88447 w 954186"/>
                <a:gd name="connsiteY4" fmla="*/ 1411302 h 1682776"/>
                <a:gd name="connsiteX5" fmla="*/ 72536 w 954186"/>
                <a:gd name="connsiteY5" fmla="*/ 912209 h 1682776"/>
                <a:gd name="connsiteX0" fmla="*/ 72536 w 954186"/>
                <a:gd name="connsiteY0" fmla="*/ 913527 h 1702958"/>
                <a:gd name="connsiteX1" fmla="*/ 523703 w 954186"/>
                <a:gd name="connsiteY1" fmla="*/ 103524 h 1702958"/>
                <a:gd name="connsiteX2" fmla="*/ 792239 w 954186"/>
                <a:gd name="connsiteY2" fmla="*/ 179348 h 1702958"/>
                <a:gd name="connsiteX3" fmla="*/ 916117 w 954186"/>
                <a:gd name="connsiteY3" fmla="*/ 1630804 h 1702958"/>
                <a:gd name="connsiteX4" fmla="*/ 88447 w 954186"/>
                <a:gd name="connsiteY4" fmla="*/ 1412620 h 1702958"/>
                <a:gd name="connsiteX5" fmla="*/ 72536 w 954186"/>
                <a:gd name="connsiteY5" fmla="*/ 913527 h 1702958"/>
                <a:gd name="connsiteX0" fmla="*/ 72536 w 954186"/>
                <a:gd name="connsiteY0" fmla="*/ 913527 h 1680605"/>
                <a:gd name="connsiteX1" fmla="*/ 523703 w 954186"/>
                <a:gd name="connsiteY1" fmla="*/ 103524 h 1680605"/>
                <a:gd name="connsiteX2" fmla="*/ 792239 w 954186"/>
                <a:gd name="connsiteY2" fmla="*/ 179348 h 1680605"/>
                <a:gd name="connsiteX3" fmla="*/ 916117 w 954186"/>
                <a:gd name="connsiteY3" fmla="*/ 1630804 h 1680605"/>
                <a:gd name="connsiteX4" fmla="*/ 88447 w 954186"/>
                <a:gd name="connsiteY4" fmla="*/ 1412620 h 1680605"/>
                <a:gd name="connsiteX5" fmla="*/ 72536 w 954186"/>
                <a:gd name="connsiteY5" fmla="*/ 913527 h 1680605"/>
                <a:gd name="connsiteX0" fmla="*/ 72536 w 973062"/>
                <a:gd name="connsiteY0" fmla="*/ 913527 h 1680605"/>
                <a:gd name="connsiteX1" fmla="*/ 523703 w 973062"/>
                <a:gd name="connsiteY1" fmla="*/ 103524 h 1680605"/>
                <a:gd name="connsiteX2" fmla="*/ 792239 w 973062"/>
                <a:gd name="connsiteY2" fmla="*/ 179348 h 1680605"/>
                <a:gd name="connsiteX3" fmla="*/ 916117 w 973062"/>
                <a:gd name="connsiteY3" fmla="*/ 1630804 h 1680605"/>
                <a:gd name="connsiteX4" fmla="*/ 88447 w 973062"/>
                <a:gd name="connsiteY4" fmla="*/ 1412620 h 1680605"/>
                <a:gd name="connsiteX5" fmla="*/ 72536 w 973062"/>
                <a:gd name="connsiteY5" fmla="*/ 913527 h 168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062" h="1680605">
                  <a:moveTo>
                    <a:pt x="72536" y="913527"/>
                  </a:moveTo>
                  <a:cubicBezTo>
                    <a:pt x="145079" y="695344"/>
                    <a:pt x="403753" y="225887"/>
                    <a:pt x="523703" y="103524"/>
                  </a:cubicBezTo>
                  <a:cubicBezTo>
                    <a:pt x="643654" y="-18839"/>
                    <a:pt x="726837" y="-75199"/>
                    <a:pt x="792239" y="179348"/>
                  </a:cubicBezTo>
                  <a:cubicBezTo>
                    <a:pt x="857641" y="433895"/>
                    <a:pt x="1075073" y="1450116"/>
                    <a:pt x="916117" y="1630804"/>
                  </a:cubicBezTo>
                  <a:cubicBezTo>
                    <a:pt x="777470" y="1788406"/>
                    <a:pt x="229044" y="1532166"/>
                    <a:pt x="88447" y="1412620"/>
                  </a:cubicBezTo>
                  <a:cubicBezTo>
                    <a:pt x="-52150" y="1293074"/>
                    <a:pt x="-7" y="1131710"/>
                    <a:pt x="72536" y="9135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mpd="sng">
              <a:noFill/>
            </a:ln>
          </p:spPr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691460" y="2142589"/>
              <a:ext cx="1263763" cy="752197"/>
            </a:xfrm>
            <a:custGeom>
              <a:avLst/>
              <a:gdLst>
                <a:gd name="connsiteX0" fmla="*/ 0 w 694266"/>
                <a:gd name="connsiteY0" fmla="*/ 245533 h 1041400"/>
                <a:gd name="connsiteX1" fmla="*/ 440266 w 694266"/>
                <a:gd name="connsiteY1" fmla="*/ 0 h 1041400"/>
                <a:gd name="connsiteX2" fmla="*/ 694266 w 694266"/>
                <a:gd name="connsiteY2" fmla="*/ 372533 h 1041400"/>
                <a:gd name="connsiteX3" fmla="*/ 635000 w 694266"/>
                <a:gd name="connsiteY3" fmla="*/ 1041400 h 1041400"/>
                <a:gd name="connsiteX4" fmla="*/ 203200 w 694266"/>
                <a:gd name="connsiteY4" fmla="*/ 922866 h 1041400"/>
                <a:gd name="connsiteX5" fmla="*/ 42333 w 694266"/>
                <a:gd name="connsiteY5" fmla="*/ 364066 h 1041400"/>
                <a:gd name="connsiteX0" fmla="*/ 59267 w 753533"/>
                <a:gd name="connsiteY0" fmla="*/ 245533 h 1041400"/>
                <a:gd name="connsiteX1" fmla="*/ 499533 w 753533"/>
                <a:gd name="connsiteY1" fmla="*/ 0 h 1041400"/>
                <a:gd name="connsiteX2" fmla="*/ 753533 w 753533"/>
                <a:gd name="connsiteY2" fmla="*/ 372533 h 1041400"/>
                <a:gd name="connsiteX3" fmla="*/ 694267 w 753533"/>
                <a:gd name="connsiteY3" fmla="*/ 1041400 h 1041400"/>
                <a:gd name="connsiteX4" fmla="*/ 262467 w 753533"/>
                <a:gd name="connsiteY4" fmla="*/ 922866 h 1041400"/>
                <a:gd name="connsiteX5" fmla="*/ 0 w 753533"/>
                <a:gd name="connsiteY5" fmla="*/ 423332 h 1041400"/>
                <a:gd name="connsiteX0" fmla="*/ 59267 w 753533"/>
                <a:gd name="connsiteY0" fmla="*/ 245533 h 1041400"/>
                <a:gd name="connsiteX1" fmla="*/ 499533 w 753533"/>
                <a:gd name="connsiteY1" fmla="*/ 0 h 1041400"/>
                <a:gd name="connsiteX2" fmla="*/ 753533 w 753533"/>
                <a:gd name="connsiteY2" fmla="*/ 372533 h 1041400"/>
                <a:gd name="connsiteX3" fmla="*/ 694267 w 753533"/>
                <a:gd name="connsiteY3" fmla="*/ 1041400 h 1041400"/>
                <a:gd name="connsiteX4" fmla="*/ 262467 w 753533"/>
                <a:gd name="connsiteY4" fmla="*/ 922866 h 1041400"/>
                <a:gd name="connsiteX5" fmla="*/ 0 w 753533"/>
                <a:gd name="connsiteY5" fmla="*/ 423332 h 1041400"/>
                <a:gd name="connsiteX6" fmla="*/ 59267 w 753533"/>
                <a:gd name="connsiteY6" fmla="*/ 245533 h 1041400"/>
                <a:gd name="connsiteX0" fmla="*/ 0 w 694266"/>
                <a:gd name="connsiteY0" fmla="*/ 245533 h 1041400"/>
                <a:gd name="connsiteX1" fmla="*/ 440266 w 694266"/>
                <a:gd name="connsiteY1" fmla="*/ 0 h 1041400"/>
                <a:gd name="connsiteX2" fmla="*/ 694266 w 694266"/>
                <a:gd name="connsiteY2" fmla="*/ 372533 h 1041400"/>
                <a:gd name="connsiteX3" fmla="*/ 635000 w 694266"/>
                <a:gd name="connsiteY3" fmla="*/ 1041400 h 1041400"/>
                <a:gd name="connsiteX4" fmla="*/ 203200 w 694266"/>
                <a:gd name="connsiteY4" fmla="*/ 922866 h 1041400"/>
                <a:gd name="connsiteX5" fmla="*/ 16933 w 694266"/>
                <a:gd name="connsiteY5" fmla="*/ 711199 h 1041400"/>
                <a:gd name="connsiteX6" fmla="*/ 0 w 694266"/>
                <a:gd name="connsiteY6" fmla="*/ 245533 h 1041400"/>
                <a:gd name="connsiteX0" fmla="*/ 34635 w 728901"/>
                <a:gd name="connsiteY0" fmla="*/ 245533 h 1041400"/>
                <a:gd name="connsiteX1" fmla="*/ 474901 w 728901"/>
                <a:gd name="connsiteY1" fmla="*/ 0 h 1041400"/>
                <a:gd name="connsiteX2" fmla="*/ 728901 w 728901"/>
                <a:gd name="connsiteY2" fmla="*/ 372533 h 1041400"/>
                <a:gd name="connsiteX3" fmla="*/ 669635 w 728901"/>
                <a:gd name="connsiteY3" fmla="*/ 1041400 h 1041400"/>
                <a:gd name="connsiteX4" fmla="*/ 237835 w 728901"/>
                <a:gd name="connsiteY4" fmla="*/ 922866 h 1041400"/>
                <a:gd name="connsiteX5" fmla="*/ 51568 w 728901"/>
                <a:gd name="connsiteY5" fmla="*/ 711199 h 1041400"/>
                <a:gd name="connsiteX6" fmla="*/ 34635 w 728901"/>
                <a:gd name="connsiteY6" fmla="*/ 245533 h 1041400"/>
                <a:gd name="connsiteX0" fmla="*/ 34635 w 728901"/>
                <a:gd name="connsiteY0" fmla="*/ 247568 h 1043435"/>
                <a:gd name="connsiteX1" fmla="*/ 474901 w 728901"/>
                <a:gd name="connsiteY1" fmla="*/ 2035 h 1043435"/>
                <a:gd name="connsiteX2" fmla="*/ 728901 w 728901"/>
                <a:gd name="connsiteY2" fmla="*/ 374568 h 1043435"/>
                <a:gd name="connsiteX3" fmla="*/ 669635 w 728901"/>
                <a:gd name="connsiteY3" fmla="*/ 1043435 h 1043435"/>
                <a:gd name="connsiteX4" fmla="*/ 237835 w 728901"/>
                <a:gd name="connsiteY4" fmla="*/ 924901 h 1043435"/>
                <a:gd name="connsiteX5" fmla="*/ 51568 w 728901"/>
                <a:gd name="connsiteY5" fmla="*/ 713234 h 1043435"/>
                <a:gd name="connsiteX6" fmla="*/ 34635 w 728901"/>
                <a:gd name="connsiteY6" fmla="*/ 247568 h 1043435"/>
                <a:gd name="connsiteX0" fmla="*/ 34635 w 728901"/>
                <a:gd name="connsiteY0" fmla="*/ 247568 h 1043435"/>
                <a:gd name="connsiteX1" fmla="*/ 474901 w 728901"/>
                <a:gd name="connsiteY1" fmla="*/ 2035 h 1043435"/>
                <a:gd name="connsiteX2" fmla="*/ 728901 w 728901"/>
                <a:gd name="connsiteY2" fmla="*/ 374568 h 1043435"/>
                <a:gd name="connsiteX3" fmla="*/ 669635 w 728901"/>
                <a:gd name="connsiteY3" fmla="*/ 1043435 h 1043435"/>
                <a:gd name="connsiteX4" fmla="*/ 237835 w 728901"/>
                <a:gd name="connsiteY4" fmla="*/ 924901 h 1043435"/>
                <a:gd name="connsiteX5" fmla="*/ 51568 w 728901"/>
                <a:gd name="connsiteY5" fmla="*/ 713234 h 1043435"/>
                <a:gd name="connsiteX6" fmla="*/ 34635 w 728901"/>
                <a:gd name="connsiteY6" fmla="*/ 247568 h 1043435"/>
                <a:gd name="connsiteX0" fmla="*/ 34635 w 746160"/>
                <a:gd name="connsiteY0" fmla="*/ 247568 h 1043435"/>
                <a:gd name="connsiteX1" fmla="*/ 474901 w 746160"/>
                <a:gd name="connsiteY1" fmla="*/ 2035 h 1043435"/>
                <a:gd name="connsiteX2" fmla="*/ 728901 w 746160"/>
                <a:gd name="connsiteY2" fmla="*/ 374568 h 1043435"/>
                <a:gd name="connsiteX3" fmla="*/ 669635 w 746160"/>
                <a:gd name="connsiteY3" fmla="*/ 1043435 h 1043435"/>
                <a:gd name="connsiteX4" fmla="*/ 237835 w 746160"/>
                <a:gd name="connsiteY4" fmla="*/ 924901 h 1043435"/>
                <a:gd name="connsiteX5" fmla="*/ 51568 w 746160"/>
                <a:gd name="connsiteY5" fmla="*/ 713234 h 1043435"/>
                <a:gd name="connsiteX6" fmla="*/ 34635 w 746160"/>
                <a:gd name="connsiteY6" fmla="*/ 247568 h 1043435"/>
                <a:gd name="connsiteX0" fmla="*/ 34635 w 746160"/>
                <a:gd name="connsiteY0" fmla="*/ 247568 h 1071811"/>
                <a:gd name="connsiteX1" fmla="*/ 474901 w 746160"/>
                <a:gd name="connsiteY1" fmla="*/ 2035 h 1071811"/>
                <a:gd name="connsiteX2" fmla="*/ 728901 w 746160"/>
                <a:gd name="connsiteY2" fmla="*/ 374568 h 1071811"/>
                <a:gd name="connsiteX3" fmla="*/ 669635 w 746160"/>
                <a:gd name="connsiteY3" fmla="*/ 1043435 h 1071811"/>
                <a:gd name="connsiteX4" fmla="*/ 237835 w 746160"/>
                <a:gd name="connsiteY4" fmla="*/ 924901 h 1071811"/>
                <a:gd name="connsiteX5" fmla="*/ 51568 w 746160"/>
                <a:gd name="connsiteY5" fmla="*/ 713234 h 1071811"/>
                <a:gd name="connsiteX6" fmla="*/ 34635 w 746160"/>
                <a:gd name="connsiteY6" fmla="*/ 247568 h 1071811"/>
                <a:gd name="connsiteX0" fmla="*/ 34635 w 763490"/>
                <a:gd name="connsiteY0" fmla="*/ 247568 h 1015647"/>
                <a:gd name="connsiteX1" fmla="*/ 474901 w 763490"/>
                <a:gd name="connsiteY1" fmla="*/ 2035 h 1015647"/>
                <a:gd name="connsiteX2" fmla="*/ 728901 w 763490"/>
                <a:gd name="connsiteY2" fmla="*/ 374568 h 1015647"/>
                <a:gd name="connsiteX3" fmla="*/ 711968 w 763490"/>
                <a:gd name="connsiteY3" fmla="*/ 975701 h 1015647"/>
                <a:gd name="connsiteX4" fmla="*/ 237835 w 763490"/>
                <a:gd name="connsiteY4" fmla="*/ 924901 h 1015647"/>
                <a:gd name="connsiteX5" fmla="*/ 51568 w 763490"/>
                <a:gd name="connsiteY5" fmla="*/ 713234 h 1015647"/>
                <a:gd name="connsiteX6" fmla="*/ 34635 w 763490"/>
                <a:gd name="connsiteY6" fmla="*/ 247568 h 1015647"/>
                <a:gd name="connsiteX0" fmla="*/ 60361 w 801971"/>
                <a:gd name="connsiteY0" fmla="*/ 247568 h 985618"/>
                <a:gd name="connsiteX1" fmla="*/ 500627 w 801971"/>
                <a:gd name="connsiteY1" fmla="*/ 2035 h 985618"/>
                <a:gd name="connsiteX2" fmla="*/ 754627 w 801971"/>
                <a:gd name="connsiteY2" fmla="*/ 374568 h 985618"/>
                <a:gd name="connsiteX3" fmla="*/ 737694 w 801971"/>
                <a:gd name="connsiteY3" fmla="*/ 975701 h 985618"/>
                <a:gd name="connsiteX4" fmla="*/ 77294 w 801971"/>
                <a:gd name="connsiteY4" fmla="*/ 713234 h 985618"/>
                <a:gd name="connsiteX5" fmla="*/ 60361 w 801971"/>
                <a:gd name="connsiteY5" fmla="*/ 247568 h 985618"/>
                <a:gd name="connsiteX0" fmla="*/ 32403 w 774013"/>
                <a:gd name="connsiteY0" fmla="*/ 247568 h 991440"/>
                <a:gd name="connsiteX1" fmla="*/ 472669 w 774013"/>
                <a:gd name="connsiteY1" fmla="*/ 2035 h 991440"/>
                <a:gd name="connsiteX2" fmla="*/ 726669 w 774013"/>
                <a:gd name="connsiteY2" fmla="*/ 374568 h 991440"/>
                <a:gd name="connsiteX3" fmla="*/ 709736 w 774013"/>
                <a:gd name="connsiteY3" fmla="*/ 975701 h 991440"/>
                <a:gd name="connsiteX4" fmla="*/ 125536 w 774013"/>
                <a:gd name="connsiteY4" fmla="*/ 806367 h 991440"/>
                <a:gd name="connsiteX5" fmla="*/ 32403 w 774013"/>
                <a:gd name="connsiteY5" fmla="*/ 247568 h 991440"/>
                <a:gd name="connsiteX0" fmla="*/ 32403 w 742203"/>
                <a:gd name="connsiteY0" fmla="*/ 247568 h 915261"/>
                <a:gd name="connsiteX1" fmla="*/ 472669 w 742203"/>
                <a:gd name="connsiteY1" fmla="*/ 2035 h 915261"/>
                <a:gd name="connsiteX2" fmla="*/ 726669 w 742203"/>
                <a:gd name="connsiteY2" fmla="*/ 374568 h 915261"/>
                <a:gd name="connsiteX3" fmla="*/ 633536 w 742203"/>
                <a:gd name="connsiteY3" fmla="*/ 882568 h 915261"/>
                <a:gd name="connsiteX4" fmla="*/ 125536 w 742203"/>
                <a:gd name="connsiteY4" fmla="*/ 806367 h 915261"/>
                <a:gd name="connsiteX5" fmla="*/ 32403 w 742203"/>
                <a:gd name="connsiteY5" fmla="*/ 247568 h 915261"/>
                <a:gd name="connsiteX0" fmla="*/ 32403 w 742203"/>
                <a:gd name="connsiteY0" fmla="*/ 247568 h 915261"/>
                <a:gd name="connsiteX1" fmla="*/ 591203 w 742203"/>
                <a:gd name="connsiteY1" fmla="*/ 2035 h 915261"/>
                <a:gd name="connsiteX2" fmla="*/ 726669 w 742203"/>
                <a:gd name="connsiteY2" fmla="*/ 374568 h 915261"/>
                <a:gd name="connsiteX3" fmla="*/ 633536 w 742203"/>
                <a:gd name="connsiteY3" fmla="*/ 882568 h 915261"/>
                <a:gd name="connsiteX4" fmla="*/ 125536 w 742203"/>
                <a:gd name="connsiteY4" fmla="*/ 806367 h 915261"/>
                <a:gd name="connsiteX5" fmla="*/ 32403 w 742203"/>
                <a:gd name="connsiteY5" fmla="*/ 247568 h 915261"/>
                <a:gd name="connsiteX0" fmla="*/ 32984 w 755097"/>
                <a:gd name="connsiteY0" fmla="*/ 247568 h 807371"/>
                <a:gd name="connsiteX1" fmla="*/ 591784 w 755097"/>
                <a:gd name="connsiteY1" fmla="*/ 2035 h 807371"/>
                <a:gd name="connsiteX2" fmla="*/ 727250 w 755097"/>
                <a:gd name="connsiteY2" fmla="*/ 374568 h 807371"/>
                <a:gd name="connsiteX3" fmla="*/ 126117 w 755097"/>
                <a:gd name="connsiteY3" fmla="*/ 806367 h 807371"/>
                <a:gd name="connsiteX4" fmla="*/ 32984 w 755097"/>
                <a:gd name="connsiteY4" fmla="*/ 247568 h 807371"/>
                <a:gd name="connsiteX0" fmla="*/ 32984 w 686504"/>
                <a:gd name="connsiteY0" fmla="*/ 247568 h 811167"/>
                <a:gd name="connsiteX1" fmla="*/ 591784 w 686504"/>
                <a:gd name="connsiteY1" fmla="*/ 2035 h 811167"/>
                <a:gd name="connsiteX2" fmla="*/ 634117 w 686504"/>
                <a:gd name="connsiteY2" fmla="*/ 645501 h 811167"/>
                <a:gd name="connsiteX3" fmla="*/ 126117 w 686504"/>
                <a:gd name="connsiteY3" fmla="*/ 806367 h 811167"/>
                <a:gd name="connsiteX4" fmla="*/ 32984 w 686504"/>
                <a:gd name="connsiteY4" fmla="*/ 247568 h 811167"/>
                <a:gd name="connsiteX0" fmla="*/ 20594 w 674114"/>
                <a:gd name="connsiteY0" fmla="*/ 247568 h 827236"/>
                <a:gd name="connsiteX1" fmla="*/ 579394 w 674114"/>
                <a:gd name="connsiteY1" fmla="*/ 2035 h 827236"/>
                <a:gd name="connsiteX2" fmla="*/ 621727 w 674114"/>
                <a:gd name="connsiteY2" fmla="*/ 645501 h 827236"/>
                <a:gd name="connsiteX3" fmla="*/ 189927 w 674114"/>
                <a:gd name="connsiteY3" fmla="*/ 823301 h 827236"/>
                <a:gd name="connsiteX4" fmla="*/ 20594 w 674114"/>
                <a:gd name="connsiteY4" fmla="*/ 247568 h 827236"/>
                <a:gd name="connsiteX0" fmla="*/ 35128 w 603982"/>
                <a:gd name="connsiteY0" fmla="*/ 348399 h 826467"/>
                <a:gd name="connsiteX1" fmla="*/ 509262 w 603982"/>
                <a:gd name="connsiteY1" fmla="*/ 1266 h 826467"/>
                <a:gd name="connsiteX2" fmla="*/ 551595 w 603982"/>
                <a:gd name="connsiteY2" fmla="*/ 644732 h 826467"/>
                <a:gd name="connsiteX3" fmla="*/ 119795 w 603982"/>
                <a:gd name="connsiteY3" fmla="*/ 822532 h 826467"/>
                <a:gd name="connsiteX4" fmla="*/ 35128 w 603982"/>
                <a:gd name="connsiteY4" fmla="*/ 348399 h 826467"/>
                <a:gd name="connsiteX0" fmla="*/ 35128 w 600653"/>
                <a:gd name="connsiteY0" fmla="*/ 205916 h 683984"/>
                <a:gd name="connsiteX1" fmla="*/ 500795 w 600653"/>
                <a:gd name="connsiteY1" fmla="*/ 2717 h 683984"/>
                <a:gd name="connsiteX2" fmla="*/ 551595 w 600653"/>
                <a:gd name="connsiteY2" fmla="*/ 502249 h 683984"/>
                <a:gd name="connsiteX3" fmla="*/ 119795 w 600653"/>
                <a:gd name="connsiteY3" fmla="*/ 680049 h 683984"/>
                <a:gd name="connsiteX4" fmla="*/ 35128 w 600653"/>
                <a:gd name="connsiteY4" fmla="*/ 205916 h 683984"/>
                <a:gd name="connsiteX0" fmla="*/ 21534 w 587059"/>
                <a:gd name="connsiteY0" fmla="*/ 205916 h 652247"/>
                <a:gd name="connsiteX1" fmla="*/ 487201 w 587059"/>
                <a:gd name="connsiteY1" fmla="*/ 2717 h 652247"/>
                <a:gd name="connsiteX2" fmla="*/ 538001 w 587059"/>
                <a:gd name="connsiteY2" fmla="*/ 502249 h 652247"/>
                <a:gd name="connsiteX3" fmla="*/ 182401 w 587059"/>
                <a:gd name="connsiteY3" fmla="*/ 646182 h 652247"/>
                <a:gd name="connsiteX4" fmla="*/ 21534 w 587059"/>
                <a:gd name="connsiteY4" fmla="*/ 205916 h 652247"/>
                <a:gd name="connsiteX0" fmla="*/ 21534 w 597875"/>
                <a:gd name="connsiteY0" fmla="*/ 173013 h 619344"/>
                <a:gd name="connsiteX1" fmla="*/ 512601 w 597875"/>
                <a:gd name="connsiteY1" fmla="*/ 3680 h 619344"/>
                <a:gd name="connsiteX2" fmla="*/ 538001 w 597875"/>
                <a:gd name="connsiteY2" fmla="*/ 469346 h 619344"/>
                <a:gd name="connsiteX3" fmla="*/ 182401 w 597875"/>
                <a:gd name="connsiteY3" fmla="*/ 613279 h 619344"/>
                <a:gd name="connsiteX4" fmla="*/ 21534 w 597875"/>
                <a:gd name="connsiteY4" fmla="*/ 173013 h 619344"/>
                <a:gd name="connsiteX0" fmla="*/ 21534 w 597875"/>
                <a:gd name="connsiteY0" fmla="*/ 175505 h 621836"/>
                <a:gd name="connsiteX1" fmla="*/ 512601 w 597875"/>
                <a:gd name="connsiteY1" fmla="*/ 6172 h 621836"/>
                <a:gd name="connsiteX2" fmla="*/ 538001 w 597875"/>
                <a:gd name="connsiteY2" fmla="*/ 471838 h 621836"/>
                <a:gd name="connsiteX3" fmla="*/ 182401 w 597875"/>
                <a:gd name="connsiteY3" fmla="*/ 615771 h 621836"/>
                <a:gd name="connsiteX4" fmla="*/ 21534 w 597875"/>
                <a:gd name="connsiteY4" fmla="*/ 175505 h 621836"/>
                <a:gd name="connsiteX0" fmla="*/ 21534 w 597875"/>
                <a:gd name="connsiteY0" fmla="*/ 173013 h 619344"/>
                <a:gd name="connsiteX1" fmla="*/ 512601 w 597875"/>
                <a:gd name="connsiteY1" fmla="*/ 3680 h 619344"/>
                <a:gd name="connsiteX2" fmla="*/ 538001 w 597875"/>
                <a:gd name="connsiteY2" fmla="*/ 469346 h 619344"/>
                <a:gd name="connsiteX3" fmla="*/ 182401 w 597875"/>
                <a:gd name="connsiteY3" fmla="*/ 613279 h 619344"/>
                <a:gd name="connsiteX4" fmla="*/ 21534 w 597875"/>
                <a:gd name="connsiteY4" fmla="*/ 173013 h 619344"/>
                <a:gd name="connsiteX0" fmla="*/ 21534 w 607390"/>
                <a:gd name="connsiteY0" fmla="*/ 184299 h 630630"/>
                <a:gd name="connsiteX1" fmla="*/ 512601 w 607390"/>
                <a:gd name="connsiteY1" fmla="*/ 14966 h 630630"/>
                <a:gd name="connsiteX2" fmla="*/ 538001 w 607390"/>
                <a:gd name="connsiteY2" fmla="*/ 480632 h 630630"/>
                <a:gd name="connsiteX3" fmla="*/ 182401 w 607390"/>
                <a:gd name="connsiteY3" fmla="*/ 624565 h 630630"/>
                <a:gd name="connsiteX4" fmla="*/ 21534 w 607390"/>
                <a:gd name="connsiteY4" fmla="*/ 184299 h 630630"/>
                <a:gd name="connsiteX0" fmla="*/ 38188 w 1354556"/>
                <a:gd name="connsiteY0" fmla="*/ 203351 h 866833"/>
                <a:gd name="connsiteX1" fmla="*/ 529255 w 1354556"/>
                <a:gd name="connsiteY1" fmla="*/ 34018 h 866833"/>
                <a:gd name="connsiteX2" fmla="*/ 1348405 w 1354556"/>
                <a:gd name="connsiteY2" fmla="*/ 823534 h 866833"/>
                <a:gd name="connsiteX3" fmla="*/ 199055 w 1354556"/>
                <a:gd name="connsiteY3" fmla="*/ 643617 h 866833"/>
                <a:gd name="connsiteX4" fmla="*/ 38188 w 1354556"/>
                <a:gd name="connsiteY4" fmla="*/ 203351 h 866833"/>
                <a:gd name="connsiteX0" fmla="*/ 38188 w 1366114"/>
                <a:gd name="connsiteY0" fmla="*/ 203351 h 866833"/>
                <a:gd name="connsiteX1" fmla="*/ 529255 w 1366114"/>
                <a:gd name="connsiteY1" fmla="*/ 34018 h 866833"/>
                <a:gd name="connsiteX2" fmla="*/ 1348405 w 1366114"/>
                <a:gd name="connsiteY2" fmla="*/ 823534 h 866833"/>
                <a:gd name="connsiteX3" fmla="*/ 199055 w 1366114"/>
                <a:gd name="connsiteY3" fmla="*/ 643617 h 866833"/>
                <a:gd name="connsiteX4" fmla="*/ 38188 w 1366114"/>
                <a:gd name="connsiteY4" fmla="*/ 203351 h 866833"/>
                <a:gd name="connsiteX0" fmla="*/ 38188 w 1366114"/>
                <a:gd name="connsiteY0" fmla="*/ 203351 h 914995"/>
                <a:gd name="connsiteX1" fmla="*/ 529255 w 1366114"/>
                <a:gd name="connsiteY1" fmla="*/ 34018 h 914995"/>
                <a:gd name="connsiteX2" fmla="*/ 1348405 w 1366114"/>
                <a:gd name="connsiteY2" fmla="*/ 823534 h 914995"/>
                <a:gd name="connsiteX3" fmla="*/ 199055 w 1366114"/>
                <a:gd name="connsiteY3" fmla="*/ 643617 h 914995"/>
                <a:gd name="connsiteX4" fmla="*/ 38188 w 1366114"/>
                <a:gd name="connsiteY4" fmla="*/ 203351 h 914995"/>
                <a:gd name="connsiteX0" fmla="*/ 38188 w 1369855"/>
                <a:gd name="connsiteY0" fmla="*/ 203351 h 914995"/>
                <a:gd name="connsiteX1" fmla="*/ 529255 w 1369855"/>
                <a:gd name="connsiteY1" fmla="*/ 34018 h 914995"/>
                <a:gd name="connsiteX2" fmla="*/ 1348405 w 1369855"/>
                <a:gd name="connsiteY2" fmla="*/ 823534 h 914995"/>
                <a:gd name="connsiteX3" fmla="*/ 199055 w 1369855"/>
                <a:gd name="connsiteY3" fmla="*/ 643617 h 914995"/>
                <a:gd name="connsiteX4" fmla="*/ 38188 w 1369855"/>
                <a:gd name="connsiteY4" fmla="*/ 203351 h 914995"/>
                <a:gd name="connsiteX0" fmla="*/ 44929 w 1364886"/>
                <a:gd name="connsiteY0" fmla="*/ 130224 h 775350"/>
                <a:gd name="connsiteX1" fmla="*/ 720146 w 1364886"/>
                <a:gd name="connsiteY1" fmla="*/ 43441 h 775350"/>
                <a:gd name="connsiteX2" fmla="*/ 1355146 w 1364886"/>
                <a:gd name="connsiteY2" fmla="*/ 750407 h 775350"/>
                <a:gd name="connsiteX3" fmla="*/ 205796 w 1364886"/>
                <a:gd name="connsiteY3" fmla="*/ 570490 h 775350"/>
                <a:gd name="connsiteX4" fmla="*/ 44929 w 1364886"/>
                <a:gd name="connsiteY4" fmla="*/ 130224 h 775350"/>
                <a:gd name="connsiteX0" fmla="*/ 44929 w 1408594"/>
                <a:gd name="connsiteY0" fmla="*/ 130224 h 773743"/>
                <a:gd name="connsiteX1" fmla="*/ 720146 w 1408594"/>
                <a:gd name="connsiteY1" fmla="*/ 43441 h 773743"/>
                <a:gd name="connsiteX2" fmla="*/ 1355146 w 1408594"/>
                <a:gd name="connsiteY2" fmla="*/ 750407 h 773743"/>
                <a:gd name="connsiteX3" fmla="*/ 205796 w 1408594"/>
                <a:gd name="connsiteY3" fmla="*/ 570490 h 773743"/>
                <a:gd name="connsiteX4" fmla="*/ 44929 w 1408594"/>
                <a:gd name="connsiteY4" fmla="*/ 130224 h 773743"/>
                <a:gd name="connsiteX0" fmla="*/ 44929 w 1395316"/>
                <a:gd name="connsiteY0" fmla="*/ 130224 h 839299"/>
                <a:gd name="connsiteX1" fmla="*/ 720146 w 1395316"/>
                <a:gd name="connsiteY1" fmla="*/ 43441 h 839299"/>
                <a:gd name="connsiteX2" fmla="*/ 1355146 w 1395316"/>
                <a:gd name="connsiteY2" fmla="*/ 750407 h 839299"/>
                <a:gd name="connsiteX3" fmla="*/ 205796 w 1395316"/>
                <a:gd name="connsiteY3" fmla="*/ 570490 h 839299"/>
                <a:gd name="connsiteX4" fmla="*/ 44929 w 1395316"/>
                <a:gd name="connsiteY4" fmla="*/ 130224 h 839299"/>
                <a:gd name="connsiteX0" fmla="*/ 14616 w 1330397"/>
                <a:gd name="connsiteY0" fmla="*/ 131442 h 783786"/>
                <a:gd name="connsiteX1" fmla="*/ 689833 w 1330397"/>
                <a:gd name="connsiteY1" fmla="*/ 44659 h 783786"/>
                <a:gd name="connsiteX2" fmla="*/ 1324833 w 1330397"/>
                <a:gd name="connsiteY2" fmla="*/ 751625 h 783786"/>
                <a:gd name="connsiteX3" fmla="*/ 315183 w 1330397"/>
                <a:gd name="connsiteY3" fmla="*/ 609808 h 783786"/>
                <a:gd name="connsiteX4" fmla="*/ 14616 w 1330397"/>
                <a:gd name="connsiteY4" fmla="*/ 131442 h 783786"/>
                <a:gd name="connsiteX0" fmla="*/ 21257 w 1254350"/>
                <a:gd name="connsiteY0" fmla="*/ 169453 h 769914"/>
                <a:gd name="connsiteX1" fmla="*/ 613924 w 1254350"/>
                <a:gd name="connsiteY1" fmla="*/ 31870 h 769914"/>
                <a:gd name="connsiteX2" fmla="*/ 1248924 w 1254350"/>
                <a:gd name="connsiteY2" fmla="*/ 738836 h 769914"/>
                <a:gd name="connsiteX3" fmla="*/ 239274 w 1254350"/>
                <a:gd name="connsiteY3" fmla="*/ 597019 h 769914"/>
                <a:gd name="connsiteX4" fmla="*/ 21257 w 1254350"/>
                <a:gd name="connsiteY4" fmla="*/ 169453 h 769914"/>
                <a:gd name="connsiteX0" fmla="*/ 27355 w 1264414"/>
                <a:gd name="connsiteY0" fmla="*/ 47251 h 636632"/>
                <a:gd name="connsiteX1" fmla="*/ 708922 w 1264414"/>
                <a:gd name="connsiteY1" fmla="*/ 74768 h 636632"/>
                <a:gd name="connsiteX2" fmla="*/ 1255022 w 1264414"/>
                <a:gd name="connsiteY2" fmla="*/ 616634 h 636632"/>
                <a:gd name="connsiteX3" fmla="*/ 245372 w 1264414"/>
                <a:gd name="connsiteY3" fmla="*/ 474817 h 636632"/>
                <a:gd name="connsiteX4" fmla="*/ 27355 w 1264414"/>
                <a:gd name="connsiteY4" fmla="*/ 47251 h 636632"/>
                <a:gd name="connsiteX0" fmla="*/ 4795 w 1235843"/>
                <a:gd name="connsiteY0" fmla="*/ 53742 h 669753"/>
                <a:gd name="connsiteX1" fmla="*/ 686362 w 1235843"/>
                <a:gd name="connsiteY1" fmla="*/ 81259 h 669753"/>
                <a:gd name="connsiteX2" fmla="*/ 1232462 w 1235843"/>
                <a:gd name="connsiteY2" fmla="*/ 623125 h 669753"/>
                <a:gd name="connsiteX3" fmla="*/ 426012 w 1235843"/>
                <a:gd name="connsiteY3" fmla="*/ 576558 h 669753"/>
                <a:gd name="connsiteX4" fmla="*/ 4795 w 1235843"/>
                <a:gd name="connsiteY4" fmla="*/ 53742 h 669753"/>
                <a:gd name="connsiteX0" fmla="*/ 4795 w 1235843"/>
                <a:gd name="connsiteY0" fmla="*/ 53742 h 669753"/>
                <a:gd name="connsiteX1" fmla="*/ 686362 w 1235843"/>
                <a:gd name="connsiteY1" fmla="*/ 81259 h 669753"/>
                <a:gd name="connsiteX2" fmla="*/ 1232462 w 1235843"/>
                <a:gd name="connsiteY2" fmla="*/ 623125 h 669753"/>
                <a:gd name="connsiteX3" fmla="*/ 426012 w 1235843"/>
                <a:gd name="connsiteY3" fmla="*/ 576558 h 669753"/>
                <a:gd name="connsiteX4" fmla="*/ 4795 w 1235843"/>
                <a:gd name="connsiteY4" fmla="*/ 53742 h 669753"/>
                <a:gd name="connsiteX0" fmla="*/ 6686 w 1237734"/>
                <a:gd name="connsiteY0" fmla="*/ 97302 h 713313"/>
                <a:gd name="connsiteX1" fmla="*/ 688253 w 1237734"/>
                <a:gd name="connsiteY1" fmla="*/ 124819 h 713313"/>
                <a:gd name="connsiteX2" fmla="*/ 1234353 w 1237734"/>
                <a:gd name="connsiteY2" fmla="*/ 666685 h 713313"/>
                <a:gd name="connsiteX3" fmla="*/ 427903 w 1237734"/>
                <a:gd name="connsiteY3" fmla="*/ 620118 h 713313"/>
                <a:gd name="connsiteX4" fmla="*/ 6686 w 1237734"/>
                <a:gd name="connsiteY4" fmla="*/ 97302 h 713313"/>
                <a:gd name="connsiteX0" fmla="*/ 22001 w 1253049"/>
                <a:gd name="connsiteY0" fmla="*/ 94911 h 710922"/>
                <a:gd name="connsiteX1" fmla="*/ 703568 w 1253049"/>
                <a:gd name="connsiteY1" fmla="*/ 122428 h 710922"/>
                <a:gd name="connsiteX2" fmla="*/ 1249668 w 1253049"/>
                <a:gd name="connsiteY2" fmla="*/ 664294 h 710922"/>
                <a:gd name="connsiteX3" fmla="*/ 443218 w 1253049"/>
                <a:gd name="connsiteY3" fmla="*/ 617727 h 710922"/>
                <a:gd name="connsiteX4" fmla="*/ 22001 w 1253049"/>
                <a:gd name="connsiteY4" fmla="*/ 94911 h 710922"/>
                <a:gd name="connsiteX0" fmla="*/ 22001 w 1264333"/>
                <a:gd name="connsiteY0" fmla="*/ 94911 h 710326"/>
                <a:gd name="connsiteX1" fmla="*/ 703568 w 1264333"/>
                <a:gd name="connsiteY1" fmla="*/ 122428 h 710326"/>
                <a:gd name="connsiteX2" fmla="*/ 1249668 w 1264333"/>
                <a:gd name="connsiteY2" fmla="*/ 664294 h 710326"/>
                <a:gd name="connsiteX3" fmla="*/ 443218 w 1264333"/>
                <a:gd name="connsiteY3" fmla="*/ 617727 h 710326"/>
                <a:gd name="connsiteX4" fmla="*/ 22001 w 1264333"/>
                <a:gd name="connsiteY4" fmla="*/ 94911 h 710326"/>
                <a:gd name="connsiteX0" fmla="*/ 22001 w 1263763"/>
                <a:gd name="connsiteY0" fmla="*/ 94911 h 752197"/>
                <a:gd name="connsiteX1" fmla="*/ 703568 w 1263763"/>
                <a:gd name="connsiteY1" fmla="*/ 122428 h 752197"/>
                <a:gd name="connsiteX2" fmla="*/ 1249668 w 1263763"/>
                <a:gd name="connsiteY2" fmla="*/ 664294 h 752197"/>
                <a:gd name="connsiteX3" fmla="*/ 443218 w 1263763"/>
                <a:gd name="connsiteY3" fmla="*/ 617727 h 752197"/>
                <a:gd name="connsiteX4" fmla="*/ 22001 w 1263763"/>
                <a:gd name="connsiteY4" fmla="*/ 94911 h 752197"/>
                <a:gd name="connsiteX0" fmla="*/ 22001 w 1263763"/>
                <a:gd name="connsiteY0" fmla="*/ 94911 h 752197"/>
                <a:gd name="connsiteX1" fmla="*/ 703568 w 1263763"/>
                <a:gd name="connsiteY1" fmla="*/ 122428 h 752197"/>
                <a:gd name="connsiteX2" fmla="*/ 1249668 w 1263763"/>
                <a:gd name="connsiteY2" fmla="*/ 664294 h 752197"/>
                <a:gd name="connsiteX3" fmla="*/ 443218 w 1263763"/>
                <a:gd name="connsiteY3" fmla="*/ 617727 h 752197"/>
                <a:gd name="connsiteX4" fmla="*/ 22001 w 1263763"/>
                <a:gd name="connsiteY4" fmla="*/ 94911 h 75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763" h="752197">
                  <a:moveTo>
                    <a:pt x="22001" y="94911"/>
                  </a:moveTo>
                  <a:cubicBezTo>
                    <a:pt x="155606" y="-83757"/>
                    <a:pt x="498957" y="27531"/>
                    <a:pt x="703568" y="122428"/>
                  </a:cubicBezTo>
                  <a:cubicBezTo>
                    <a:pt x="908179" y="217325"/>
                    <a:pt x="1347846" y="485178"/>
                    <a:pt x="1249668" y="664294"/>
                  </a:cubicBezTo>
                  <a:cubicBezTo>
                    <a:pt x="1152963" y="840723"/>
                    <a:pt x="647829" y="712624"/>
                    <a:pt x="443218" y="617727"/>
                  </a:cubicBezTo>
                  <a:cubicBezTo>
                    <a:pt x="238607" y="522830"/>
                    <a:pt x="-87795" y="241740"/>
                    <a:pt x="22001" y="949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mpd="sng">
              <a:noFill/>
            </a:ln>
          </p:spPr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V="1">
              <a:off x="5971241" y="3295650"/>
              <a:ext cx="493694" cy="244006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6555426" y="2743200"/>
              <a:ext cx="4759" cy="425417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0800000" flipH="1" flipV="1">
              <a:off x="6461760" y="1901826"/>
              <a:ext cx="105308" cy="682803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5266376" y="1742199"/>
              <a:ext cx="67055" cy="981448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5409631" y="2904622"/>
              <a:ext cx="454983" cy="585207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5387041" y="2418848"/>
              <a:ext cx="479791" cy="358807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6009707" y="1827302"/>
              <a:ext cx="428437" cy="453495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312410" y="1670050"/>
              <a:ext cx="1038121" cy="126841"/>
            </a:xfrm>
            <a:prstGeom prst="line">
              <a:avLst/>
            </a:prstGeom>
            <a:noFill/>
            <a:ln w="127000" cap="flat" cmpd="sng" algn="ctr">
              <a:solidFill>
                <a:srgbClr val="FFBBE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66" name="Oval 165"/>
            <p:cNvSpPr/>
            <p:nvPr/>
          </p:nvSpPr>
          <p:spPr bwMode="auto">
            <a:xfrm>
              <a:off x="5830889" y="22510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355822" y="16922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153555" y="1573709"/>
              <a:ext cx="206591" cy="206591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5229755" y="2725175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5797022" y="3444842"/>
              <a:ext cx="206591" cy="20659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6448955" y="3140042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6457422" y="2538909"/>
              <a:ext cx="206591" cy="2065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800" smtClean="0">
                <a:latin typeface="Arial"/>
                <a:cs typeface="Arial"/>
              </a:endParaRPr>
            </a:p>
          </p:txBody>
        </p:sp>
        <p:cxnSp>
          <p:nvCxnSpPr>
            <p:cNvPr id="174" name="Straight Connector 173"/>
            <p:cNvCxnSpPr>
              <a:stCxn id="173" idx="0"/>
              <a:endCxn id="168" idx="4"/>
            </p:cNvCxnSpPr>
            <p:nvPr/>
          </p:nvCxnSpPr>
          <p:spPr bwMode="auto">
            <a:xfrm flipH="1" flipV="1">
              <a:off x="6459118" y="1898833"/>
              <a:ext cx="101600" cy="64007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5" name="Straight Connector 174"/>
            <p:cNvCxnSpPr>
              <a:stCxn id="172" idx="0"/>
              <a:endCxn id="173" idx="4"/>
            </p:cNvCxnSpPr>
            <p:nvPr/>
          </p:nvCxnSpPr>
          <p:spPr bwMode="auto">
            <a:xfrm flipV="1">
              <a:off x="6552251" y="2745500"/>
              <a:ext cx="8467" cy="39454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flipH="1">
              <a:off x="5987738" y="3297328"/>
              <a:ext cx="475597" cy="23176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7" name="Straight Connector 176"/>
            <p:cNvCxnSpPr>
              <a:stCxn id="171" idx="1"/>
              <a:endCxn id="170" idx="5"/>
            </p:cNvCxnSpPr>
            <p:nvPr/>
          </p:nvCxnSpPr>
          <p:spPr bwMode="auto">
            <a:xfrm flipH="1" flipV="1">
              <a:off x="5406091" y="2901511"/>
              <a:ext cx="421186" cy="57358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8" name="Straight Connector 177"/>
            <p:cNvCxnSpPr>
              <a:stCxn id="173" idx="2"/>
              <a:endCxn id="166" idx="5"/>
            </p:cNvCxnSpPr>
            <p:nvPr/>
          </p:nvCxnSpPr>
          <p:spPr bwMode="auto">
            <a:xfrm flipH="1" flipV="1">
              <a:off x="6007225" y="2427378"/>
              <a:ext cx="450197" cy="21482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9" name="Straight Connector 178"/>
            <p:cNvCxnSpPr>
              <a:stCxn id="170" idx="7"/>
              <a:endCxn id="166" idx="3"/>
            </p:cNvCxnSpPr>
            <p:nvPr/>
          </p:nvCxnSpPr>
          <p:spPr bwMode="auto">
            <a:xfrm flipV="1">
              <a:off x="5406091" y="2427378"/>
              <a:ext cx="455053" cy="32805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0" name="Straight Connector 179"/>
            <p:cNvCxnSpPr>
              <a:stCxn id="170" idx="0"/>
              <a:endCxn id="169" idx="4"/>
            </p:cNvCxnSpPr>
            <p:nvPr/>
          </p:nvCxnSpPr>
          <p:spPr bwMode="auto">
            <a:xfrm flipH="1" flipV="1">
              <a:off x="5256851" y="1780300"/>
              <a:ext cx="76200" cy="94487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1" name="Straight Connector 180"/>
            <p:cNvCxnSpPr>
              <a:stCxn id="169" idx="6"/>
              <a:endCxn id="168" idx="2"/>
            </p:cNvCxnSpPr>
            <p:nvPr/>
          </p:nvCxnSpPr>
          <p:spPr bwMode="auto">
            <a:xfrm>
              <a:off x="5360146" y="1677005"/>
              <a:ext cx="995676" cy="1185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2" name="Straight Connector 181"/>
            <p:cNvCxnSpPr>
              <a:stCxn id="166" idx="7"/>
              <a:endCxn id="168" idx="3"/>
            </p:cNvCxnSpPr>
            <p:nvPr/>
          </p:nvCxnSpPr>
          <p:spPr bwMode="auto">
            <a:xfrm flipV="1">
              <a:off x="6007225" y="1868578"/>
              <a:ext cx="378852" cy="4127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5" name="Rectangle 64"/>
            <p:cNvSpPr/>
            <p:nvPr/>
          </p:nvSpPr>
          <p:spPr>
            <a:xfrm>
              <a:off x="4896289" y="15179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2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66139" y="26800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3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05889" y="33785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7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06039" y="30419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6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12389" y="24514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5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10789" y="159416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4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07489" y="1879914"/>
              <a:ext cx="316996" cy="3612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3200" i="1">
                  <a:latin typeface="Arial"/>
                  <a:cs typeface="Arial"/>
                  <a:sym typeface="Symbol"/>
                </a:rPr>
                <a:t>v</a:t>
              </a:r>
              <a:r>
                <a:rPr lang="en-GB" sz="3200" i="1" baseline="-25000">
                  <a:latin typeface="Arial"/>
                  <a:cs typeface="Arial"/>
                  <a:sym typeface="Symbol"/>
                </a:rPr>
                <a:t>1</a:t>
              </a:r>
              <a:endParaRPr lang="en-US" sz="3200" i="1" baseline="-25000">
                <a:latin typeface="Arial"/>
                <a:cs typeface="Arial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H="1">
              <a:off x="6675502" y="2148114"/>
              <a:ext cx="486886" cy="36681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85" name="Text Placeholder 310"/>
            <p:cNvSpPr txBox="1">
              <a:spLocks/>
            </p:cNvSpPr>
            <p:nvPr/>
          </p:nvSpPr>
          <p:spPr>
            <a:xfrm>
              <a:off x="7183623" y="1979872"/>
              <a:ext cx="460763" cy="284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2000" b="1" i="1" kern="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800" b="0">
                  <a:latin typeface="Arial"/>
                  <a:cs typeface="Arial"/>
                  <a:sym typeface="Symbol"/>
                </a:rPr>
                <a:t>g</a:t>
              </a:r>
              <a:r>
                <a:rPr lang="en-US" sz="2800" b="0" i="0">
                  <a:latin typeface="Arial"/>
                  <a:cs typeface="Arial"/>
                  <a:sym typeface="Symbol"/>
                </a:rPr>
                <a:t>=2</a:t>
              </a:r>
              <a:endParaRPr lang="en-US" sz="2800" b="0" i="0">
                <a:latin typeface="Arial"/>
                <a:cs typeface="Arial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flipH="1">
              <a:off x="6853677" y="1866849"/>
              <a:ext cx="308711" cy="23258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87" name="Text Placeholder 310"/>
            <p:cNvSpPr txBox="1">
              <a:spLocks/>
            </p:cNvSpPr>
            <p:nvPr/>
          </p:nvSpPr>
          <p:spPr>
            <a:xfrm>
              <a:off x="7183623" y="1698607"/>
              <a:ext cx="460763" cy="284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>
              <a:defPPr>
                <a:defRPr lang="en-US"/>
              </a:defPPr>
              <a:lvl1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 sz="2000" b="1" i="1" kern="0">
                  <a:solidFill>
                    <a:srgbClr val="000000"/>
                  </a:solidFill>
                  <a:effectLst>
                    <a:glow rad="25400">
                      <a:schemeClr val="bg1"/>
                    </a:glow>
                  </a:effectLst>
                  <a:latin typeface="Palatino Linotype"/>
                  <a:cs typeface="Palatino Linotype"/>
                </a:defRPr>
              </a:lvl1pPr>
            </a:lstStyle>
            <a:p>
              <a:r>
                <a:rPr lang="en-US" sz="2800" b="0">
                  <a:latin typeface="Arial"/>
                  <a:cs typeface="Arial"/>
                  <a:sym typeface="Symbol"/>
                </a:rPr>
                <a:t>g</a:t>
              </a:r>
              <a:r>
                <a:rPr lang="en-US" sz="2800" b="0" i="0">
                  <a:latin typeface="Arial"/>
                  <a:cs typeface="Arial"/>
                  <a:sym typeface="Symbol"/>
                </a:rPr>
                <a:t>=1</a:t>
              </a:r>
              <a:endParaRPr lang="en-US" sz="2800" b="0" i="0">
                <a:latin typeface="Arial"/>
                <a:cs typeface="Arial"/>
              </a:endParaRPr>
            </a:p>
          </p:txBody>
        </p:sp>
      </p:grpSp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6" y="5434287"/>
            <a:ext cx="18669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49" y="5319987"/>
            <a:ext cx="4089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0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BP_Oscillation_fraction=0.6931471805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41" y="12956"/>
            <a:ext cx="3556759" cy="3032163"/>
          </a:xfrm>
          <a:prstGeom prst="rect">
            <a:avLst/>
          </a:prstGeom>
        </p:spPr>
      </p:pic>
      <p:pic>
        <p:nvPicPr>
          <p:cNvPr id="5" name="Picture 4" descr="Fig_LinBP_fraction=0.6931471805_epsRatio=0.2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10" y="12957"/>
            <a:ext cx="3558790" cy="3033895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Take-aways</a:t>
            </a: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130029" y="633841"/>
            <a:ext cx="8314676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800" kern="0">
                <a:latin typeface="Arial"/>
                <a:cs typeface="Arial"/>
              </a:rPr>
              <a:t>Goal: propagate multi-class </a:t>
            </a:r>
            <a:br>
              <a:rPr lang="en-US" sz="2800" kern="0">
                <a:latin typeface="Arial"/>
                <a:cs typeface="Arial"/>
              </a:rPr>
            </a:br>
            <a:r>
              <a:rPr lang="en-US" sz="2800" kern="0">
                <a:latin typeface="Arial"/>
                <a:cs typeface="Arial"/>
              </a:rPr>
              <a:t>heterophily from labeled data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endParaRPr lang="en-US" sz="2800" kern="0">
              <a:solidFill>
                <a:srgbClr val="FF0000"/>
              </a:solidFill>
              <a:latin typeface="Arial"/>
              <a:cs typeface="Arial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Problem: </a:t>
            </a:r>
            <a:r>
              <a:rPr lang="en-US" sz="28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How to solve the </a:t>
            </a:r>
            <a:br>
              <a:rPr lang="en-US" sz="28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</a:br>
            <a:r>
              <a:rPr lang="en-US" sz="28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convergence issues of BP  </a:t>
            </a:r>
            <a:endParaRPr lang="en-US" sz="2800" kern="0">
              <a:latin typeface="Arial"/>
              <a:cs typeface="Arial"/>
            </a:endParaRPr>
          </a:p>
          <a:p>
            <a:pPr marL="339725" marR="0" lvl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0" defTabSz="862013" eaLnBrk="0" hangingPunct="0">
              <a:spcAft>
                <a:spcPts val="0"/>
              </a:spcAft>
              <a:buSzPct val="80000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</a:rPr>
              <a:t>Solution: </a:t>
            </a:r>
            <a:r>
              <a:rPr lang="en-US" sz="28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Let's linearize BP to </a:t>
            </a:r>
            <a:br>
              <a:rPr lang="en-US" sz="28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</a:br>
            <a:r>
              <a:rPr lang="en-US" sz="2800" ker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make it converge &amp; speed it up  </a:t>
            </a:r>
            <a:endParaRPr lang="en-US" sz="2800" kern="0">
              <a:solidFill>
                <a:srgbClr val="008000"/>
              </a:solidFill>
              <a:latin typeface="Arial"/>
              <a:cs typeface="Arial"/>
            </a:endParaRPr>
          </a:p>
          <a:p>
            <a:pPr marL="457200" indent="-338138" defTabSz="862013" eaLnBrk="0" hangingPunct="0">
              <a:spcAft>
                <a:spcPts val="0"/>
              </a:spcAft>
              <a:buSzPct val="80000"/>
              <a:buFontTx/>
              <a:buChar char="•"/>
              <a:defRPr/>
            </a:pPr>
            <a:r>
              <a:rPr lang="en-US" sz="2800" u="sng" kern="0">
                <a:latin typeface="Arial"/>
                <a:cs typeface="Arial"/>
              </a:rPr>
              <a:t>Linearized Belief Propagation (LinBP)</a:t>
            </a:r>
          </a:p>
          <a:p>
            <a:pPr marL="803275" lvl="1" indent="-34925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800" kern="0">
                <a:latin typeface="Arial"/>
                <a:cs typeface="Arial"/>
              </a:rPr>
              <a:t>Matrix Algebra, convergence, closed-form</a:t>
            </a:r>
          </a:p>
          <a:p>
            <a:pPr marL="803275" lvl="1" indent="-34925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800" kern="0">
                <a:latin typeface="Arial"/>
                <a:cs typeface="Arial"/>
              </a:rPr>
              <a:t>SQL (w/ recursion) with standard aggregates</a:t>
            </a:r>
          </a:p>
          <a:p>
            <a:pPr marL="457200" indent="-338138" defTabSz="862013" eaLnBrk="0" hangingPunct="0">
              <a:spcAft>
                <a:spcPts val="0"/>
              </a:spcAft>
              <a:buSzPct val="80000"/>
              <a:buFontTx/>
              <a:buChar char="•"/>
              <a:defRPr/>
            </a:pPr>
            <a:r>
              <a:rPr lang="en-US" sz="2800" u="sng" kern="0">
                <a:latin typeface="Arial"/>
                <a:cs typeface="Arial"/>
              </a:rPr>
              <a:t>Single-pass Belief Propagation (SBP)</a:t>
            </a:r>
          </a:p>
          <a:p>
            <a:pPr marL="803275" lvl="1" indent="-34925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2800" kern="0">
                <a:latin typeface="Arial"/>
                <a:cs typeface="Arial"/>
              </a:rPr>
              <a:t>Myopic version, incremental updates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130029" y="6240295"/>
            <a:ext cx="8218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marR="0" lvl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Come to our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 talk on Wed, 10:30 (Queens 4)       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Wingdings"/>
              </a:rPr>
              <a:t></a:t>
            </a:r>
            <a:endParaRPr lang="en-US" sz="2800" ker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581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/>
        </p:nvSpPr>
        <p:spPr>
          <a:xfrm>
            <a:off x="876588" y="1435792"/>
            <a:ext cx="4595930" cy="1597361"/>
          </a:xfrm>
          <a:prstGeom prst="rect">
            <a:avLst/>
          </a:prstGeom>
        </p:spPr>
        <p:txBody>
          <a:bodyPr wrap="none">
            <a:spAutoFit/>
          </a:bodyPr>
          <a:lstStyle>
            <a:lvl1pPr marL="339725" marR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30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6125" marR="0" indent="-2873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marR="0" indent="-2794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Palatino Linotype"/>
                <a:cs typeface="Palatino Linotype"/>
              </a:defRPr>
            </a:lvl3pPr>
            <a:lvl4pPr marL="108743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solidFill>
                  <a:schemeClr val="tx1"/>
                </a:solidFill>
                <a:latin typeface="Palatino Linotype"/>
                <a:cs typeface="Palatino Linotype"/>
              </a:defRPr>
            </a:lvl4pPr>
            <a:lvl5pPr marL="148748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Palatino Linotype"/>
                <a:cs typeface="Palatino Linotype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776413" indent="-174625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solidFill>
                  <a:schemeClr val="tx1"/>
                </a:solidFill>
                <a:latin typeface="Palatino Linotype"/>
                <a:cs typeface="Palatino Linotype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2763" indent="-512763">
              <a:lnSpc>
                <a:spcPct val="90000"/>
              </a:lnSpc>
              <a:spcAft>
                <a:spcPts val="3000"/>
              </a:spcAft>
              <a:buSzPct val="100000"/>
              <a:buNone/>
              <a:tabLst>
                <a:tab pos="512763" algn="l"/>
              </a:tabLst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1)	</a:t>
            </a: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Background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: "BP"</a:t>
            </a:r>
            <a:b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Belief Propagation </a:t>
            </a:r>
            <a:b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76588" y="3318039"/>
            <a:ext cx="6733835" cy="10987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512763" marR="0" indent="-512763" defTabSz="862013" eaLnBrk="0" latinLnBrk="0" hangingPunct="0">
              <a:lnSpc>
                <a:spcPct val="90000"/>
              </a:lnSpc>
              <a:spcAft>
                <a:spcPts val="3000"/>
              </a:spcAft>
              <a:buClrTx/>
              <a:buSzPct val="100000"/>
              <a:buFontTx/>
              <a:buNone/>
              <a:tabLst>
                <a:tab pos="512763" algn="l"/>
              </a:tabLst>
              <a:defRPr sz="3600">
                <a:solidFill>
                  <a:srgbClr val="000000"/>
                </a:solidFill>
                <a:latin typeface="Arial"/>
                <a:cs typeface="Arial"/>
              </a:defRPr>
            </a:lvl1pPr>
            <a:lvl2pPr marL="746125" marR="0" indent="-287338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Char char="•"/>
              <a:tabLst/>
              <a:defRPr sz="2800">
                <a:latin typeface="Calibri"/>
                <a:cs typeface="Calibri"/>
              </a:defRPr>
            </a:lvl2pPr>
            <a:lvl3pPr marL="739775" marR="0" indent="-27940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latin typeface="Palatino Linotype"/>
                <a:cs typeface="Palatino Linotype"/>
              </a:defRPr>
            </a:lvl3pPr>
            <a:lvl4pPr marL="108743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latin typeface="Palatino Linotype"/>
                <a:cs typeface="Palatino Linotype"/>
              </a:defRPr>
            </a:lvl4pPr>
            <a:lvl5pPr marL="148748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latin typeface="Palatino Linotype"/>
                <a:cs typeface="Palatino Linotype"/>
              </a:defRPr>
            </a:lvl5pPr>
            <a:lvl6pPr marL="1148787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latin typeface="+mn-lt"/>
              </a:defRPr>
            </a:lvl6pPr>
            <a:lvl7pPr marL="1776413" indent="-174625" defTabSz="862014" fontAlgn="base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latin typeface="Palatino Linotype"/>
                <a:cs typeface="Palatino Linotype"/>
              </a:defRPr>
            </a:lvl7pPr>
            <a:lvl8pPr marL="2126190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8pPr>
            <a:lvl9pPr marL="2614891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9pPr>
          </a:lstStyle>
          <a:p>
            <a:r>
              <a:rPr lang="en-US" dirty="0"/>
              <a:t>2)	Our solution: "LinBP"</a:t>
            </a:r>
            <a:br>
              <a:rPr lang="en-US" dirty="0"/>
            </a:br>
            <a:r>
              <a:rPr lang="en-US" dirty="0"/>
              <a:t>Linearized Belief Propagation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775" y="1342945"/>
            <a:ext cx="7478692" cy="13476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1890542" cy="457818"/>
          </a:xfrm>
        </p:spPr>
        <p:txBody>
          <a:bodyPr/>
          <a:lstStyle/>
          <a:p>
            <a:r>
              <a:rPr lang="en-US"/>
              <a:t>Roadmap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76588" y="5088259"/>
            <a:ext cx="6244894" cy="6001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512763" marR="0" indent="-512763" defTabSz="862013" eaLnBrk="0" latinLnBrk="0" hangingPunct="0">
              <a:lnSpc>
                <a:spcPct val="90000"/>
              </a:lnSpc>
              <a:spcAft>
                <a:spcPts val="3000"/>
              </a:spcAft>
              <a:buClrTx/>
              <a:buSzPct val="100000"/>
              <a:buFontTx/>
              <a:buNone/>
              <a:tabLst>
                <a:tab pos="512763" algn="l"/>
              </a:tabLst>
              <a:defRPr sz="3600">
                <a:solidFill>
                  <a:srgbClr val="000000"/>
                </a:solidFill>
                <a:latin typeface="Arial"/>
                <a:cs typeface="Arial"/>
              </a:defRPr>
            </a:lvl1pPr>
            <a:lvl2pPr marL="746125" marR="0" indent="-287338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Char char="•"/>
              <a:tabLst/>
              <a:defRPr sz="2800">
                <a:latin typeface="Calibri"/>
                <a:cs typeface="Calibri"/>
              </a:defRPr>
            </a:lvl2pPr>
            <a:lvl3pPr marL="739775" marR="0" indent="-27940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latin typeface="Palatino Linotype"/>
                <a:cs typeface="Palatino Linotype"/>
              </a:defRPr>
            </a:lvl3pPr>
            <a:lvl4pPr marL="108743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latin typeface="Palatino Linotype"/>
                <a:cs typeface="Palatino Linotype"/>
              </a:defRPr>
            </a:lvl4pPr>
            <a:lvl5pPr marL="148748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latin typeface="Palatino Linotype"/>
                <a:cs typeface="Palatino Linotype"/>
              </a:defRPr>
            </a:lvl5pPr>
            <a:lvl6pPr marL="1148787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latin typeface="+mn-lt"/>
              </a:defRPr>
            </a:lvl6pPr>
            <a:lvl7pPr marL="1776413" indent="-174625" defTabSz="862014" fontAlgn="base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latin typeface="Palatino Linotype"/>
                <a:cs typeface="Palatino Linotype"/>
              </a:defRPr>
            </a:lvl7pPr>
            <a:lvl8pPr marL="2126190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8pPr>
            <a:lvl9pPr marL="2614891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9pPr>
          </a:lstStyle>
          <a:p>
            <a:r>
              <a:rPr lang="en-US" dirty="0"/>
              <a:t>3)	Experiments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2050202681"/>
      </p:ext>
    </p:extLst>
  </p:cSld>
  <p:clrMapOvr>
    <a:masterClrMapping/>
  </p:clrMapOvr>
  <p:transition xmlns:p14="http://schemas.microsoft.com/office/powerpoint/2010/main" advTm="13474"/>
  <p:timing>
    <p:tnLst>
      <p:par>
        <p:cTn xmlns:p14="http://schemas.microsoft.com/office/powerpoint/2010/main"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878" x="8267700" y="2184400"/>
          <p14:tracePt t="3912" x="4908550" y="2114550"/>
          <p14:tracePt t="3920" x="4908550" y="2108200"/>
          <p14:tracePt t="3929" x="4908550" y="2101850"/>
          <p14:tracePt t="3947" x="4902200" y="2089150"/>
          <p14:tracePt t="3967" x="4895850" y="2063750"/>
          <p14:tracePt t="3988" x="4889500" y="2038350"/>
          <p14:tracePt t="4006" x="4889500" y="2025650"/>
          <p14:tracePt t="4027" x="4883150" y="2000250"/>
          <p14:tracePt t="4048" x="4876800" y="1962150"/>
          <p14:tracePt t="4067" x="4876800" y="1930400"/>
          <p14:tracePt t="4086" x="4883150" y="1885950"/>
          <p14:tracePt t="4108" x="4902200" y="1841500"/>
          <p14:tracePt t="4127" x="4914900" y="1816100"/>
          <p14:tracePt t="4148" x="4927600" y="1803400"/>
          <p14:tracePt t="4168" x="4940300" y="1803400"/>
          <p14:tracePt t="4187" x="4946650" y="1809750"/>
          <p14:tracePt t="4208" x="4959350" y="1816100"/>
          <p14:tracePt t="4228" x="4984750" y="1803400"/>
          <p14:tracePt t="4247" x="5003800" y="1784350"/>
          <p14:tracePt t="4268" x="5022850" y="1746250"/>
          <p14:tracePt t="4288" x="5029200" y="1695450"/>
          <p14:tracePt t="4389" x="4787900" y="1511300"/>
          <p14:tracePt t="4392" x="4749800" y="1517650"/>
          <p14:tracePt t="4408" x="4679950" y="1543050"/>
          <p14:tracePt t="4427" x="4616450" y="1581150"/>
          <p14:tracePt t="4447" x="4552950" y="1631950"/>
          <p14:tracePt t="4467" x="4489450" y="1727200"/>
          <p14:tracePt t="4487" x="4445000" y="1841500"/>
          <p14:tracePt t="4508" x="4438650" y="1924050"/>
          <p14:tracePt t="4528" x="4464050" y="2032000"/>
          <p14:tracePt t="4529" x="4483100" y="2063750"/>
          <p14:tracePt t="4547" x="4533900" y="2120900"/>
          <p14:tracePt t="4568" x="4635500" y="2159000"/>
          <p14:tracePt t="4588" x="4711700" y="2159000"/>
          <p14:tracePt t="4607" x="4832350" y="2120900"/>
          <p14:tracePt t="4627" x="4908550" y="2070100"/>
          <p14:tracePt t="4648" x="5003800" y="1962150"/>
          <p14:tracePt t="4667" x="5060950" y="1828800"/>
          <p14:tracePt t="4689" x="5060950" y="1682750"/>
          <p14:tracePt t="4707" x="5035550" y="1600200"/>
          <p14:tracePt t="4727" x="4959350" y="1517650"/>
          <p14:tracePt t="4747" x="4908550" y="1498600"/>
          <p14:tracePt t="4767" x="4845050" y="1504950"/>
          <p14:tracePt t="4787" x="4800600" y="1536700"/>
          <p14:tracePt t="4807" x="4781550" y="1568450"/>
          <p14:tracePt t="4827" x="4756150" y="1612900"/>
          <p14:tracePt t="4847" x="4737100" y="1644650"/>
          <p14:tracePt t="4867" x="4724400" y="1657350"/>
          <p14:tracePt t="4887" x="4718050" y="1670050"/>
          <p14:tracePt t="4907" x="4705350" y="1676400"/>
          <p14:tracePt t="4927" x="4699000" y="1682750"/>
          <p14:tracePt t="4947" x="4692650" y="1682750"/>
          <p14:tracePt t="4967" x="4686300" y="1689100"/>
          <p14:tracePt t="5005" x="4679950" y="1689100"/>
          <p14:tracePt t="5065" x="4673600" y="1695450"/>
          <p14:tracePt t="5109" x="4667250" y="1695450"/>
          <p14:tracePt t="5169" x="4667250" y="1701800"/>
          <p14:tracePt t="5245" x="4673600" y="1695450"/>
          <p14:tracePt t="5417" x="4679950" y="1695450"/>
          <p14:tracePt t="5469" x="4686300" y="1689100"/>
          <p14:tracePt t="5513" x="4692650" y="1682750"/>
          <p14:tracePt t="5641" x="4686300" y="1689100"/>
          <p14:tracePt t="5656" x="4686300" y="1695450"/>
          <p14:tracePt t="5673" x="4686300" y="1701800"/>
          <p14:tracePt t="5681" x="4686300" y="1708150"/>
          <p14:tracePt t="5693" x="4686300" y="1714500"/>
          <p14:tracePt t="5707" x="4686300" y="1720850"/>
          <p14:tracePt t="5727" x="4686300" y="1752600"/>
          <p14:tracePt t="5747" x="4686300" y="1784350"/>
          <p14:tracePt t="5767" x="4692650" y="1835150"/>
          <p14:tracePt t="5787" x="4692650" y="1911350"/>
          <p14:tracePt t="5807" x="4692650" y="1974850"/>
          <p14:tracePt t="5827" x="4692650" y="2082800"/>
          <p14:tracePt t="5847" x="4686300" y="2209800"/>
          <p14:tracePt t="5867" x="4673600" y="2298700"/>
          <p14:tracePt t="5887" x="4660900" y="2444750"/>
          <p14:tracePt t="5907" x="4635500" y="2584450"/>
          <p14:tracePt t="5927" x="4622800" y="2673350"/>
          <p14:tracePt t="5948" x="4603750" y="2819400"/>
          <p14:tracePt t="5967" x="4591050" y="2959100"/>
          <p14:tracePt t="5987" x="4591050" y="3048000"/>
          <p14:tracePt t="6007" x="4597400" y="3175000"/>
          <p14:tracePt t="6027" x="4610100" y="3289300"/>
          <p14:tracePt t="6047" x="4616450" y="3359150"/>
          <p14:tracePt t="6067" x="4635500" y="3460750"/>
          <p14:tracePt t="6087" x="4648200" y="3543300"/>
          <p14:tracePt t="6107" x="4654550" y="3594100"/>
          <p14:tracePt t="6127" x="4654550" y="3663950"/>
          <p14:tracePt t="6147" x="4654550" y="3714750"/>
          <p14:tracePt t="6167" x="4654550" y="3746500"/>
          <p14:tracePt t="6187" x="4648200" y="3784600"/>
          <p14:tracePt t="6207" x="4648200" y="3816350"/>
          <p14:tracePt t="6227" x="4641850" y="3835400"/>
          <p14:tracePt t="6247" x="4635500" y="3854450"/>
          <p14:tracePt t="6267" x="4629150" y="3860800"/>
          <p14:tracePt t="6287" x="4622800" y="3867150"/>
          <p14:tracePt t="6307" x="4610100" y="3879850"/>
          <p14:tracePt t="6327" x="4597400" y="3886200"/>
          <p14:tracePt t="6347" x="4584700" y="3892550"/>
          <p14:tracePt t="6367" x="4578350" y="3892550"/>
          <p14:tracePt t="6387" x="4565650" y="3898900"/>
          <p14:tracePt t="6407" x="4559300" y="3905250"/>
          <p14:tracePt t="6427" x="4546600" y="3911600"/>
          <p14:tracePt t="6447" x="4546600" y="3917950"/>
          <p14:tracePt t="6487" x="4540250" y="3924300"/>
          <p14:tracePt t="6605" x="4540250" y="3917950"/>
          <p14:tracePt t="6685" x="4546600" y="3911600"/>
          <p14:tracePt t="6761" x="4540250" y="3911600"/>
          <p14:tracePt t="6805" x="4540250" y="3905250"/>
          <p14:tracePt t="6853" x="4546600" y="3898900"/>
          <p14:tracePt t="6897" x="4546600" y="3892550"/>
          <p14:tracePt t="6993" x="4546600" y="3886200"/>
          <p14:tracePt t="7105" x="4546600" y="3879850"/>
          <p14:tracePt t="7197" x="4540250" y="3886200"/>
          <p14:tracePt t="7214" x="4533900" y="3886200"/>
          <p14:tracePt t="7221" x="4533900" y="3892550"/>
          <p14:tracePt t="7230" x="4527550" y="3892550"/>
          <p14:tracePt t="7247" x="4508500" y="3898900"/>
          <p14:tracePt t="7267" x="4470400" y="3911600"/>
          <p14:tracePt t="7287" x="4425950" y="3917950"/>
          <p14:tracePt t="7307" x="4337050" y="3937000"/>
          <p14:tracePt t="7327" x="4222750" y="3956050"/>
          <p14:tracePt t="7347" x="4121150" y="3975100"/>
          <p14:tracePt t="7367" x="3956050" y="4000500"/>
          <p14:tracePt t="7387" x="3765550" y="4025900"/>
          <p14:tracePt t="7407" x="3638550" y="4044950"/>
          <p14:tracePt t="7427" x="3435350" y="4076700"/>
          <p14:tracePt t="7447" x="3225800" y="4102100"/>
          <p14:tracePt t="7467" x="3086100" y="4121150"/>
          <p14:tracePt t="7487" x="2882900" y="4146550"/>
          <p14:tracePt t="7507" x="2686050" y="4171950"/>
          <p14:tracePt t="7527" x="2565400" y="4184650"/>
          <p14:tracePt t="7547" x="2381250" y="4210050"/>
          <p14:tracePt t="7567" x="2209800" y="4229100"/>
          <p14:tracePt t="7587" x="2108200" y="4241800"/>
          <p14:tracePt t="7607" x="1974850" y="4260850"/>
          <p14:tracePt t="7627" x="1873250" y="4273550"/>
          <p14:tracePt t="7647" x="1816100" y="4286250"/>
          <p14:tracePt t="7667" x="1758950" y="4292600"/>
          <p14:tracePt t="7687" x="1727200" y="4298950"/>
          <p14:tracePt t="7707" x="1720850" y="4298950"/>
          <p14:tracePt t="7727" x="1727200" y="4298950"/>
          <p14:tracePt t="7747" x="1765300" y="4292600"/>
          <p14:tracePt t="7767" x="1803400" y="4292600"/>
          <p14:tracePt t="7787" x="1885950" y="4298950"/>
          <p14:tracePt t="7807" x="2006600" y="4298950"/>
          <p14:tracePt t="7827" x="2101850" y="4298950"/>
          <p14:tracePt t="7847" x="2260600" y="4298950"/>
          <p14:tracePt t="7867" x="2425700" y="4298950"/>
          <p14:tracePt t="7887" x="2546350" y="4298950"/>
          <p14:tracePt t="7907" x="2730500" y="4298950"/>
          <p14:tracePt t="7927" x="2927350" y="4311650"/>
          <p14:tracePt t="7947" x="3067050" y="4318000"/>
          <p14:tracePt t="7967" x="3289300" y="4330700"/>
          <p14:tracePt t="7987" x="3517900" y="4343400"/>
          <p14:tracePt t="8007" x="3670300" y="4356100"/>
          <p14:tracePt t="8026" x="3911600" y="4368800"/>
          <p14:tracePt t="8047" x="4159250" y="4387850"/>
          <p14:tracePt t="8067" x="4330700" y="4394200"/>
          <p14:tracePt t="8087" x="4591050" y="4413250"/>
          <p14:tracePt t="8106" x="4838700" y="4432300"/>
          <p14:tracePt t="8127" x="5010150" y="4445000"/>
          <p14:tracePt t="8147" x="5251450" y="4457700"/>
          <p14:tracePt t="8167" x="5492750" y="4470400"/>
          <p14:tracePt t="8186" x="5651500" y="4476750"/>
          <p14:tracePt t="8207" x="5873750" y="4489450"/>
          <p14:tracePt t="8227" x="6083300" y="4495800"/>
          <p14:tracePt t="8247" x="6203950" y="4502150"/>
          <p14:tracePt t="8267" x="6375400" y="4502150"/>
          <p14:tracePt t="8287" x="6521450" y="4502150"/>
          <p14:tracePt t="8307" x="6610350" y="4502150"/>
          <p14:tracePt t="8327" x="6731000" y="4495800"/>
          <p14:tracePt t="8347" x="6826250" y="4495800"/>
          <p14:tracePt t="8367" x="6883400" y="4502150"/>
          <p14:tracePt t="8387" x="6953250" y="4502150"/>
          <p14:tracePt t="8407" x="6997700" y="4508500"/>
          <p14:tracePt t="8427" x="7016750" y="4508500"/>
          <p14:tracePt t="8447" x="7035800" y="4514850"/>
          <p14:tracePt t="8467" x="7048500" y="4514850"/>
          <p14:tracePt t="8487" x="7054850" y="4521200"/>
          <p14:tracePt t="8507" x="7061200" y="4521200"/>
          <p14:tracePt t="8527" x="7067550" y="4521200"/>
          <p14:tracePt t="8547" x="7067550" y="4527550"/>
          <p14:tracePt t="8567" x="7073900" y="4527550"/>
          <p14:tracePt t="8587" x="7086600" y="4521200"/>
          <p14:tracePt t="8607" x="7092950" y="4521200"/>
          <p14:tracePt t="8627" x="7099300" y="4521200"/>
          <p14:tracePt t="8647" x="7105650" y="4521200"/>
          <p14:tracePt t="8686" x="7080250" y="4508500"/>
          <p14:tracePt t="8707" x="7010400" y="4457700"/>
          <p14:tracePt t="8727" x="6934200" y="4387850"/>
          <p14:tracePt t="8746" x="6775450" y="4254500"/>
          <p14:tracePt t="8767" x="6642100" y="4146550"/>
          <p14:tracePt t="8786" x="6419850" y="3981450"/>
          <p14:tracePt t="8806" x="6184900" y="3835400"/>
          <p14:tracePt t="8827" x="6032500" y="3746500"/>
          <p14:tracePt t="8847" x="5829300" y="3644900"/>
          <p14:tracePt t="8866" x="5670550" y="3587750"/>
          <p14:tracePt t="8887" x="5581650" y="3581400"/>
          <p14:tracePt t="8906" x="5467350" y="3594100"/>
          <p14:tracePt t="8927" x="5391150" y="3625850"/>
          <p14:tracePt t="8946" x="5365750" y="3657600"/>
          <p14:tracePt t="8966" x="5359400" y="3695700"/>
          <p14:tracePt t="8986" x="5397500" y="3721100"/>
          <p14:tracePt t="9007" x="5441950" y="3733800"/>
          <p14:tracePt t="9026" x="5505450" y="3727450"/>
          <p14:tracePt t="9047" x="5562600" y="3689350"/>
          <p14:tracePt t="9066" x="5588000" y="3651250"/>
          <p14:tracePt t="9087" x="5594350" y="3549650"/>
          <p14:tracePt t="9106" x="5543550" y="3422650"/>
          <p14:tracePt t="9127" x="5480050" y="3333750"/>
          <p14:tracePt t="9147" x="5314950" y="3225800"/>
          <p14:tracePt t="9166" x="5092700" y="3155950"/>
          <p14:tracePt t="9187" x="4946650" y="3149600"/>
          <p14:tracePt t="9206" x="4749800" y="3168650"/>
          <p14:tracePt t="9226" x="4616450" y="3244850"/>
          <p14:tracePt t="9247" x="4559300" y="3321050"/>
          <p14:tracePt t="9266" x="4527550" y="3479800"/>
          <p14:tracePt t="9287" x="4572000" y="3644900"/>
          <p14:tracePt t="9306" x="4648200" y="3746500"/>
          <p14:tracePt t="9327" x="4819650" y="3860800"/>
          <p14:tracePt t="9346" x="5010150" y="3905250"/>
          <p14:tracePt t="9366" x="5137150" y="3892550"/>
          <p14:tracePt t="9386" x="5289550" y="3816350"/>
          <p14:tracePt t="9406" x="5372100" y="3670300"/>
          <p14:tracePt t="9426" x="5384800" y="3562350"/>
          <p14:tracePt t="9446" x="5327650" y="3435350"/>
          <p14:tracePt t="9466" x="5226050" y="3359150"/>
          <p14:tracePt t="9487" x="5162550" y="3340100"/>
          <p14:tracePt t="9506" x="5080000" y="3346450"/>
          <p14:tracePt t="9526" x="5029200" y="3378200"/>
          <p14:tracePt t="9546" x="5003800" y="3409950"/>
          <p14:tracePt t="9567" x="4991100" y="3448050"/>
          <p14:tracePt t="9587" x="4984750" y="3473450"/>
          <p14:tracePt t="9606" x="4984750" y="3479800"/>
          <p14:tracePt t="9626" x="4991100" y="3479800"/>
          <p14:tracePt t="9646" x="4997450" y="3486150"/>
          <p14:tracePt t="9686" x="5003800" y="3486150"/>
          <p14:tracePt t="9707" x="5010150" y="3486150"/>
          <p14:tracePt t="9726" x="5016500" y="3479800"/>
          <p14:tracePt t="9746" x="5022850" y="3479800"/>
          <p14:tracePt t="9766" x="5029200" y="3479800"/>
          <p14:tracePt t="9798" x="5035550" y="3479800"/>
          <p14:tracePt t="9878" x="5041900" y="3473450"/>
          <p14:tracePt t="9918" x="5041900" y="3467100"/>
          <p14:tracePt t="9954" x="5048250" y="3467100"/>
          <p14:tracePt t="10002" x="5041900" y="3460750"/>
          <p14:tracePt t="10023" x="5035550" y="3454400"/>
          <p14:tracePt t="10067" x="5029200" y="3448050"/>
          <p14:tracePt t="10098" x="5022850" y="3441700"/>
          <p14:tracePt t="10142" x="5022850" y="3435350"/>
          <p14:tracePt t="10218" x="5016500" y="3429000"/>
          <p14:tracePt t="10247" x="5022850" y="3422650"/>
          <p14:tracePt t="10270" x="5022850" y="3416300"/>
          <p14:tracePt t="10294" x="5029200" y="3416300"/>
          <p14:tracePt t="10314" x="5035550" y="3409950"/>
          <p14:tracePt t="10331" x="5041900" y="3403600"/>
          <p14:tracePt t="10346" x="5048250" y="3403600"/>
          <p14:tracePt t="10362" x="5054600" y="3397250"/>
          <p14:tracePt t="10374" x="5060950" y="3397250"/>
          <p14:tracePt t="10398" x="5067300" y="3390900"/>
          <p14:tracePt t="10467" x="5073650" y="3384550"/>
          <p14:tracePt t="10494" x="5080000" y="3384550"/>
          <p14:tracePt t="10511" x="5086350" y="3384550"/>
          <p14:tracePt t="10526" x="5086350" y="3378200"/>
          <p14:tracePt t="10550" x="5092700" y="3378200"/>
          <p14:tracePt t="10578" x="5092700" y="3371850"/>
          <p14:tracePt t="10602" x="5092700" y="3365500"/>
          <p14:tracePt t="10619" x="5080000" y="3359150"/>
          <p14:tracePt t="10622" x="5073650" y="3359150"/>
          <p14:tracePt t="10631" x="5067300" y="3359150"/>
          <p14:tracePt t="10646" x="5035550" y="3352800"/>
          <p14:tracePt t="10666" x="4997450" y="3359150"/>
          <p14:tracePt t="10686" x="4908550" y="3378200"/>
          <p14:tracePt t="10706" x="4794250" y="3422650"/>
          <p14:tracePt t="10726" x="4705350" y="3460750"/>
          <p14:tracePt t="10746" x="4559300" y="3543300"/>
          <p14:tracePt t="10766" x="4387850" y="3638550"/>
          <p14:tracePt t="10787" x="4260850" y="3714750"/>
          <p14:tracePt t="10806" x="4057650" y="3835400"/>
          <p14:tracePt t="10826" x="3848100" y="3968750"/>
          <p14:tracePt t="10846" x="3721100" y="4064000"/>
          <p14:tracePt t="10866" x="3549650" y="4210050"/>
          <p14:tracePt t="10886" x="3390900" y="4356100"/>
          <p14:tracePt t="10906" x="3295650" y="4457700"/>
          <p14:tracePt t="10926" x="3175000" y="4603750"/>
          <p14:tracePt t="10946" x="3073400" y="4743450"/>
          <p14:tracePt t="10966" x="3009900" y="4826000"/>
          <p14:tracePt t="10986" x="2921000" y="4946650"/>
          <p14:tracePt t="11006" x="2857500" y="5054600"/>
          <p14:tracePt t="11026" x="2825750" y="5124450"/>
          <p14:tracePt t="11046" x="2781300" y="5219700"/>
          <p14:tracePt t="11066" x="2749550" y="5295900"/>
          <p14:tracePt t="11086" x="2736850" y="5327650"/>
          <p14:tracePt t="11106" x="2717800" y="5359400"/>
          <p14:tracePt t="11126" x="2705100" y="5378450"/>
          <p14:tracePt t="11146" x="2698750" y="5391150"/>
          <p14:tracePt t="11166" x="2692400" y="5397500"/>
          <p14:tracePt t="11187" x="2692400" y="5403850"/>
          <p14:tracePt t="11226" x="2692400" y="5410200"/>
          <p14:tracePt t="11247" x="2692400" y="5416550"/>
          <p14:tracePt t="11339" x="2686050" y="5422900"/>
          <p14:tracePt t="11383" x="2686050" y="5429250"/>
          <p14:tracePt t="11419" x="2679700" y="5435600"/>
          <p14:tracePt t="11443" x="2673350" y="5435600"/>
          <p14:tracePt t="11459" x="2673350" y="5441950"/>
          <p14:tracePt t="11479" x="2667000" y="5448300"/>
          <p14:tracePt t="11519" x="2660650" y="5448300"/>
          <p14:tracePt t="11543" x="2667000" y="5441950"/>
          <p14:tracePt t="11547" x="2673350" y="5435600"/>
          <p14:tracePt t="11566" x="2686050" y="5416550"/>
          <p14:tracePt t="11587" x="2730500" y="5365750"/>
          <p14:tracePt t="11606" x="2819400" y="5289550"/>
          <p14:tracePt t="11626" x="2908300" y="5226050"/>
          <p14:tracePt t="11647" x="3086100" y="5118100"/>
          <p14:tracePt t="11666" x="3321050" y="5003800"/>
          <p14:tracePt t="11686" x="3511550" y="4940300"/>
          <p14:tracePt t="11707" x="3829050" y="4864100"/>
          <p14:tracePt t="11726" x="4044950" y="4838700"/>
          <p14:tracePt t="11746" x="4362450" y="4851400"/>
          <p14:tracePt t="11767" x="4641850" y="4908550"/>
          <p14:tracePt t="11786" x="4794250" y="4978400"/>
          <p14:tracePt t="11806" x="4978400" y="5111750"/>
          <p14:tracePt t="11827" x="5092700" y="5238750"/>
          <p14:tracePt t="11846" x="5130800" y="5302250"/>
          <p14:tracePt t="11866" x="5149850" y="5365750"/>
          <p14:tracePt t="11886" x="5143500" y="53721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3563288" cy="457818"/>
          </a:xfrm>
        </p:spPr>
        <p:txBody>
          <a:bodyPr/>
          <a:lstStyle/>
          <a:p>
            <a:r>
              <a:rPr lang="en-US"/>
              <a:t>Belief Propagation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 rot="1126308">
            <a:off x="1924453" y="1626723"/>
            <a:ext cx="274320" cy="2743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 smtClean="0">
              <a:latin typeface="Arial"/>
              <a:cs typeface="Arial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013729" y="1626723"/>
            <a:ext cx="274320" cy="2743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>
            <a:endCxn id="41" idx="2"/>
          </p:cNvCxnSpPr>
          <p:nvPr/>
        </p:nvCxnSpPr>
        <p:spPr bwMode="auto">
          <a:xfrm>
            <a:off x="2195413" y="1763883"/>
            <a:ext cx="1818316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3" name="Oval 42"/>
          <p:cNvSpPr>
            <a:spLocks noChangeAspect="1"/>
          </p:cNvSpPr>
          <p:nvPr/>
        </p:nvSpPr>
        <p:spPr bwMode="auto">
          <a:xfrm rot="20496384">
            <a:off x="2312235" y="967777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>
            <a:stCxn id="43" idx="3"/>
            <a:endCxn id="40" idx="0"/>
          </p:cNvCxnSpPr>
          <p:nvPr/>
        </p:nvCxnSpPr>
        <p:spPr bwMode="auto">
          <a:xfrm flipH="1">
            <a:off x="2105751" y="1227573"/>
            <a:ext cx="282216" cy="40644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6" name="Oval 45"/>
          <p:cNvSpPr>
            <a:spLocks noChangeAspect="1"/>
          </p:cNvSpPr>
          <p:nvPr/>
        </p:nvSpPr>
        <p:spPr bwMode="auto">
          <a:xfrm rot="20876165">
            <a:off x="1026987" y="1127116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 rot="21276841">
            <a:off x="644473" y="1878012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>
            <a:stCxn id="46" idx="5"/>
            <a:endCxn id="40" idx="2"/>
          </p:cNvCxnSpPr>
          <p:nvPr/>
        </p:nvCxnSpPr>
        <p:spPr bwMode="auto">
          <a:xfrm>
            <a:off x="1279263" y="1338850"/>
            <a:ext cx="652486" cy="38089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0" name="Straight Connector 49"/>
          <p:cNvCxnSpPr>
            <a:stCxn id="47" idx="6"/>
            <a:endCxn id="40" idx="3"/>
          </p:cNvCxnSpPr>
          <p:nvPr/>
        </p:nvCxnSpPr>
        <p:spPr bwMode="auto">
          <a:xfrm flipV="1">
            <a:off x="918187" y="1824501"/>
            <a:ext cx="1020388" cy="17779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107864" y="631188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138465" y="1166671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>
            <a:stCxn id="54" idx="2"/>
            <a:endCxn id="43" idx="6"/>
          </p:cNvCxnSpPr>
          <p:nvPr/>
        </p:nvCxnSpPr>
        <p:spPr bwMode="auto">
          <a:xfrm flipH="1">
            <a:off x="2579548" y="768348"/>
            <a:ext cx="528316" cy="29330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8" name="Straight Connector 57"/>
          <p:cNvCxnSpPr>
            <a:stCxn id="56" idx="2"/>
            <a:endCxn id="43" idx="5"/>
          </p:cNvCxnSpPr>
          <p:nvPr/>
        </p:nvCxnSpPr>
        <p:spPr bwMode="auto">
          <a:xfrm flipH="1" flipV="1">
            <a:off x="2572031" y="1166365"/>
            <a:ext cx="566434" cy="13746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5187407" y="1763352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>
            <a:stCxn id="59" idx="2"/>
            <a:endCxn id="41" idx="6"/>
          </p:cNvCxnSpPr>
          <p:nvPr/>
        </p:nvCxnSpPr>
        <p:spPr bwMode="auto">
          <a:xfrm flipH="1" flipV="1">
            <a:off x="4288049" y="1763883"/>
            <a:ext cx="899358" cy="13662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4829569" y="891280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>
            <a:stCxn id="61" idx="3"/>
            <a:endCxn id="41" idx="7"/>
          </p:cNvCxnSpPr>
          <p:nvPr/>
        </p:nvCxnSpPr>
        <p:spPr bwMode="auto">
          <a:xfrm flipH="1">
            <a:off x="4247876" y="1125427"/>
            <a:ext cx="621866" cy="54146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Freeform 27"/>
          <p:cNvSpPr/>
          <p:nvPr/>
        </p:nvSpPr>
        <p:spPr>
          <a:xfrm>
            <a:off x="412868" y="562536"/>
            <a:ext cx="3411541" cy="1746530"/>
          </a:xfrm>
          <a:custGeom>
            <a:avLst/>
            <a:gdLst>
              <a:gd name="connsiteX0" fmla="*/ 0 w 3916945"/>
              <a:gd name="connsiteY0" fmla="*/ 1943037 h 2264326"/>
              <a:gd name="connsiteX1" fmla="*/ 413115 w 3916945"/>
              <a:gd name="connsiteY1" fmla="*/ 336589 h 2264326"/>
              <a:gd name="connsiteX2" fmla="*/ 3473228 w 3916945"/>
              <a:gd name="connsiteY2" fmla="*/ 0 h 2264326"/>
              <a:gd name="connsiteX3" fmla="*/ 3916945 w 3916945"/>
              <a:gd name="connsiteY3" fmla="*/ 856772 h 2264326"/>
              <a:gd name="connsiteX4" fmla="*/ 1989074 w 3916945"/>
              <a:gd name="connsiteY4" fmla="*/ 1820641 h 2264326"/>
              <a:gd name="connsiteX5" fmla="*/ 137705 w 3916945"/>
              <a:gd name="connsiteY5" fmla="*/ 2264326 h 2264326"/>
              <a:gd name="connsiteX0" fmla="*/ 0 w 3916945"/>
              <a:gd name="connsiteY0" fmla="*/ 1943037 h 2264326"/>
              <a:gd name="connsiteX1" fmla="*/ 413115 w 3916945"/>
              <a:gd name="connsiteY1" fmla="*/ 336589 h 2264326"/>
              <a:gd name="connsiteX2" fmla="*/ 3473228 w 3916945"/>
              <a:gd name="connsiteY2" fmla="*/ 0 h 2264326"/>
              <a:gd name="connsiteX3" fmla="*/ 3916945 w 3916945"/>
              <a:gd name="connsiteY3" fmla="*/ 856772 h 2264326"/>
              <a:gd name="connsiteX4" fmla="*/ 1989074 w 3916945"/>
              <a:gd name="connsiteY4" fmla="*/ 1820641 h 2264326"/>
              <a:gd name="connsiteX5" fmla="*/ 137705 w 3916945"/>
              <a:gd name="connsiteY5" fmla="*/ 2264326 h 2264326"/>
              <a:gd name="connsiteX6" fmla="*/ 0 w 3916945"/>
              <a:gd name="connsiteY6" fmla="*/ 1943037 h 2264326"/>
              <a:gd name="connsiteX0" fmla="*/ 1748 w 3918693"/>
              <a:gd name="connsiteY0" fmla="*/ 1943037 h 2264326"/>
              <a:gd name="connsiteX1" fmla="*/ 414863 w 3918693"/>
              <a:gd name="connsiteY1" fmla="*/ 336589 h 2264326"/>
              <a:gd name="connsiteX2" fmla="*/ 3474976 w 3918693"/>
              <a:gd name="connsiteY2" fmla="*/ 0 h 2264326"/>
              <a:gd name="connsiteX3" fmla="*/ 3918693 w 3918693"/>
              <a:gd name="connsiteY3" fmla="*/ 856772 h 2264326"/>
              <a:gd name="connsiteX4" fmla="*/ 1990822 w 3918693"/>
              <a:gd name="connsiteY4" fmla="*/ 1820641 h 2264326"/>
              <a:gd name="connsiteX5" fmla="*/ 139453 w 3918693"/>
              <a:gd name="connsiteY5" fmla="*/ 2264326 h 2264326"/>
              <a:gd name="connsiteX6" fmla="*/ 1748 w 3918693"/>
              <a:gd name="connsiteY6" fmla="*/ 1943037 h 2264326"/>
              <a:gd name="connsiteX0" fmla="*/ 1748 w 3918693"/>
              <a:gd name="connsiteY0" fmla="*/ 1972855 h 2294144"/>
              <a:gd name="connsiteX1" fmla="*/ 414863 w 3918693"/>
              <a:gd name="connsiteY1" fmla="*/ 366407 h 2294144"/>
              <a:gd name="connsiteX2" fmla="*/ 3474976 w 3918693"/>
              <a:gd name="connsiteY2" fmla="*/ 29818 h 2294144"/>
              <a:gd name="connsiteX3" fmla="*/ 3918693 w 3918693"/>
              <a:gd name="connsiteY3" fmla="*/ 886590 h 2294144"/>
              <a:gd name="connsiteX4" fmla="*/ 1990822 w 3918693"/>
              <a:gd name="connsiteY4" fmla="*/ 1850459 h 2294144"/>
              <a:gd name="connsiteX5" fmla="*/ 139453 w 3918693"/>
              <a:gd name="connsiteY5" fmla="*/ 2294144 h 2294144"/>
              <a:gd name="connsiteX6" fmla="*/ 1748 w 3918693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72703 w 4114331"/>
              <a:gd name="connsiteY0" fmla="*/ 1972855 h 2299741"/>
              <a:gd name="connsiteX1" fmla="*/ 485818 w 4114331"/>
              <a:gd name="connsiteY1" fmla="*/ 366407 h 2299741"/>
              <a:gd name="connsiteX2" fmla="*/ 3545931 w 4114331"/>
              <a:gd name="connsiteY2" fmla="*/ 29818 h 2299741"/>
              <a:gd name="connsiteX3" fmla="*/ 3989648 w 4114331"/>
              <a:gd name="connsiteY3" fmla="*/ 886590 h 2299741"/>
              <a:gd name="connsiteX4" fmla="*/ 2061777 w 4114331"/>
              <a:gd name="connsiteY4" fmla="*/ 1850459 h 2299741"/>
              <a:gd name="connsiteX5" fmla="*/ 210408 w 4114331"/>
              <a:gd name="connsiteY5" fmla="*/ 2294144 h 2299741"/>
              <a:gd name="connsiteX6" fmla="*/ 72703 w 4114331"/>
              <a:gd name="connsiteY6" fmla="*/ 1972855 h 2299741"/>
              <a:gd name="connsiteX0" fmla="*/ 177029 w 4080952"/>
              <a:gd name="connsiteY0" fmla="*/ 2301638 h 2373006"/>
              <a:gd name="connsiteX1" fmla="*/ 452439 w 4080952"/>
              <a:gd name="connsiteY1" fmla="*/ 373901 h 2373006"/>
              <a:gd name="connsiteX2" fmla="*/ 3512552 w 4080952"/>
              <a:gd name="connsiteY2" fmla="*/ 37312 h 2373006"/>
              <a:gd name="connsiteX3" fmla="*/ 3956269 w 4080952"/>
              <a:gd name="connsiteY3" fmla="*/ 894084 h 2373006"/>
              <a:gd name="connsiteX4" fmla="*/ 2028398 w 4080952"/>
              <a:gd name="connsiteY4" fmla="*/ 1857953 h 2373006"/>
              <a:gd name="connsiteX5" fmla="*/ 177029 w 4080952"/>
              <a:gd name="connsiteY5" fmla="*/ 2301638 h 2373006"/>
              <a:gd name="connsiteX0" fmla="*/ 121177 w 4211871"/>
              <a:gd name="connsiteY0" fmla="*/ 2119099 h 2216576"/>
              <a:gd name="connsiteX1" fmla="*/ 583358 w 4211871"/>
              <a:gd name="connsiteY1" fmla="*/ 373901 h 2216576"/>
              <a:gd name="connsiteX2" fmla="*/ 3643471 w 4211871"/>
              <a:gd name="connsiteY2" fmla="*/ 37312 h 2216576"/>
              <a:gd name="connsiteX3" fmla="*/ 4087188 w 4211871"/>
              <a:gd name="connsiteY3" fmla="*/ 894084 h 2216576"/>
              <a:gd name="connsiteX4" fmla="*/ 2159317 w 4211871"/>
              <a:gd name="connsiteY4" fmla="*/ 1857953 h 2216576"/>
              <a:gd name="connsiteX5" fmla="*/ 121177 w 4211871"/>
              <a:gd name="connsiteY5" fmla="*/ 2119099 h 2216576"/>
              <a:gd name="connsiteX0" fmla="*/ 121177 w 4211871"/>
              <a:gd name="connsiteY0" fmla="*/ 2119099 h 2208979"/>
              <a:gd name="connsiteX1" fmla="*/ 583358 w 4211871"/>
              <a:gd name="connsiteY1" fmla="*/ 373901 h 2208979"/>
              <a:gd name="connsiteX2" fmla="*/ 3643471 w 4211871"/>
              <a:gd name="connsiteY2" fmla="*/ 37312 h 2208979"/>
              <a:gd name="connsiteX3" fmla="*/ 4087188 w 4211871"/>
              <a:gd name="connsiteY3" fmla="*/ 894084 h 2208979"/>
              <a:gd name="connsiteX4" fmla="*/ 1815264 w 4211871"/>
              <a:gd name="connsiteY4" fmla="*/ 1815004 h 2208979"/>
              <a:gd name="connsiteX5" fmla="*/ 121177 w 4211871"/>
              <a:gd name="connsiteY5" fmla="*/ 2119099 h 2208979"/>
              <a:gd name="connsiteX0" fmla="*/ 121177 w 4049466"/>
              <a:gd name="connsiteY0" fmla="*/ 2119099 h 2208980"/>
              <a:gd name="connsiteX1" fmla="*/ 583358 w 4049466"/>
              <a:gd name="connsiteY1" fmla="*/ 373901 h 2208980"/>
              <a:gd name="connsiteX2" fmla="*/ 3643471 w 4049466"/>
              <a:gd name="connsiteY2" fmla="*/ 37312 h 2208980"/>
              <a:gd name="connsiteX3" fmla="*/ 3831606 w 4049466"/>
              <a:gd name="connsiteY3" fmla="*/ 904823 h 2208980"/>
              <a:gd name="connsiteX4" fmla="*/ 1815264 w 4049466"/>
              <a:gd name="connsiteY4" fmla="*/ 1815004 h 2208980"/>
              <a:gd name="connsiteX5" fmla="*/ 121177 w 4049466"/>
              <a:gd name="connsiteY5" fmla="*/ 2119099 h 2208980"/>
              <a:gd name="connsiteX0" fmla="*/ 121177 w 3956290"/>
              <a:gd name="connsiteY0" fmla="*/ 2136959 h 2226840"/>
              <a:gd name="connsiteX1" fmla="*/ 583358 w 3956290"/>
              <a:gd name="connsiteY1" fmla="*/ 391761 h 2226840"/>
              <a:gd name="connsiteX2" fmla="*/ 3387891 w 3956290"/>
              <a:gd name="connsiteY2" fmla="*/ 33698 h 2226840"/>
              <a:gd name="connsiteX3" fmla="*/ 3831606 w 3956290"/>
              <a:gd name="connsiteY3" fmla="*/ 922683 h 2226840"/>
              <a:gd name="connsiteX4" fmla="*/ 1815264 w 3956290"/>
              <a:gd name="connsiteY4" fmla="*/ 1832864 h 2226840"/>
              <a:gd name="connsiteX5" fmla="*/ 121177 w 3956290"/>
              <a:gd name="connsiteY5" fmla="*/ 2136959 h 2226840"/>
              <a:gd name="connsiteX0" fmla="*/ 184661 w 4019774"/>
              <a:gd name="connsiteY0" fmla="*/ 2121608 h 2211489"/>
              <a:gd name="connsiteX1" fmla="*/ 440411 w 4019774"/>
              <a:gd name="connsiteY1" fmla="*/ 537474 h 2211489"/>
              <a:gd name="connsiteX2" fmla="*/ 3451375 w 4019774"/>
              <a:gd name="connsiteY2" fmla="*/ 18347 h 2211489"/>
              <a:gd name="connsiteX3" fmla="*/ 3895090 w 4019774"/>
              <a:gd name="connsiteY3" fmla="*/ 907332 h 2211489"/>
              <a:gd name="connsiteX4" fmla="*/ 1878748 w 4019774"/>
              <a:gd name="connsiteY4" fmla="*/ 1817513 h 2211489"/>
              <a:gd name="connsiteX5" fmla="*/ 184661 w 4019774"/>
              <a:gd name="connsiteY5" fmla="*/ 2121608 h 2211489"/>
              <a:gd name="connsiteX0" fmla="*/ 125785 w 3960898"/>
              <a:gd name="connsiteY0" fmla="*/ 2125098 h 2214979"/>
              <a:gd name="connsiteX1" fmla="*/ 568305 w 3960898"/>
              <a:gd name="connsiteY1" fmla="*/ 487275 h 2214979"/>
              <a:gd name="connsiteX2" fmla="*/ 3392499 w 3960898"/>
              <a:gd name="connsiteY2" fmla="*/ 21837 h 2214979"/>
              <a:gd name="connsiteX3" fmla="*/ 3836214 w 3960898"/>
              <a:gd name="connsiteY3" fmla="*/ 910822 h 2214979"/>
              <a:gd name="connsiteX4" fmla="*/ 1819872 w 3960898"/>
              <a:gd name="connsiteY4" fmla="*/ 1821003 h 2214979"/>
              <a:gd name="connsiteX5" fmla="*/ 125785 w 3960898"/>
              <a:gd name="connsiteY5" fmla="*/ 2125098 h 22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898" h="2214979">
                <a:moveTo>
                  <a:pt x="125785" y="2125098"/>
                </a:moveTo>
                <a:cubicBezTo>
                  <a:pt x="-136875" y="1877756"/>
                  <a:pt x="12385" y="864663"/>
                  <a:pt x="568305" y="487275"/>
                </a:cubicBezTo>
                <a:cubicBezTo>
                  <a:pt x="1124225" y="109887"/>
                  <a:pt x="2808527" y="-64860"/>
                  <a:pt x="3392499" y="21837"/>
                </a:cubicBezTo>
                <a:cubicBezTo>
                  <a:pt x="3976471" y="108534"/>
                  <a:pt x="4083573" y="607382"/>
                  <a:pt x="3836214" y="910822"/>
                </a:cubicBezTo>
                <a:cubicBezTo>
                  <a:pt x="3588855" y="1214262"/>
                  <a:pt x="2449745" y="1586411"/>
                  <a:pt x="1819872" y="1821003"/>
                </a:cubicBezTo>
                <a:cubicBezTo>
                  <a:pt x="1189999" y="2055595"/>
                  <a:pt x="388445" y="2372440"/>
                  <a:pt x="125785" y="2125098"/>
                </a:cubicBezTo>
                <a:close/>
              </a:path>
            </a:pathLst>
          </a:custGeom>
          <a:ln w="12700" cmpd="sng">
            <a:solidFill>
              <a:schemeClr val="tx1"/>
            </a:solidFill>
            <a:prstDash val="lg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59679" y="1931443"/>
            <a:ext cx="23005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i="1">
                <a:latin typeface="Arial"/>
                <a:cs typeface="Arial"/>
                <a:sym typeface="Symbol"/>
              </a:rPr>
              <a:t>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071157" y="1931443"/>
            <a:ext cx="1616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i="1">
                <a:latin typeface="Arial"/>
                <a:cs typeface="Arial"/>
                <a:sym typeface="Symbol"/>
              </a:rPr>
              <a:t>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012398" y="1914397"/>
            <a:ext cx="46318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solidFill>
                  <a:srgbClr val="0000FF"/>
                </a:solidFill>
                <a:latin typeface="Arial"/>
                <a:cs typeface="Arial"/>
                <a:sym typeface="Symbol"/>
              </a:rPr>
              <a:t>m</a:t>
            </a:r>
            <a:r>
              <a:rPr lang="en-GB" sz="2400" i="1" baseline="-25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st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flipV="1">
            <a:off x="1146785" y="1790897"/>
            <a:ext cx="411514" cy="7170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1477867" y="1327702"/>
            <a:ext cx="350771" cy="20476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2010506" y="1223433"/>
            <a:ext cx="235118" cy="33861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2724160" y="1897381"/>
            <a:ext cx="8928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10800000">
            <a:off x="2724160" y="1619556"/>
            <a:ext cx="8928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219075" y="3150071"/>
            <a:ext cx="7963719" cy="1415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Belief Propagation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Iterative approach that sends messages between nodes</a:t>
            </a:r>
            <a:endParaRPr lang="en-GB" sz="2400">
              <a:latin typeface="Arial"/>
              <a:cs typeface="Arial"/>
              <a:sym typeface="Symbol"/>
            </a:endParaRP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Repeat until messages converge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Result is label distribution ("beliefs") at each node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19075" y="4928963"/>
            <a:ext cx="8451031" cy="1415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Problems on </a:t>
            </a:r>
            <a:r>
              <a:rPr lang="en-GB" sz="2400" b="1" smtClean="0">
                <a:latin typeface="Arial"/>
                <a:cs typeface="Arial"/>
                <a:sym typeface="Symbol"/>
              </a:rPr>
              <a:t>graphs </a:t>
            </a:r>
            <a:r>
              <a:rPr lang="en-GB" sz="2400" b="1" u="sng">
                <a:latin typeface="Arial"/>
                <a:cs typeface="Arial"/>
                <a:sym typeface="Symbol"/>
              </a:rPr>
              <a:t>with loops</a:t>
            </a:r>
            <a:r>
              <a:rPr lang="en-GB" sz="2400" b="1">
                <a:latin typeface="Arial"/>
                <a:cs typeface="Arial"/>
                <a:sym typeface="Symbol"/>
              </a:rPr>
              <a:t>: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Approximation with no guarantees of correctness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Worse: algorithm may not even converge if graph has loops</a:t>
            </a:r>
          </a:p>
          <a:p>
            <a:pPr marL="342900" indent="-342900" defTabSz="822325" eaLnBrk="0" hangingPunct="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Still widely used in practice</a:t>
            </a:r>
          </a:p>
        </p:txBody>
      </p:sp>
      <p:sp>
        <p:nvSpPr>
          <p:cNvPr id="86" name="Text Placeholder 12"/>
          <p:cNvSpPr txBox="1">
            <a:spLocks/>
          </p:cNvSpPr>
          <p:nvPr/>
        </p:nvSpPr>
        <p:spPr>
          <a:xfrm>
            <a:off x="8544236" y="5505727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lvl="0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547899" y="837334"/>
            <a:ext cx="3542629" cy="1489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Message 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sz="2400" b="1" baseline="-2500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from </a:t>
            </a:r>
            <a:r>
              <a:rPr lang="en-US" sz="2400" i="1" dirty="0" err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to </a:t>
            </a:r>
            <a:r>
              <a:rPr lang="en-US" sz="2400" i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summarizes everything </a:t>
            </a:r>
            <a:r>
              <a:rPr lang="en-US" sz="2400" i="1" dirty="0" err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knows except information obtained from </a:t>
            </a:r>
            <a:r>
              <a:rPr lang="en-US" sz="2400" i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b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("echo cancellation" EC)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94708"/>
              </p:ext>
            </p:extLst>
          </p:nvPr>
        </p:nvGraphicFramePr>
        <p:xfrm>
          <a:off x="7973913" y="3887771"/>
          <a:ext cx="464430" cy="91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30"/>
              </a:tblGrid>
              <a:tr h="306544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544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  <a:tr h="306544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7364361" y="4192825"/>
            <a:ext cx="530932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3000" b="1">
                <a:latin typeface="Arial"/>
                <a:cs typeface="Arial"/>
                <a:sym typeface="Symbol"/>
              </a:rPr>
              <a:t>b</a:t>
            </a:r>
            <a:r>
              <a:rPr lang="en-GB" sz="3000" i="1" baseline="-25000">
                <a:latin typeface="Arial"/>
                <a:cs typeface="Arial"/>
                <a:sym typeface="Symbol"/>
              </a:rPr>
              <a:t>t</a:t>
            </a:r>
            <a:r>
              <a:rPr lang="en-GB" sz="3000">
                <a:latin typeface="Arial"/>
                <a:cs typeface="Arial"/>
                <a:sym typeface="Symbol"/>
              </a:rPr>
              <a:t>=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49737" y="102284"/>
            <a:ext cx="1342690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Pearl [1988]</a:t>
            </a:r>
            <a:endParaRPr lang="en-US" sz="2000" kern="0" dirty="0" smtClean="0">
              <a:solidFill>
                <a:srgbClr val="0000FF"/>
              </a:solidFill>
              <a:latin typeface="Palatino Linotype"/>
              <a:cs typeface="Palatino Linotype"/>
              <a:sym typeface="Symbol"/>
            </a:endParaRPr>
          </a:p>
        </p:txBody>
      </p:sp>
      <mc:AlternateContent xmlns:mc="http://schemas.openxmlformats.org/markup-compatibility/2006">
        <mc:Choice xmlns="" xmlns:iact="http://schemas.microsoft.com/office/powerpoint/2014/inkAction" xmlns:p14="http://schemas.microsoft.com/office/powerpoint/2010/main" Requires="p14 iact">
          <p:contentPart p14:bwMode="auto" r:id="rId6">
            <p14:nvContentPartPr>
              <p14:cNvPr id="23" name="Ink 22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466800" y="631800"/>
              <a:ext cx="5289840" cy="3926520"/>
            </p14:xfrm>
          </p:contentPart>
        </mc:Choice>
        <mc:Fallback>
          <p:pic>
            <p:nvPicPr>
              <p:cNvPr id="23" name="Ink 2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0240" y="617040"/>
                <a:ext cx="5310000" cy="3957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84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58"/>
    </mc:Choice>
    <mc:Fallback xmlns="">
      <p:transition spd="slow" advTm="2095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1" grpId="0"/>
      <p:bldP spid="92" grpId="0"/>
      <p:bldP spid="93" grpId="0"/>
      <p:bldP spid="85" grpId="0"/>
      <p:bldP spid="86" grpId="0"/>
      <p:bldP spid="35" grpId="0"/>
    </p:bldLst>
  </p:timing>
  <p:extLst mod="1">
    <p:ext uri="{3A86A75C-4F4B-4683-9AE1-C65F6400EC91}">
      <p14:laserTraceLst xmlns:p14="http://schemas.microsoft.com/office/powerpoint/2010/main">
        <p14:tracePtLst>
          <p14:tracePt t="11072" x="2514600" y="1187450"/>
          <p14:tracePt t="11086" x="2533650" y="1174750"/>
          <p14:tracePt t="11105" x="2546350" y="1168400"/>
          <p14:tracePt t="11126" x="2565400" y="1168400"/>
          <p14:tracePt t="11145" x="2546350" y="1206500"/>
          <p14:tracePt t="11165" x="2533650" y="1270000"/>
          <p14:tracePt t="11360" x="2717800" y="1866900"/>
          <p14:tracePt t="11368" x="2724150" y="1866900"/>
          <p14:tracePt t="11385" x="2736850" y="1860550"/>
          <p14:tracePt t="11406" x="2762250" y="1847850"/>
          <p14:tracePt t="11426" x="2774950" y="1841500"/>
          <p14:tracePt t="11445" x="2794000" y="1828800"/>
          <p14:tracePt t="11465" x="2806700" y="1809750"/>
          <p14:tracePt t="11486" x="2813050" y="1803400"/>
          <p14:tracePt t="11505" x="2819400" y="1803400"/>
          <p14:tracePt t="11525" x="2825750" y="1778000"/>
          <p14:tracePt t="11546" x="2825750" y="1752600"/>
          <p14:tracePt t="11548" x="2819400" y="1733550"/>
          <p14:tracePt t="11566" x="2813050" y="1701800"/>
          <p14:tracePt t="11585" x="2787650" y="1670050"/>
          <p14:tracePt t="11606" x="2762250" y="1663700"/>
          <p14:tracePt t="11626" x="2717800" y="1657350"/>
          <p14:tracePt t="11645" x="2686050" y="1644650"/>
          <p14:tracePt t="11666" x="2667000" y="1631950"/>
          <p14:tracePt t="11685" x="2654300" y="1612900"/>
          <p14:tracePt t="11706" x="2647950" y="1606550"/>
          <p14:tracePt t="11725" x="2654300" y="1600200"/>
          <p14:tracePt t="11745" x="2679700" y="1606550"/>
          <p14:tracePt t="11766" x="2698750" y="1606550"/>
          <p14:tracePt t="11785" x="2730500" y="1600200"/>
          <p14:tracePt t="11805" x="2755900" y="1587500"/>
          <p14:tracePt t="11825" x="2762250" y="1574800"/>
          <p14:tracePt t="11845" x="2768600" y="1568450"/>
          <p14:tracePt t="11865" x="2768600" y="1562100"/>
          <p14:tracePt t="11885" x="2774950" y="1562100"/>
          <p14:tracePt t="11905" x="2794000" y="1543050"/>
          <p14:tracePt t="11925" x="2825750" y="1504950"/>
          <p14:tracePt t="11945" x="2857500" y="1479550"/>
          <p14:tracePt t="11965" x="2921000" y="1416050"/>
          <p14:tracePt t="11986" x="2997200" y="1346200"/>
          <p14:tracePt t="12005" x="3060700" y="1295400"/>
          <p14:tracePt t="12026" x="3168650" y="1206500"/>
          <p14:tracePt t="12045" x="3282950" y="1098550"/>
          <p14:tracePt t="12065" x="3371850" y="1028700"/>
          <p14:tracePt t="12085" x="3498850" y="908050"/>
          <p14:tracePt t="12105" x="3625850" y="793750"/>
          <p14:tracePt t="12125" x="3702050" y="730250"/>
          <p14:tracePt t="12145" x="3810000" y="647700"/>
          <p14:tracePt t="12165" x="3905250" y="590550"/>
          <p14:tracePt t="12186" x="3962400" y="558800"/>
          <p14:tracePt t="12206" x="4038600" y="520700"/>
          <p14:tracePt t="12225" x="4102100" y="482600"/>
          <p14:tracePt t="12245" x="4146550" y="457200"/>
          <p14:tracePt t="12265" x="4178300" y="431800"/>
          <p14:tracePt t="12285" x="4235450" y="374650"/>
          <p14:tracePt t="12305" x="4260850" y="355600"/>
          <p14:tracePt t="12325" x="4279900" y="330200"/>
          <p14:tracePt t="12345" x="4298950" y="304800"/>
          <p14:tracePt t="12365" x="4305300" y="285750"/>
          <p14:tracePt t="12385" x="4318000" y="260350"/>
          <p14:tracePt t="12405" x="4324350" y="241300"/>
          <p14:tracePt t="12425" x="4349750" y="222250"/>
          <p14:tracePt t="12445" x="4375150" y="215900"/>
          <p14:tracePt t="12465" x="4394200" y="215900"/>
          <p14:tracePt t="12505" x="4413250" y="203200"/>
          <p14:tracePt t="12525" x="4432300" y="196850"/>
          <p14:tracePt t="12576" x="4451350" y="177800"/>
          <p14:tracePt t="12632" x="4445000" y="158750"/>
          <p14:tracePt t="12660" x="4419600" y="139700"/>
          <p14:tracePt t="12684" x="4387850" y="120650"/>
          <p14:tracePt t="12817" x="4127500" y="57150"/>
          <p14:tracePt t="12825" x="4108450" y="57150"/>
          <p14:tracePt t="12840" x="4076700" y="63500"/>
          <p14:tracePt t="12857" x="4038600" y="76200"/>
          <p14:tracePt t="12872" x="4006850" y="88900"/>
          <p14:tracePt t="12885" x="3975100" y="101600"/>
          <p14:tracePt t="12905" x="3943350" y="120650"/>
          <p14:tracePt t="12925" x="3917950" y="139700"/>
          <p14:tracePt t="12945" x="3873500" y="190500"/>
          <p14:tracePt t="12965" x="3854450" y="215900"/>
          <p14:tracePt t="12985" x="3835400" y="241300"/>
          <p14:tracePt t="13005" x="3816350" y="285750"/>
          <p14:tracePt t="13025" x="3810000" y="304800"/>
          <p14:tracePt t="13045" x="3810000" y="336550"/>
          <p14:tracePt t="13065" x="3816350" y="355600"/>
          <p14:tracePt t="13089" x="3829050" y="381000"/>
          <p14:tracePt t="13113" x="3854450" y="406400"/>
          <p14:tracePt t="13125" x="3873500" y="425450"/>
          <p14:tracePt t="13145" x="3898900" y="438150"/>
          <p14:tracePt t="13165" x="3930650" y="463550"/>
          <p14:tracePt t="13185" x="3962400" y="482600"/>
          <p14:tracePt t="13205" x="4006850" y="508000"/>
          <p14:tracePt t="13225" x="4064000" y="527050"/>
          <p14:tracePt t="13245" x="4102100" y="533400"/>
          <p14:tracePt t="13265" x="4165600" y="552450"/>
          <p14:tracePt t="13285" x="4235450" y="571500"/>
          <p14:tracePt t="13305" x="4286250" y="584200"/>
          <p14:tracePt t="13325" x="4349750" y="590550"/>
          <p14:tracePt t="13345" x="4413250" y="596900"/>
          <p14:tracePt t="13365" x="4457700" y="603250"/>
          <p14:tracePt t="13385" x="4514850" y="603250"/>
          <p14:tracePt t="13405" x="4565650" y="603250"/>
          <p14:tracePt t="13425" x="4597400" y="596900"/>
          <p14:tracePt t="13445" x="4641850" y="596900"/>
          <p14:tracePt t="13465" x="4686300" y="590550"/>
          <p14:tracePt t="13485" x="4711700" y="590550"/>
          <p14:tracePt t="13505" x="4749800" y="590550"/>
          <p14:tracePt t="13525" x="4781550" y="584200"/>
          <p14:tracePt t="13546" x="4800600" y="584200"/>
          <p14:tracePt t="13565" x="4832350" y="577850"/>
          <p14:tracePt t="13585" x="4851400" y="565150"/>
          <p14:tracePt t="13605" x="4864100" y="565150"/>
          <p14:tracePt t="13626" x="4883150" y="552450"/>
          <p14:tracePt t="13645" x="4895850" y="546100"/>
          <p14:tracePt t="13666" x="4902200" y="539750"/>
          <p14:tracePt t="13685" x="4914900" y="527050"/>
          <p14:tracePt t="13705" x="4927600" y="514350"/>
          <p14:tracePt t="13725" x="4933950" y="501650"/>
          <p14:tracePt t="13745" x="4933950" y="495300"/>
          <p14:tracePt t="13765" x="4953000" y="469900"/>
          <p14:tracePt t="13785" x="4959350" y="450850"/>
          <p14:tracePt t="13805" x="4965700" y="425450"/>
          <p14:tracePt t="13825" x="4972050" y="406400"/>
          <p14:tracePt t="13865" x="4965700" y="387350"/>
          <p14:tracePt t="13885" x="4965700" y="361950"/>
          <p14:tracePt t="13905" x="4953000" y="336550"/>
          <p14:tracePt t="13925" x="4940300" y="317500"/>
          <p14:tracePt t="13945" x="4927600" y="298450"/>
          <p14:tracePt t="13965" x="4908550" y="279400"/>
          <p14:tracePt t="13985" x="4883150" y="260350"/>
          <p14:tracePt t="14005" x="4857750" y="241300"/>
          <p14:tracePt t="14025" x="4838700" y="228600"/>
          <p14:tracePt t="14045" x="4819650" y="215900"/>
          <p14:tracePt t="14065" x="4775200" y="196850"/>
          <p14:tracePt t="14085" x="4749800" y="184150"/>
          <p14:tracePt t="14105" x="4730750" y="177800"/>
          <p14:tracePt t="14125" x="4686300" y="165100"/>
          <p14:tracePt t="14145" x="4660900" y="158750"/>
          <p14:tracePt t="14165" x="4641850" y="152400"/>
          <p14:tracePt t="14185" x="4597400" y="133350"/>
          <p14:tracePt t="14205" x="4578350" y="127000"/>
          <p14:tracePt t="14225" x="4552950" y="120650"/>
          <p14:tracePt t="14245" x="4508500" y="107950"/>
          <p14:tracePt t="14265" x="4489450" y="107950"/>
          <p14:tracePt t="14285" x="4470400" y="107950"/>
          <p14:tracePt t="14305" x="4425950" y="107950"/>
          <p14:tracePt t="14325" x="4400550" y="107950"/>
          <p14:tracePt t="14345" x="4368800" y="107950"/>
          <p14:tracePt t="14365" x="4311650" y="114300"/>
          <p14:tracePt t="14385" x="4286250" y="120650"/>
          <p14:tracePt t="14405" x="4254500" y="127000"/>
          <p14:tracePt t="14425" x="4197350" y="139700"/>
          <p14:tracePt t="14445" x="4171950" y="152400"/>
          <p14:tracePt t="14466" x="4146550" y="158750"/>
          <p14:tracePt t="14485" x="4095750" y="184150"/>
          <p14:tracePt t="14505" x="4070350" y="196850"/>
          <p14:tracePt t="14525" x="4044950" y="209550"/>
          <p14:tracePt t="14545" x="3994150" y="241300"/>
          <p14:tracePt t="14565" x="3968750" y="260350"/>
          <p14:tracePt t="14585" x="3943350" y="279400"/>
          <p14:tracePt t="14605" x="3905250" y="304800"/>
          <p14:tracePt t="14645" x="3873500" y="323850"/>
          <p14:tracePt t="14665" x="3854450" y="342900"/>
          <p14:tracePt t="14689" x="3848100" y="361950"/>
          <p14:tracePt t="14725" x="3854450" y="381000"/>
          <p14:tracePt t="14781" x="3867150" y="400050"/>
          <p14:tracePt t="14817" x="3879850" y="419100"/>
          <p14:tracePt t="14853" x="3898900" y="438150"/>
          <p14:tracePt t="14885" x="3924300" y="457200"/>
          <p14:tracePt t="14901" x="3943350" y="463550"/>
          <p14:tracePt t="14909" x="3949700" y="463550"/>
          <p14:tracePt t="14925" x="3968750" y="469900"/>
          <p14:tracePt t="14945" x="4000500" y="482600"/>
          <p14:tracePt t="14965" x="4019550" y="488950"/>
          <p14:tracePt t="14985" x="4051300" y="495300"/>
          <p14:tracePt t="15005" x="4089400" y="495300"/>
          <p14:tracePt t="15025" x="4114800" y="495300"/>
          <p14:tracePt t="15045" x="4152900" y="501650"/>
          <p14:tracePt t="15065" x="4197350" y="508000"/>
          <p14:tracePt t="15085" x="4229100" y="514350"/>
          <p14:tracePt t="15105" x="4286250" y="514350"/>
          <p14:tracePt t="15125" x="4343400" y="520700"/>
          <p14:tracePt t="15145" x="4381500" y="520700"/>
          <p14:tracePt t="15165" x="4425950" y="520700"/>
          <p14:tracePt t="15185" x="4470400" y="520700"/>
          <p14:tracePt t="15205" x="4495800" y="514350"/>
          <p14:tracePt t="15225" x="4533900" y="501650"/>
          <p14:tracePt t="15245" x="4565650" y="495300"/>
          <p14:tracePt t="15265" x="4584700" y="495300"/>
          <p14:tracePt t="15285" x="4610100" y="495300"/>
          <p14:tracePt t="15305" x="4635500" y="495300"/>
          <p14:tracePt t="15325" x="4648200" y="495300"/>
          <p14:tracePt t="15345" x="4673600" y="488950"/>
          <p14:tracePt t="15365" x="4692650" y="488950"/>
          <p14:tracePt t="15385" x="4705350" y="482600"/>
          <p14:tracePt t="15405" x="4730750" y="482600"/>
          <p14:tracePt t="15425" x="4749800" y="476250"/>
          <p14:tracePt t="15465" x="4768850" y="463550"/>
          <p14:tracePt t="15485" x="4794250" y="450850"/>
          <p14:tracePt t="15509" x="4813300" y="444500"/>
          <p14:tracePt t="15546" x="4832350" y="431800"/>
          <p14:tracePt t="15589" x="4851400" y="412750"/>
          <p14:tracePt t="15658" x="4870450" y="393700"/>
          <p14:tracePt t="15705" x="4876800" y="374650"/>
          <p14:tracePt t="15733" x="4870450" y="355600"/>
          <p14:tracePt t="15757" x="4870450" y="330200"/>
          <p14:tracePt t="15777" x="4864100" y="311150"/>
          <p14:tracePt t="15801" x="4851400" y="292100"/>
          <p14:tracePt t="15826" x="4838700" y="273050"/>
          <p14:tracePt t="15853" x="4813300" y="247650"/>
          <p14:tracePt t="15878" x="4794250" y="234950"/>
          <p14:tracePt t="15897" x="4762500" y="222250"/>
          <p14:tracePt t="15913" x="4743450" y="215900"/>
          <p14:tracePt t="15929" x="4724400" y="203200"/>
          <p14:tracePt t="15946" x="4699000" y="196850"/>
          <p14:tracePt t="15957" x="4679950" y="190500"/>
          <p14:tracePt t="15973" x="4654550" y="184150"/>
          <p14:tracePt t="15990" x="4629150" y="184150"/>
          <p14:tracePt t="16006" x="4603750" y="177800"/>
          <p14:tracePt t="16024" x="4578350" y="171450"/>
          <p14:tracePt t="16045" x="4552950" y="165100"/>
          <p14:tracePt t="16065" x="4508500" y="152400"/>
          <p14:tracePt t="16085" x="4489450" y="146050"/>
          <p14:tracePt t="16105" x="4464050" y="139700"/>
          <p14:tracePt t="16125" x="4406900" y="127000"/>
          <p14:tracePt t="16145" x="4368800" y="127000"/>
          <p14:tracePt t="16165" x="4337050" y="127000"/>
          <p14:tracePt t="16184" x="4267200" y="133350"/>
          <p14:tracePt t="16204" x="4229100" y="139700"/>
          <p14:tracePt t="16225" x="4197350" y="152400"/>
          <p14:tracePt t="16245" x="4133850" y="171450"/>
          <p14:tracePt t="16265" x="4102100" y="184150"/>
          <p14:tracePt t="16285" x="4070350" y="196850"/>
          <p14:tracePt t="16305" x="4044950" y="215900"/>
          <p14:tracePt t="16325" x="3994150" y="241300"/>
          <p14:tracePt t="16344" x="3968750" y="260350"/>
          <p14:tracePt t="16364" x="3943350" y="273050"/>
          <p14:tracePt t="16385" x="3898900" y="304800"/>
          <p14:tracePt t="16405" x="3879850" y="323850"/>
          <p14:tracePt t="16425" x="3854450" y="336550"/>
          <p14:tracePt t="16464" x="3835400" y="361950"/>
          <p14:tracePt t="16485" x="3822700" y="381000"/>
          <p14:tracePt t="16514" x="3829050" y="400050"/>
          <p14:tracePt t="16554" x="3854450" y="425450"/>
          <p14:tracePt t="16573" x="3879850" y="438150"/>
          <p14:tracePt t="16590" x="3898900" y="450850"/>
          <p14:tracePt t="16598" x="3911600" y="450850"/>
          <p14:tracePt t="16613" x="3943350" y="457200"/>
          <p14:tracePt t="16630" x="3975100" y="463550"/>
          <p14:tracePt t="16644" x="4013200" y="463550"/>
          <p14:tracePt t="16665" x="4051300" y="463550"/>
          <p14:tracePt t="16684" x="4127500" y="469900"/>
          <p14:tracePt t="16705" x="4203700" y="463550"/>
          <p14:tracePt t="16725" x="4254500" y="457200"/>
          <p14:tracePt t="16744" x="4330700" y="450850"/>
          <p14:tracePt t="16765" x="4400550" y="438150"/>
          <p14:tracePt t="16785" x="4445000" y="431800"/>
          <p14:tracePt t="16804" x="4483100" y="419100"/>
          <p14:tracePt t="16824" x="4540250" y="400050"/>
          <p14:tracePt t="16845" x="4565650" y="387350"/>
          <p14:tracePt t="16864" x="4591050" y="374650"/>
          <p14:tracePt t="16904" x="4616450" y="368300"/>
          <p14:tracePt t="17094" x="4597400" y="349250"/>
          <p14:tracePt t="17118" x="4572000" y="336550"/>
          <p14:tracePt t="17138" x="4546600" y="342900"/>
          <p14:tracePt t="17154" x="4533900" y="368300"/>
          <p14:tracePt t="34672" x="2038350" y="1949450"/>
          <p14:tracePt t="34688" x="2044700" y="1949450"/>
          <p14:tracePt t="34696" x="2051050" y="1955800"/>
          <p14:tracePt t="34704" x="2057400" y="1962150"/>
          <p14:tracePt t="34721" x="2063750" y="1974850"/>
          <p14:tracePt t="34741" x="2063750" y="2000250"/>
          <p14:tracePt t="34761" x="2063750" y="2019300"/>
          <p14:tracePt t="34781" x="2063750" y="2025650"/>
          <p14:tracePt t="34801" x="2051050" y="2025650"/>
          <p14:tracePt t="34821" x="2038350" y="2025650"/>
          <p14:tracePt t="34841" x="2019300" y="2044700"/>
          <p14:tracePt t="34861" x="2006600" y="2063750"/>
          <p14:tracePt t="34881" x="2000250" y="2076450"/>
          <p14:tracePt t="34901" x="2006600" y="2089150"/>
          <p14:tracePt t="34921" x="2012950" y="2101850"/>
          <p14:tracePt t="34941" x="2019300" y="2108200"/>
          <p14:tracePt t="34961" x="2025650" y="2108200"/>
          <p14:tracePt t="34981" x="2032000" y="2101850"/>
          <p14:tracePt t="35002" x="2038350" y="2101850"/>
          <p14:tracePt t="35021" x="2051050" y="2095500"/>
          <p14:tracePt t="35041" x="2057400" y="2095500"/>
          <p14:tracePt t="35081" x="2063750" y="2095500"/>
          <p14:tracePt t="35101" x="2063750" y="2101850"/>
          <p14:tracePt t="35132" x="2057400" y="2101850"/>
          <p14:tracePt t="35160" x="2057400" y="2108200"/>
          <p14:tracePt t="35176" x="2057400" y="2114550"/>
          <p14:tracePt t="35192" x="2057400" y="2120900"/>
          <p14:tracePt t="35208" x="2057400" y="2127250"/>
          <p14:tracePt t="35221" x="2057400" y="2133600"/>
          <p14:tracePt t="35241" x="2057400" y="2139950"/>
          <p14:tracePt t="35336" x="2051050" y="2133600"/>
          <p14:tracePt t="35356" x="2051050" y="2127250"/>
          <p14:tracePt t="35388" x="2057400" y="2127250"/>
          <p14:tracePt t="35400" x="2063750" y="2120900"/>
          <p14:tracePt t="35416" x="2070100" y="2120900"/>
          <p14:tracePt t="35424" x="2076450" y="2114550"/>
          <p14:tracePt t="35441" x="2082800" y="2101850"/>
          <p14:tracePt t="35461" x="2108200" y="2070100"/>
          <p14:tracePt t="35481" x="2120900" y="2038350"/>
          <p14:tracePt t="35502" x="2133600" y="2000250"/>
          <p14:tracePt t="35621" x="2019300" y="2032000"/>
          <p14:tracePt t="35629" x="2012950" y="2057400"/>
          <p14:tracePt t="35641" x="2012950" y="2076450"/>
          <p14:tracePt t="35661" x="2032000" y="2120900"/>
          <p14:tracePt t="35681" x="2051050" y="2114550"/>
          <p14:tracePt t="35701" x="2063750" y="2095500"/>
          <p14:tracePt t="35721" x="2070100" y="2057400"/>
          <p14:tracePt t="35741" x="2070100" y="2025650"/>
          <p14:tracePt t="35761" x="2057400" y="2019300"/>
          <p14:tracePt t="35781" x="2044700" y="2019300"/>
          <p14:tracePt t="35801" x="2038350" y="2025650"/>
          <p14:tracePt t="35821" x="2038350" y="2032000"/>
          <p14:tracePt t="35841" x="2038350" y="2044700"/>
          <p14:tracePt t="35861" x="2044700" y="2044700"/>
          <p14:tracePt t="35901" x="2044700" y="2051050"/>
          <p14:tracePt t="35936" x="2044700" y="2057400"/>
          <p14:tracePt t="35956" x="2044700" y="2063750"/>
          <p14:tracePt t="35981" x="2038350" y="2063750"/>
          <p14:tracePt t="36005" x="2032000" y="2070100"/>
          <p14:tracePt t="36025" x="2032000" y="2076450"/>
          <p14:tracePt t="36065" x="2025650" y="2076450"/>
          <p14:tracePt t="36237" x="2032000" y="2076450"/>
          <p14:tracePt t="36281" x="2038350" y="2076450"/>
          <p14:tracePt t="36333" x="2044700" y="2076450"/>
          <p14:tracePt t="36409" x="2051050" y="2070100"/>
          <p14:tracePt t="36441" x="2057400" y="2063750"/>
          <p14:tracePt t="36561" x="2063750" y="2057400"/>
          <p14:tracePt t="36597" x="2063750" y="2051050"/>
          <p14:tracePt t="36649" x="2063750" y="2044700"/>
          <p14:tracePt t="36665" x="2063750" y="2038350"/>
          <p14:tracePt t="36681" x="2070100" y="2032000"/>
          <p14:tracePt t="36689" x="2070100" y="2025650"/>
          <p14:tracePt t="36701" x="2076450" y="2012950"/>
          <p14:tracePt t="36721" x="2089150" y="2000250"/>
          <p14:tracePt t="36741" x="2108200" y="1968500"/>
          <p14:tracePt t="36761" x="2146300" y="1930400"/>
          <p14:tracePt t="36781" x="2184400" y="1905000"/>
          <p14:tracePt t="36801" x="2247900" y="1854200"/>
          <p14:tracePt t="36821" x="2330450" y="1790700"/>
          <p14:tracePt t="36841" x="2393950" y="1746250"/>
          <p14:tracePt t="36861" x="2489200" y="1682750"/>
          <p14:tracePt t="36881" x="2597150" y="1612900"/>
          <p14:tracePt t="36901" x="2660650" y="1568450"/>
          <p14:tracePt t="36921" x="2768600" y="1511300"/>
          <p14:tracePt t="36941" x="2870200" y="1460500"/>
          <p14:tracePt t="36961" x="2940050" y="1441450"/>
          <p14:tracePt t="36981" x="3041650" y="1416050"/>
          <p14:tracePt t="37001" x="3143250" y="1403350"/>
          <p14:tracePt t="37021" x="3213100" y="1403350"/>
          <p14:tracePt t="37041" x="3321050" y="1416050"/>
          <p14:tracePt t="37061" x="3397250" y="1435100"/>
          <p14:tracePt t="37081" x="3511550" y="1473200"/>
          <p14:tracePt t="37101" x="3613150" y="1530350"/>
          <p14:tracePt t="37121" x="3683000" y="1568450"/>
          <p14:tracePt t="37141" x="3784600" y="1625600"/>
          <p14:tracePt t="37161" x="3873500" y="1689100"/>
          <p14:tracePt t="37181" x="3930650" y="1733550"/>
          <p14:tracePt t="37201" x="4006850" y="1803400"/>
          <p14:tracePt t="37221" x="4076700" y="1866900"/>
          <p14:tracePt t="37241" x="4114800" y="1905000"/>
          <p14:tracePt t="37261" x="4152900" y="1949450"/>
          <p14:tracePt t="37281" x="4171950" y="1968500"/>
          <p14:tracePt t="37301" x="4178300" y="1981200"/>
          <p14:tracePt t="37321" x="4191000" y="2000250"/>
          <p14:tracePt t="37341" x="4191000" y="2006600"/>
          <p14:tracePt t="37361" x="4197350" y="2012950"/>
          <p14:tracePt t="37381" x="4197350" y="2019300"/>
          <p14:tracePt t="37401" x="4197350" y="2025650"/>
          <p14:tracePt t="37421" x="4197350" y="2032000"/>
          <p14:tracePt t="37477" x="4197350" y="2038350"/>
          <p14:tracePt t="37685" x="4191000" y="2032000"/>
          <p14:tracePt t="37701" x="4184650" y="2025650"/>
          <p14:tracePt t="37709" x="4171950" y="2019300"/>
          <p14:tracePt t="37721" x="4159250" y="2012950"/>
          <p14:tracePt t="37741" x="4095750" y="1974850"/>
          <p14:tracePt t="37761" x="3987800" y="1930400"/>
          <p14:tracePt t="37781" x="3911600" y="1898650"/>
          <p14:tracePt t="37801" x="3797300" y="1860550"/>
          <p14:tracePt t="37821" x="3689350" y="1822450"/>
          <p14:tracePt t="37841" x="3613150" y="1803400"/>
          <p14:tracePt t="37861" x="3505200" y="1784350"/>
          <p14:tracePt t="37881" x="3384550" y="1771650"/>
          <p14:tracePt t="37901" x="3302000" y="1771650"/>
          <p14:tracePt t="37921" x="3187700" y="1784350"/>
          <p14:tracePt t="37941" x="3067050" y="1803400"/>
          <p14:tracePt t="37961" x="2990850" y="1816100"/>
          <p14:tracePt t="37981" x="2870200" y="1835150"/>
          <p14:tracePt t="38001" x="2749550" y="1847850"/>
          <p14:tracePt t="38021" x="2667000" y="1860550"/>
          <p14:tracePt t="38041" x="2546350" y="1885950"/>
          <p14:tracePt t="38061" x="2432050" y="1917700"/>
          <p14:tracePt t="38081" x="2355850" y="1936750"/>
          <p14:tracePt t="38101" x="2254250" y="1955800"/>
          <p14:tracePt t="38121" x="2171700" y="1974850"/>
          <p14:tracePt t="38141" x="2127250" y="1987550"/>
          <p14:tracePt t="38161" x="2070100" y="2012950"/>
          <p14:tracePt t="38181" x="2038350" y="2038350"/>
          <p14:tracePt t="38201" x="2025650" y="2051050"/>
          <p14:tracePt t="38221" x="2019300" y="2076450"/>
          <p14:tracePt t="38241" x="2019300" y="2101850"/>
          <p14:tracePt t="38261" x="2019300" y="2108200"/>
          <p14:tracePt t="38514" x="2076450" y="2108200"/>
          <p14:tracePt t="38522" x="2101850" y="2089150"/>
          <p14:tracePt t="38529" x="2133600" y="2076450"/>
          <p14:tracePt t="38542" x="2222500" y="2032000"/>
          <p14:tracePt t="38561" x="2355850" y="1987550"/>
          <p14:tracePt t="38581" x="2609850" y="1911350"/>
          <p14:tracePt t="38600" x="2806700" y="1866900"/>
          <p14:tracePt t="38621" x="3124200" y="1816100"/>
          <p14:tracePt t="38641" x="3429000" y="1778000"/>
          <p14:tracePt t="38661" x="3619500" y="1758950"/>
          <p14:tracePt t="38681" x="3854450" y="1752600"/>
          <p14:tracePt t="38701" x="4032250" y="1771650"/>
          <p14:tracePt t="38721" x="4121150" y="1797050"/>
          <p14:tracePt t="38740" x="4216400" y="1841500"/>
          <p14:tracePt t="38761" x="4254500" y="1866900"/>
          <p14:tracePt t="38780" x="4279900" y="1905000"/>
          <p14:tracePt t="38800" x="4260850" y="1936750"/>
          <p14:tracePt t="38821" x="4216400" y="1955800"/>
          <p14:tracePt t="38840" x="4108450" y="1949450"/>
          <p14:tracePt t="38861" x="3924300" y="1898650"/>
          <p14:tracePt t="38881" x="3765550" y="1854200"/>
          <p14:tracePt t="38900" x="3486150" y="1790700"/>
          <p14:tracePt t="38921" x="3200400" y="1765300"/>
          <p14:tracePt t="38941" x="3022600" y="1765300"/>
          <p14:tracePt t="38960" x="2774950" y="1778000"/>
          <p14:tracePt t="38980" x="2552700" y="1816100"/>
          <p14:tracePt t="39001" x="2355850" y="1860550"/>
          <p14:tracePt t="39020" x="2247900" y="1885950"/>
          <p14:tracePt t="39040" x="2120900" y="1936750"/>
          <p14:tracePt t="39061" x="2063750" y="1968500"/>
          <p14:tracePt t="39080" x="2000250" y="2012950"/>
          <p14:tracePt t="39101" x="1962150" y="2044700"/>
          <p14:tracePt t="39120" x="1955800" y="2063750"/>
          <p14:tracePt t="39140" x="1955800" y="2089150"/>
          <p14:tracePt t="39160" x="1968500" y="2108200"/>
          <p14:tracePt t="39180" x="1974850" y="2120900"/>
          <p14:tracePt t="39200" x="2000250" y="2133600"/>
          <p14:tracePt t="39221" x="2012950" y="2139950"/>
          <p14:tracePt t="39240" x="2038350" y="2146300"/>
          <p14:tracePt t="39260" x="2063750" y="2139950"/>
          <p14:tracePt t="39402" x="1962150" y="2070100"/>
          <p14:tracePt t="39406" x="1962150" y="2089150"/>
          <p14:tracePt t="39420" x="1962150" y="2108200"/>
          <p14:tracePt t="39440" x="1974850" y="2146300"/>
          <p14:tracePt t="39460" x="1993900" y="2165350"/>
          <p14:tracePt t="39481" x="2019300" y="2159000"/>
          <p14:tracePt t="39500" x="2038350" y="2139950"/>
          <p14:tracePt t="39520" x="2044700" y="2127250"/>
          <p14:tracePt t="39540" x="2044700" y="2108200"/>
          <p14:tracePt t="39560" x="2051050" y="2095500"/>
          <p14:tracePt t="39581" x="2057400" y="2082800"/>
          <p14:tracePt t="39582" x="2063750" y="2082800"/>
          <p14:tracePt t="39600" x="2076450" y="2070100"/>
          <p14:tracePt t="39621" x="2120900" y="2044700"/>
          <p14:tracePt t="39641" x="2159000" y="2025650"/>
          <p14:tracePt t="39660" x="2247900" y="1981200"/>
          <p14:tracePt t="39680" x="2362200" y="1930400"/>
          <p14:tracePt t="39700" x="2457450" y="1885950"/>
          <p14:tracePt t="39720" x="2616200" y="1828800"/>
          <p14:tracePt t="39740" x="2781300" y="1771650"/>
          <p14:tracePt t="39760" x="2901950" y="1739900"/>
          <p14:tracePt t="39780" x="3092450" y="1714500"/>
          <p14:tracePt t="39800" x="3282950" y="1714500"/>
          <p14:tracePt t="39820" x="3403600" y="1720850"/>
          <p14:tracePt t="39840" x="3568700" y="1739900"/>
          <p14:tracePt t="39860" x="3702050" y="1765300"/>
          <p14:tracePt t="39880" x="3771900" y="1790700"/>
          <p14:tracePt t="39900" x="3860800" y="1841500"/>
          <p14:tracePt t="39920" x="3924300" y="1892300"/>
          <p14:tracePt t="39940" x="3956050" y="1917700"/>
          <p14:tracePt t="39960" x="3987800" y="1955800"/>
          <p14:tracePt t="39981" x="4006850" y="1987550"/>
          <p14:tracePt t="40001" x="4019550" y="2000250"/>
          <p14:tracePt t="40020" x="4025900" y="2006600"/>
          <p14:tracePt t="40040" x="4032250" y="2019300"/>
          <p14:tracePt t="40080" x="4032250" y="2025650"/>
          <p14:tracePt t="40114" x="4032250" y="2032000"/>
          <p14:tracePt t="40146" x="4038600" y="2032000"/>
          <p14:tracePt t="40166" x="4044950" y="2032000"/>
          <p14:tracePt t="40278" x="4051300" y="2038350"/>
          <p14:tracePt t="40362" x="4051300" y="2044700"/>
          <p14:tracePt t="40406" x="4057650" y="2051050"/>
          <p14:tracePt t="40458" x="4064000" y="2051050"/>
          <p14:tracePt t="40558" x="4064000" y="2057400"/>
          <p14:tracePt t="40586" x="4064000" y="2063750"/>
          <p14:tracePt t="40626" x="4064000" y="2070100"/>
          <p14:tracePt t="40638" x="4064000" y="2076450"/>
          <p14:tracePt t="40654" x="4064000" y="2082800"/>
          <p14:tracePt t="40670" x="4064000" y="2089150"/>
          <p14:tracePt t="40686" x="4064000" y="2095500"/>
          <p14:tracePt t="40700" x="4057650" y="2101850"/>
          <p14:tracePt t="40720" x="4057650" y="2108200"/>
          <p14:tracePt t="40746" x="4051300" y="2108200"/>
          <p14:tracePt t="40850" x="4057650" y="2114550"/>
          <p14:tracePt t="40946" x="4057650" y="2120900"/>
          <p14:tracePt t="40970" x="4057650" y="2114550"/>
          <p14:tracePt t="40978" x="4057650" y="2108200"/>
          <p14:tracePt t="40987" x="4057650" y="2095500"/>
          <p14:tracePt t="41000" x="4051300" y="2089150"/>
          <p14:tracePt t="41021" x="4038600" y="2032000"/>
          <p14:tracePt t="41040" x="4032250" y="1968500"/>
          <p14:tracePt t="41060" x="4038600" y="1930400"/>
          <p14:tracePt t="41080" x="4057650" y="1892300"/>
          <p14:tracePt t="41082" x="4070350" y="1879600"/>
          <p14:tracePt t="41100" x="4089400" y="1873250"/>
          <p14:tracePt t="41120" x="4108450" y="1885950"/>
          <p14:tracePt t="41140" x="4133850" y="1911350"/>
          <p14:tracePt t="41160" x="4159250" y="1943100"/>
          <p14:tracePt t="41180" x="4171950" y="1949450"/>
          <p14:tracePt t="41200" x="4171950" y="1968500"/>
          <p14:tracePt t="41220" x="4171950" y="1981200"/>
          <p14:tracePt t="41240" x="4165600" y="1987550"/>
          <p14:tracePt t="41260" x="4159250" y="1987550"/>
          <p14:tracePt t="41280" x="4152900" y="1968500"/>
          <p14:tracePt t="41300" x="4152900" y="1962150"/>
          <p14:tracePt t="41320" x="4152900" y="1955800"/>
          <p14:tracePt t="41340" x="4152900" y="1943100"/>
          <p14:tracePt t="41360" x="4152900" y="1936750"/>
          <p14:tracePt t="41380" x="4146550" y="1930400"/>
          <p14:tracePt t="41400" x="4127500" y="1917700"/>
          <p14:tracePt t="41420" x="4121150" y="1911350"/>
          <p14:tracePt t="41440" x="4108450" y="1911350"/>
          <p14:tracePt t="41460" x="4102100" y="1924050"/>
          <p14:tracePt t="41480" x="4102100" y="1936750"/>
          <p14:tracePt t="41500" x="4102100" y="1955800"/>
          <p14:tracePt t="41520" x="4108450" y="1981200"/>
          <p14:tracePt t="41541" x="4108450" y="2000250"/>
          <p14:tracePt t="41561" x="4121150" y="2025650"/>
          <p14:tracePt t="41580" x="4140200" y="2051050"/>
          <p14:tracePt t="41600" x="4146550" y="2070100"/>
          <p14:tracePt t="41621" x="4152900" y="2089150"/>
          <p14:tracePt t="41903" x="4133850" y="2057400"/>
          <p14:tracePt t="41911" x="4133850" y="2051050"/>
          <p14:tracePt t="41920" x="4133850" y="2044700"/>
          <p14:tracePt t="41940" x="4133850" y="2019300"/>
          <p14:tracePt t="41960" x="4127500" y="2006600"/>
          <p14:tracePt t="41980" x="4127500" y="1974850"/>
          <p14:tracePt t="42000" x="4114800" y="1936750"/>
          <p14:tracePt t="42020" x="4108450" y="1905000"/>
          <p14:tracePt t="42040" x="4102100" y="1873250"/>
          <p14:tracePt t="42060" x="4108450" y="1847850"/>
          <p14:tracePt t="42080" x="4108450" y="1835150"/>
          <p14:tracePt t="42100" x="4121150" y="1816100"/>
          <p14:tracePt t="42120" x="4140200" y="1790700"/>
          <p14:tracePt t="42140" x="4152900" y="1771650"/>
          <p14:tracePt t="42160" x="4178300" y="1752600"/>
          <p14:tracePt t="42180" x="4191000" y="1727200"/>
          <p14:tracePt t="42200" x="4203700" y="1720850"/>
          <p14:tracePt t="42220" x="4210050" y="1714500"/>
          <p14:tracePt t="42240" x="4210050" y="1701800"/>
          <p14:tracePt t="42260" x="4203700" y="1695450"/>
          <p14:tracePt t="42280" x="4191000" y="1676400"/>
          <p14:tracePt t="42300" x="4171950" y="1663700"/>
          <p14:tracePt t="42320" x="4140200" y="1638300"/>
          <p14:tracePt t="42340" x="4095750" y="1619250"/>
          <p14:tracePt t="42360" x="4057650" y="1600200"/>
          <p14:tracePt t="42380" x="4006850" y="1581150"/>
          <p14:tracePt t="42400" x="3949700" y="1562100"/>
          <p14:tracePt t="42420" x="3917950" y="1555750"/>
          <p14:tracePt t="42440" x="3873500" y="1543050"/>
          <p14:tracePt t="42460" x="3829050" y="1530350"/>
          <p14:tracePt t="42480" x="3803650" y="1524000"/>
          <p14:tracePt t="42500" x="3765550" y="1517650"/>
          <p14:tracePt t="42520" x="3721100" y="1511300"/>
          <p14:tracePt t="42540" x="3695700" y="1511300"/>
          <p14:tracePt t="42560" x="3657600" y="1511300"/>
          <p14:tracePt t="42580" x="3625850" y="1511300"/>
          <p14:tracePt t="42600" x="3606800" y="1517650"/>
          <p14:tracePt t="42620" x="3581400" y="1524000"/>
          <p14:tracePt t="42640" x="3549650" y="1524000"/>
          <p14:tracePt t="42660" x="3530600" y="1530350"/>
          <p14:tracePt t="42680" x="3498850" y="1530350"/>
          <p14:tracePt t="42700" x="3460750" y="1524000"/>
          <p14:tracePt t="42720" x="3435350" y="1524000"/>
          <p14:tracePt t="42740" x="3390900" y="1517650"/>
          <p14:tracePt t="42760" x="3340100" y="1517650"/>
          <p14:tracePt t="42780" x="3302000" y="1517650"/>
          <p14:tracePt t="42800" x="3238500" y="1524000"/>
          <p14:tracePt t="42820" x="3175000" y="1530350"/>
          <p14:tracePt t="42840" x="3136900" y="1536700"/>
          <p14:tracePt t="42860" x="3073400" y="1543050"/>
          <p14:tracePt t="42880" x="3009900" y="1549400"/>
          <p14:tracePt t="42900" x="2965450" y="1555750"/>
          <p14:tracePt t="42920" x="2901950" y="1568450"/>
          <p14:tracePt t="42940" x="2844800" y="1581150"/>
          <p14:tracePt t="42960" x="2800350" y="1587500"/>
          <p14:tracePt t="42980" x="2743200" y="1593850"/>
          <p14:tracePt t="43000" x="2686050" y="1606550"/>
          <p14:tracePt t="43020" x="2647950" y="1619250"/>
          <p14:tracePt t="43040" x="2584450" y="1625600"/>
          <p14:tracePt t="43060" x="2533650" y="1631950"/>
          <p14:tracePt t="43080" x="2501900" y="1638300"/>
          <p14:tracePt t="43100" x="2444750" y="1644650"/>
          <p14:tracePt t="43120" x="2393950" y="1657350"/>
          <p14:tracePt t="43140" x="2362200" y="1663700"/>
          <p14:tracePt t="43160" x="2311400" y="1676400"/>
          <p14:tracePt t="43180" x="2266950" y="1689100"/>
          <p14:tracePt t="43200" x="2235200" y="1695450"/>
          <p14:tracePt t="43220" x="2190750" y="1714500"/>
          <p14:tracePt t="43240" x="2152650" y="1733550"/>
          <p14:tracePt t="43260" x="2127250" y="1746250"/>
          <p14:tracePt t="43280" x="2095500" y="1758950"/>
          <p14:tracePt t="43300" x="2070100" y="1771650"/>
          <p14:tracePt t="43320" x="2051050" y="1784350"/>
          <p14:tracePt t="43340" x="2032000" y="1790700"/>
          <p14:tracePt t="43360" x="2019300" y="1803400"/>
          <p14:tracePt t="43380" x="2006600" y="1809750"/>
          <p14:tracePt t="43400" x="2000250" y="1816100"/>
          <p14:tracePt t="43420" x="1987550" y="1828800"/>
          <p14:tracePt t="43440" x="1987550" y="1835150"/>
          <p14:tracePt t="43460" x="1974850" y="1847850"/>
          <p14:tracePt t="43480" x="1974850" y="1860550"/>
          <p14:tracePt t="43500" x="1974850" y="1866900"/>
          <p14:tracePt t="43520" x="1974850" y="1879600"/>
          <p14:tracePt t="43560" x="1974850" y="1885950"/>
          <p14:tracePt t="43599" x="1974850" y="1892300"/>
          <p14:tracePt t="43699" x="1981200" y="1898650"/>
          <p14:tracePt t="43719" x="1981200" y="1905000"/>
          <p14:tracePt t="43735" x="1981200" y="1911350"/>
          <p14:tracePt t="43751" x="1981200" y="1917700"/>
          <p14:tracePt t="43779" x="1974850" y="1905000"/>
          <p14:tracePt t="43787" x="1962150" y="1892300"/>
          <p14:tracePt t="43800" x="1955800" y="1873250"/>
          <p14:tracePt t="43820" x="1943100" y="1854200"/>
          <p14:tracePt t="47693" x="1974850" y="1358900"/>
          <p14:tracePt t="47701" x="1974850" y="1365250"/>
          <p14:tracePt t="47719" x="1974850" y="1397000"/>
          <p14:tracePt t="47739" x="1981200" y="1441450"/>
          <p14:tracePt t="47759" x="1993900" y="1530350"/>
          <p14:tracePt t="47779" x="2006600" y="1625600"/>
          <p14:tracePt t="47799" x="2019300" y="1676400"/>
          <p14:tracePt t="47819" x="2044700" y="1746250"/>
          <p14:tracePt t="47839" x="2063750" y="1797050"/>
          <p14:tracePt t="47859" x="2076450" y="1828800"/>
          <p14:tracePt t="47879" x="2082800" y="1854200"/>
          <p14:tracePt t="47899" x="2095500" y="1866900"/>
          <p14:tracePt t="48189" x="2051050" y="1917700"/>
          <p14:tracePt t="48197" x="2057400" y="1924050"/>
          <p14:tracePt t="48205" x="2063750" y="1924050"/>
          <p14:tracePt t="48219" x="2063750" y="1930400"/>
          <p14:tracePt t="48239" x="2095500" y="1936750"/>
          <p14:tracePt t="48259" x="2133600" y="1949450"/>
          <p14:tracePt t="48279" x="2165350" y="1955800"/>
          <p14:tracePt t="48299" x="2228850" y="1962150"/>
          <p14:tracePt t="48319" x="2305050" y="1962150"/>
          <p14:tracePt t="48339" x="2374900" y="1968500"/>
          <p14:tracePt t="48359" x="2482850" y="1962150"/>
          <p14:tracePt t="48379" x="2603500" y="1949450"/>
          <p14:tracePt t="48399" x="2679700" y="1936750"/>
          <p14:tracePt t="48419" x="2800350" y="1924050"/>
          <p14:tracePt t="48439" x="2927350" y="1911350"/>
          <p14:tracePt t="48459" x="3009900" y="1898650"/>
          <p14:tracePt t="48479" x="3136900" y="1885950"/>
          <p14:tracePt t="48499" x="3263900" y="1873250"/>
          <p14:tracePt t="48519" x="3340100" y="1860550"/>
          <p14:tracePt t="48539" x="3460750" y="1847850"/>
          <p14:tracePt t="48559" x="3575050" y="1835150"/>
          <p14:tracePt t="48579" x="3644900" y="1828800"/>
          <p14:tracePt t="48599" x="3746500" y="1822450"/>
          <p14:tracePt t="48619" x="3835400" y="1822450"/>
          <p14:tracePt t="48639" x="3886200" y="1822450"/>
          <p14:tracePt t="48659" x="3949700" y="1822450"/>
          <p14:tracePt t="48679" x="4000500" y="1828800"/>
          <p14:tracePt t="48699" x="4025900" y="1835150"/>
          <p14:tracePt t="48719" x="4051300" y="1847850"/>
          <p14:tracePt t="48739" x="4064000" y="1854200"/>
          <p14:tracePt t="48785" x="4064000" y="1860550"/>
          <p14:tracePt t="48813" x="4064000" y="1866900"/>
          <p14:tracePt t="48829" x="4057650" y="1866900"/>
          <p14:tracePt t="48845" x="4044950" y="1866900"/>
          <p14:tracePt t="48859" x="4038600" y="1866900"/>
          <p14:tracePt t="48879" x="3987800" y="1854200"/>
          <p14:tracePt t="48899" x="3905250" y="1816100"/>
          <p14:tracePt t="48919" x="3822700" y="1778000"/>
          <p14:tracePt t="48939" x="3676650" y="1708150"/>
          <p14:tracePt t="48959" x="3505200" y="1631950"/>
          <p14:tracePt t="48979" x="3384550" y="1581150"/>
          <p14:tracePt t="48999" x="3206750" y="1524000"/>
          <p14:tracePt t="49019" x="3048000" y="1466850"/>
          <p14:tracePt t="49039" x="2952750" y="1435100"/>
          <p14:tracePt t="49059" x="2825750" y="1377950"/>
          <p14:tracePt t="49079" x="2717800" y="1327150"/>
          <p14:tracePt t="49099" x="2654300" y="1295400"/>
          <p14:tracePt t="49119" x="2578100" y="1244600"/>
          <p14:tracePt t="49139" x="2514600" y="1193800"/>
          <p14:tracePt t="49159" x="2476500" y="1149350"/>
          <p14:tracePt t="49179" x="2438400" y="1085850"/>
          <p14:tracePt t="49199" x="2413000" y="1009650"/>
          <p14:tracePt t="49219" x="2413000" y="958850"/>
          <p14:tracePt t="49239" x="2419350" y="876300"/>
          <p14:tracePt t="49259" x="2419350" y="831850"/>
          <p14:tracePt t="49278" x="2406650" y="825500"/>
          <p14:tracePt t="49299" x="2381250" y="876300"/>
          <p14:tracePt t="49319" x="2355850" y="958850"/>
          <p14:tracePt t="49339" x="2343150" y="1028700"/>
          <p14:tracePt t="49359" x="2317750" y="1143000"/>
          <p14:tracePt t="49379" x="2292350" y="1276350"/>
          <p14:tracePt t="49399" x="2266950" y="1358900"/>
          <p14:tracePt t="49418" x="2222500" y="1466850"/>
          <p14:tracePt t="49438" x="2190750" y="1549400"/>
          <p14:tracePt t="49459" x="2165350" y="1587500"/>
          <p14:tracePt t="49479" x="2146300" y="1638300"/>
          <p14:tracePt t="49499" x="2127250" y="1657350"/>
          <p14:tracePt t="49519" x="2120900" y="1676400"/>
          <p14:tracePt t="49539" x="2114550" y="1695450"/>
          <p14:tracePt t="49559" x="2095500" y="1714500"/>
          <p14:tracePt t="49579" x="2089150" y="1727200"/>
          <p14:tracePt t="49599" x="2070100" y="1739900"/>
          <p14:tracePt t="49619" x="2057400" y="1752600"/>
          <p14:tracePt t="49639" x="2051050" y="1758950"/>
          <p14:tracePt t="49659" x="2051050" y="1765300"/>
          <p14:tracePt t="49678" x="2044700" y="1778000"/>
          <p14:tracePt t="49699" x="2044700" y="1784350"/>
          <p14:tracePt t="49719" x="2044700" y="1790700"/>
          <p14:tracePt t="49739" x="2044700" y="1803400"/>
          <p14:tracePt t="49759" x="2051050" y="1803400"/>
          <p14:tracePt t="49778" x="2051050" y="1809750"/>
          <p14:tracePt t="51559" x="2076450" y="1765300"/>
          <p14:tracePt t="52004" x="2463800" y="1117600"/>
          <p14:tracePt t="52012" x="2463800" y="1130300"/>
          <p14:tracePt t="52019" x="2457450" y="1136650"/>
          <p14:tracePt t="52031" x="2438400" y="1155700"/>
          <p14:tracePt t="52051" x="2425700" y="1174750"/>
          <p14:tracePt t="52071" x="2387600" y="1212850"/>
          <p14:tracePt t="52091" x="2343150" y="1263650"/>
          <p14:tracePt t="52111" x="2317750" y="1301750"/>
          <p14:tracePt t="52131" x="2266950" y="1365250"/>
          <p14:tracePt t="52151" x="2222500" y="1435100"/>
          <p14:tracePt t="52171" x="2190750" y="1479550"/>
          <p14:tracePt t="52191" x="2139950" y="1549400"/>
          <p14:tracePt t="52211" x="2101850" y="1612900"/>
          <p14:tracePt t="52231" x="2082800" y="1657350"/>
          <p14:tracePt t="52251" x="2057400" y="1720850"/>
          <p14:tracePt t="52271" x="2044700" y="1765300"/>
          <p14:tracePt t="52291" x="2038350" y="1790700"/>
          <p14:tracePt t="52311" x="2032000" y="1816100"/>
          <p14:tracePt t="52331" x="2038350" y="1835150"/>
          <p14:tracePt t="52371" x="2032000" y="1816100"/>
          <p14:tracePt t="52392" x="2000250" y="1765300"/>
          <p14:tracePt t="52411" x="1968500" y="1720850"/>
          <p14:tracePt t="52432" x="1911350" y="1625600"/>
          <p14:tracePt t="52451" x="1828800" y="1530350"/>
          <p14:tracePt t="52471" x="1765300" y="1473200"/>
          <p14:tracePt t="52492" x="1657350" y="1409700"/>
          <p14:tracePt t="52511" x="1568450" y="1371600"/>
          <p14:tracePt t="52531" x="1511300" y="1352550"/>
          <p14:tracePt t="52551" x="1435100" y="1327150"/>
          <p14:tracePt t="52571" x="1371600" y="1314450"/>
          <p14:tracePt t="52591" x="1327150" y="1314450"/>
          <p14:tracePt t="52612" x="1276350" y="1320800"/>
          <p14:tracePt t="52631" x="1244600" y="1320800"/>
          <p14:tracePt t="52651" x="1231900" y="1320800"/>
          <p14:tracePt t="52756" x="1371600" y="1397000"/>
          <p14:tracePt t="52760" x="1403350" y="1409700"/>
          <p14:tracePt t="52771" x="1441450" y="1422400"/>
          <p14:tracePt t="52792" x="1555750" y="1460500"/>
          <p14:tracePt t="52811" x="1625600" y="1479550"/>
          <p14:tracePt t="52831" x="1720850" y="1504950"/>
          <p14:tracePt t="52851" x="1778000" y="1524000"/>
          <p14:tracePt t="52871" x="1847850" y="1543050"/>
          <p14:tracePt t="52891" x="1911350" y="1555750"/>
          <p14:tracePt t="52912" x="1968500" y="1574800"/>
          <p14:tracePt t="52931" x="2000250" y="1587500"/>
          <p14:tracePt t="52951" x="2038350" y="1600200"/>
          <p14:tracePt t="52971" x="2051050" y="1606550"/>
          <p14:tracePt t="53011" x="2025650" y="1600200"/>
          <p14:tracePt t="53031" x="1987550" y="1593850"/>
          <p14:tracePt t="53051" x="1917700" y="1600200"/>
          <p14:tracePt t="53071" x="1822450" y="1619250"/>
          <p14:tracePt t="53091" x="1752600" y="1644650"/>
          <p14:tracePt t="53111" x="1638300" y="1695450"/>
          <p14:tracePt t="53131" x="1511300" y="1752600"/>
          <p14:tracePt t="53152" x="1377950" y="1803400"/>
          <p14:tracePt t="53171" x="1301750" y="1828800"/>
          <p14:tracePt t="53191" x="1187450" y="1873250"/>
          <p14:tracePt t="53211" x="1130300" y="1898650"/>
          <p14:tracePt t="53231" x="1060450" y="1924050"/>
          <p14:tracePt t="53251" x="1022350" y="1936750"/>
          <p14:tracePt t="53253" x="1003300" y="1949450"/>
          <p14:tracePt t="53271" x="984250" y="1962150"/>
          <p14:tracePt t="53291" x="958850" y="1974850"/>
          <p14:tracePt t="53311" x="952500" y="1981200"/>
          <p14:tracePt t="53331" x="952500" y="1987550"/>
          <p14:tracePt t="53351" x="977900" y="1987550"/>
          <p14:tracePt t="53371" x="996950" y="1987550"/>
          <p14:tracePt t="53391" x="1009650" y="1981200"/>
          <p14:tracePt t="53444" x="1270000" y="1905000"/>
          <p14:tracePt t="53452" x="1308100" y="1898650"/>
          <p14:tracePt t="53460" x="1346200" y="1885950"/>
          <p14:tracePt t="53471" x="1390650" y="1879600"/>
          <p14:tracePt t="53491" x="1473200" y="1860550"/>
          <p14:tracePt t="53511" x="1600200" y="1828800"/>
          <p14:tracePt t="53531" x="1708150" y="1803400"/>
          <p14:tracePt t="53551" x="1778000" y="1790700"/>
          <p14:tracePt t="53571" x="1866900" y="1771650"/>
          <p14:tracePt t="53591" x="1930400" y="1758950"/>
          <p14:tracePt t="53611" x="1962150" y="1752600"/>
          <p14:tracePt t="53631" x="1987550" y="1746250"/>
          <p14:tracePt t="53651" x="1993900" y="1746250"/>
          <p14:tracePt t="53740" x="2000250" y="1739900"/>
          <p14:tracePt t="53800" x="2006600" y="1733550"/>
          <p14:tracePt t="53828" x="2012950" y="1733550"/>
          <p14:tracePt t="53988" x="2006600" y="1733550"/>
          <p14:tracePt t="54068" x="2012950" y="1733550"/>
          <p14:tracePt t="54084" x="2019300" y="1733550"/>
          <p14:tracePt t="54093" x="2025650" y="1733550"/>
          <p14:tracePt t="54110" x="2044700" y="1733550"/>
          <p14:tracePt t="54131" x="2082800" y="1727200"/>
          <p14:tracePt t="54151" x="2120900" y="1727200"/>
          <p14:tracePt t="54171" x="2184400" y="1720850"/>
          <p14:tracePt t="54191" x="2260600" y="1714500"/>
          <p14:tracePt t="54211" x="2311400" y="1708150"/>
          <p14:tracePt t="54231" x="2400300" y="1701800"/>
          <p14:tracePt t="54251" x="2489200" y="1695450"/>
          <p14:tracePt t="54271" x="2546350" y="1689100"/>
          <p14:tracePt t="54290" x="2635250" y="1682750"/>
          <p14:tracePt t="54310" x="2724150" y="1682750"/>
          <p14:tracePt t="54331" x="2787650" y="1689100"/>
          <p14:tracePt t="54350" x="2876550" y="1689100"/>
          <p14:tracePt t="54371" x="2971800" y="1695450"/>
          <p14:tracePt t="54390" x="3035300" y="1695450"/>
          <p14:tracePt t="54410" x="3130550" y="1701800"/>
          <p14:tracePt t="54430" x="3232150" y="1708150"/>
          <p14:tracePt t="54451" x="3295650" y="1714500"/>
          <p14:tracePt t="54470" x="3397250" y="1720850"/>
          <p14:tracePt t="54490" x="3492500" y="1720850"/>
          <p14:tracePt t="54511" x="3549650" y="1727200"/>
          <p14:tracePt t="54530" x="3638550" y="1733550"/>
          <p14:tracePt t="54550" x="3714750" y="1739900"/>
          <p14:tracePt t="54571" x="3765550" y="1739900"/>
          <p14:tracePt t="54590" x="3841750" y="1739900"/>
          <p14:tracePt t="54610" x="3905250" y="1746250"/>
          <p14:tracePt t="54630" x="3949700" y="1752600"/>
          <p14:tracePt t="54650" x="4013200" y="1758950"/>
          <p14:tracePt t="54670" x="4076700" y="1758950"/>
          <p14:tracePt t="54691" x="4108450" y="1758950"/>
          <p14:tracePt t="54711" x="4159250" y="1758950"/>
          <p14:tracePt t="54730" x="4197350" y="1758950"/>
          <p14:tracePt t="54750" x="4216400" y="1752600"/>
          <p14:tracePt t="54770" x="4235450" y="1752600"/>
          <p14:tracePt t="54790" x="4241800" y="1752600"/>
          <p14:tracePt t="54811" x="4248150" y="1752600"/>
          <p14:tracePt t="54830" x="4254500" y="1752600"/>
          <p14:tracePt t="54850" x="4260850" y="1758950"/>
          <p14:tracePt t="55025" x="4260850" y="1752600"/>
          <p14:tracePt t="55044" x="4254500" y="1752600"/>
          <p14:tracePt t="55061" x="4248150" y="1752600"/>
          <p14:tracePt t="55076" x="4241800" y="1752600"/>
          <p14:tracePt t="55085" x="4235450" y="1752600"/>
          <p14:tracePt t="55093" x="4229100" y="1752600"/>
          <p14:tracePt t="55110" x="4216400" y="1752600"/>
          <p14:tracePt t="55130" x="4191000" y="1752600"/>
          <p14:tracePt t="55151" x="4152900" y="1746250"/>
          <p14:tracePt t="55171" x="4070350" y="1733550"/>
          <p14:tracePt t="55190" x="3943350" y="1708150"/>
          <p14:tracePt t="55210" x="3848100" y="1695450"/>
          <p14:tracePt t="55230" x="3695700" y="1682750"/>
          <p14:tracePt t="55250" x="3530600" y="1682750"/>
          <p14:tracePt t="55270" x="3409950" y="1689100"/>
          <p14:tracePt t="55290" x="3219450" y="1701800"/>
          <p14:tracePt t="55310" x="3035300" y="1714500"/>
          <p14:tracePt t="55330" x="2914650" y="1727200"/>
          <p14:tracePt t="55350" x="2762250" y="1746250"/>
          <p14:tracePt t="55371" x="2622550" y="1758950"/>
          <p14:tracePt t="55390" x="2533650" y="1765300"/>
          <p14:tracePt t="55410" x="2406650" y="1765300"/>
          <p14:tracePt t="55430" x="2292350" y="1752600"/>
          <p14:tracePt t="55450" x="2235200" y="1746250"/>
          <p14:tracePt t="55470" x="2165350" y="1739900"/>
          <p14:tracePt t="55490" x="2127250" y="1739900"/>
          <p14:tracePt t="55510" x="2120900" y="1733550"/>
          <p14:tracePt t="55530" x="2127250" y="1727200"/>
          <p14:tracePt t="55550" x="2159000" y="1727200"/>
          <p14:tracePt t="55570" x="2197100" y="1727200"/>
          <p14:tracePt t="55590" x="2292350" y="1733550"/>
          <p14:tracePt t="55610" x="2406650" y="1733550"/>
          <p14:tracePt t="55630" x="2495550" y="1733550"/>
          <p14:tracePt t="55650" x="2622550" y="1733550"/>
          <p14:tracePt t="55670" x="2749550" y="1733550"/>
          <p14:tracePt t="55690" x="2832100" y="1727200"/>
          <p14:tracePt t="55710" x="2952750" y="1727200"/>
          <p14:tracePt t="55730" x="3079750" y="1727200"/>
          <p14:tracePt t="55750" x="3155950" y="1727200"/>
          <p14:tracePt t="55771" x="3276600" y="1720850"/>
          <p14:tracePt t="55791" x="3397250" y="1714500"/>
          <p14:tracePt t="55810" x="3473450" y="1714500"/>
          <p14:tracePt t="55830" x="3587750" y="1708150"/>
          <p14:tracePt t="55850" x="3689350" y="1708150"/>
          <p14:tracePt t="55870" x="3752850" y="1708150"/>
          <p14:tracePt t="55890" x="3835400" y="1701800"/>
          <p14:tracePt t="55910" x="3898900" y="1695450"/>
          <p14:tracePt t="55930" x="3937000" y="1695450"/>
          <p14:tracePt t="55950" x="3981450" y="1689100"/>
          <p14:tracePt t="55970" x="4019550" y="1689100"/>
          <p14:tracePt t="55990" x="4032250" y="1689100"/>
          <p14:tracePt t="56010" x="4051300" y="1689100"/>
          <p14:tracePt t="56030" x="4057650" y="1695450"/>
          <p14:tracePt t="56050" x="4064000" y="1695450"/>
          <p14:tracePt t="56070" x="4070350" y="1708150"/>
          <p14:tracePt t="56090" x="4070350" y="1714500"/>
          <p14:tracePt t="56110" x="4076700" y="1727200"/>
          <p14:tracePt t="56130" x="4083050" y="1733550"/>
          <p14:tracePt t="56150" x="4083050" y="1739900"/>
          <p14:tracePt t="56170" x="4089400" y="1746250"/>
          <p14:tracePt t="56190" x="4083050" y="1758950"/>
          <p14:tracePt t="56210" x="4057650" y="1752600"/>
          <p14:tracePt t="56230" x="4038600" y="1733550"/>
          <p14:tracePt t="56250" x="4025900" y="1689100"/>
          <p14:tracePt t="60078" x="2343150" y="2089150"/>
          <p14:tracePt t="60089" x="2355850" y="2089150"/>
          <p14:tracePt t="60109" x="2406650" y="2101850"/>
          <p14:tracePt t="60130" x="2508250" y="2101850"/>
          <p14:tracePt t="60150" x="2590800" y="2095500"/>
          <p14:tracePt t="60169" x="2711450" y="2070100"/>
          <p14:tracePt t="60190" x="2825750" y="2038350"/>
          <p14:tracePt t="60209" x="2889250" y="2012950"/>
          <p14:tracePt t="60229" x="2971800" y="1987550"/>
          <p14:tracePt t="60250" x="3016250" y="1981200"/>
          <p14:tracePt t="60251" x="3035300" y="1974850"/>
          <p14:tracePt t="60270" x="3073400" y="1974850"/>
          <p14:tracePt t="60289" x="3111500" y="1968500"/>
          <p14:tracePt t="60310" x="3136900" y="1962150"/>
          <p14:tracePt t="60329" x="3149600" y="1962150"/>
          <p14:tracePt t="60350" x="3155950" y="1962150"/>
          <p14:tracePt t="60370" x="3168650" y="1962150"/>
          <p14:tracePt t="60389" x="3175000" y="1962150"/>
          <p14:tracePt t="60410" x="3181350" y="1962150"/>
          <p14:tracePt t="60449" x="3187700" y="1955800"/>
          <p14:tracePt t="60469" x="3194050" y="1949450"/>
          <p14:tracePt t="60490" x="3200400" y="1936750"/>
          <p14:tracePt t="60509" x="3206750" y="1936750"/>
          <p14:tracePt t="60529" x="3213100" y="1936750"/>
          <p14:tracePt t="60549" x="3219450" y="1943100"/>
          <p14:tracePt t="60569" x="3219450" y="1962150"/>
          <p14:tracePt t="60590" x="3213100" y="1968500"/>
          <p14:tracePt t="60609" x="3206750" y="1987550"/>
          <p14:tracePt t="60629" x="3200400" y="2000250"/>
          <p14:tracePt t="60650" x="3200400" y="2012950"/>
          <p14:tracePt t="60669" x="3194050" y="2019300"/>
          <p14:tracePt t="60689" x="3194050" y="2025650"/>
          <p14:tracePt t="60729" x="3194050" y="2032000"/>
          <p14:tracePt t="60749" x="3181350" y="2038350"/>
          <p14:tracePt t="60769" x="3175000" y="2044700"/>
          <p14:tracePt t="60790" x="3162300" y="2044700"/>
          <p14:tracePt t="60810" x="3149600" y="2051050"/>
          <p14:tracePt t="60829" x="3143250" y="2057400"/>
          <p14:tracePt t="60883" x="3136900" y="2051050"/>
          <p14:tracePt t="60899" x="3143250" y="2051050"/>
          <p14:tracePt t="60911" x="3143250" y="2044700"/>
          <p14:tracePt t="60935" x="3149600" y="2038350"/>
          <p14:tracePt t="60951" x="3155950" y="2032000"/>
          <p14:tracePt t="60969" x="3162300" y="2032000"/>
          <p14:tracePt t="61003" x="3168650" y="2032000"/>
          <p14:tracePt t="61030" x="3175000" y="2032000"/>
          <p14:tracePt t="61150" x="3175000" y="2025650"/>
          <p14:tracePt t="61191" x="3168650" y="2019300"/>
          <p14:tracePt t="61199" x="3162300" y="2019300"/>
          <p14:tracePt t="61209" x="3155950" y="2025650"/>
          <p14:tracePt t="61229" x="3136900" y="2032000"/>
          <p14:tracePt t="61249" x="3117850" y="2044700"/>
          <p14:tracePt t="61251" x="3111500" y="2057400"/>
          <p14:tracePt t="61269" x="3098800" y="2076450"/>
          <p14:tracePt t="61289" x="3086100" y="2095500"/>
          <p14:tracePt t="61309" x="3086100" y="2101850"/>
          <p14:tracePt t="61329" x="3092450" y="2095500"/>
          <p14:tracePt t="61349" x="3105150" y="2070100"/>
          <p14:tracePt t="61370" x="3105150" y="2057400"/>
          <p14:tracePt t="61389" x="3105150" y="2038350"/>
          <p14:tracePt t="61409" x="3105150" y="2032000"/>
          <p14:tracePt t="61449" x="3117850" y="2038350"/>
          <p14:tracePt t="61469" x="3143250" y="2038350"/>
          <p14:tracePt t="61489" x="3162300" y="2032000"/>
          <p14:tracePt t="61509" x="3187700" y="2012950"/>
          <p14:tracePt t="61529" x="3200400" y="1993900"/>
          <p14:tracePt t="61549" x="3200400" y="1987550"/>
          <p14:tracePt t="61569" x="3200400" y="1981200"/>
          <p14:tracePt t="61589" x="3187700" y="1981200"/>
          <p14:tracePt t="61609" x="3181350" y="1987550"/>
          <p14:tracePt t="61629" x="3162300" y="2000250"/>
          <p14:tracePt t="61649" x="3155950" y="2012950"/>
          <p14:tracePt t="61669" x="3149600" y="2019300"/>
          <p14:tracePt t="61689" x="3143250" y="2025650"/>
          <p14:tracePt t="61710" x="3136900" y="2032000"/>
          <p14:tracePt t="61729" x="3136900" y="2038350"/>
          <p14:tracePt t="61749" x="3130550" y="2038350"/>
          <p14:tracePt t="61769" x="3124200" y="2044700"/>
          <p14:tracePt t="61792" x="3117850" y="2044700"/>
          <p14:tracePt t="61815" x="3111500" y="2038350"/>
          <p14:tracePt t="61835" x="3105150" y="2032000"/>
          <p14:tracePt t="61859" x="3098800" y="2032000"/>
          <p14:tracePt t="61883" x="3098800" y="2025650"/>
          <p14:tracePt t="61895" x="3098800" y="2019300"/>
          <p14:tracePt t="61911" x="3098800" y="2012950"/>
          <p14:tracePt t="61929" x="3098800" y="2006600"/>
          <p14:tracePt t="61955" x="3098800" y="2000250"/>
          <p14:tracePt t="61987" x="3098800" y="1993900"/>
          <p14:tracePt t="62023" x="3105150" y="1993900"/>
          <p14:tracePt t="62047" x="3111500" y="1987550"/>
          <p14:tracePt t="62075" x="3111500" y="1981200"/>
          <p14:tracePt t="62099" x="3117850" y="1974850"/>
          <p14:tracePt t="62143" x="3117850" y="1968500"/>
          <p14:tracePt t="62183" x="3124200" y="1962150"/>
          <p14:tracePt t="62219" x="3130550" y="1955800"/>
          <p14:tracePt t="62331" x="3124200" y="1962150"/>
          <p14:tracePt t="62371" x="3117850" y="1962150"/>
          <p14:tracePt t="62639" x="3117850" y="1955800"/>
          <p14:tracePt t="62671" x="3111500" y="1955800"/>
          <p14:tracePt t="62691" x="3105150" y="1962150"/>
          <p14:tracePt t="62715" x="3098800" y="1962150"/>
          <p14:tracePt t="62747" x="3092450" y="1962150"/>
          <p14:tracePt t="62760" x="3086100" y="1962150"/>
          <p14:tracePt t="62776" x="3079750" y="1962150"/>
          <p14:tracePt t="62792" x="3073400" y="1962150"/>
          <p14:tracePt t="62809" x="3060700" y="1962150"/>
          <p14:tracePt t="62829" x="3048000" y="1955800"/>
          <p14:tracePt t="62849" x="3041650" y="1955800"/>
          <p14:tracePt t="62869" x="3028950" y="1962150"/>
          <p14:tracePt t="62889" x="3016250" y="1962150"/>
          <p14:tracePt t="62909" x="3009900" y="1962150"/>
          <p14:tracePt t="62929" x="2997200" y="1962150"/>
          <p14:tracePt t="62949" x="2990850" y="1962150"/>
          <p14:tracePt t="62969" x="2978150" y="1962150"/>
          <p14:tracePt t="62989" x="2965450" y="1962150"/>
          <p14:tracePt t="63009" x="2952750" y="1968500"/>
          <p14:tracePt t="63029" x="2940050" y="1974850"/>
          <p14:tracePt t="63049" x="2927350" y="1981200"/>
          <p14:tracePt t="63069" x="2908300" y="1987550"/>
          <p14:tracePt t="63089" x="2901950" y="1993900"/>
          <p14:tracePt t="63109" x="2889250" y="2000250"/>
          <p14:tracePt t="63129" x="2876550" y="2000250"/>
          <p14:tracePt t="63149" x="2870200" y="1993900"/>
          <p14:tracePt t="63169" x="2863850" y="1993900"/>
          <p14:tracePt t="63189" x="2851150" y="1993900"/>
          <p14:tracePt t="63229" x="2844800" y="1993900"/>
          <p14:tracePt t="63249" x="2832100" y="1987550"/>
          <p14:tracePt t="63287" x="2825750" y="1981200"/>
          <p14:tracePt t="63307" x="2825750" y="1974850"/>
          <p14:tracePt t="63331" x="2819400" y="1968500"/>
          <p14:tracePt t="63355" x="2813050" y="1968500"/>
          <p14:tracePt t="63376" x="2813050" y="1962150"/>
          <p14:tracePt t="63400" x="2806700" y="1962150"/>
          <p14:tracePt t="63416" x="2794000" y="1962150"/>
          <p14:tracePt t="63428" x="2787650" y="1955800"/>
          <p14:tracePt t="63436" x="2781300" y="1955800"/>
          <p14:tracePt t="63449" x="2774950" y="1955800"/>
          <p14:tracePt t="63469" x="2755900" y="1949450"/>
          <p14:tracePt t="63489" x="2743200" y="1943100"/>
          <p14:tracePt t="63509" x="2717800" y="1936750"/>
          <p14:tracePt t="63529" x="2686050" y="1936750"/>
          <p14:tracePt t="63549" x="2667000" y="1936750"/>
          <p14:tracePt t="63569" x="2635250" y="1930400"/>
          <p14:tracePt t="63589" x="2597150" y="1930400"/>
          <p14:tracePt t="63609" x="2578100" y="1930400"/>
          <p14:tracePt t="63629" x="2533650" y="1930400"/>
          <p14:tracePt t="63649" x="2495550" y="1936750"/>
          <p14:tracePt t="63669" x="2470150" y="1936750"/>
          <p14:tracePt t="63689" x="2432050" y="1943100"/>
          <p14:tracePt t="63709" x="2393950" y="1949450"/>
          <p14:tracePt t="63729" x="2381250" y="1949450"/>
          <p14:tracePt t="63749" x="2355850" y="1949450"/>
          <p14:tracePt t="63769" x="2343150" y="1949450"/>
          <p14:tracePt t="63789" x="2330450" y="1943100"/>
          <p14:tracePt t="63809" x="2317750" y="1943100"/>
          <p14:tracePt t="63829" x="2305050" y="1930400"/>
          <p14:tracePt t="63849" x="2298700" y="1930400"/>
          <p14:tracePt t="63869" x="2292350" y="1924050"/>
          <p14:tracePt t="63909" x="2286000" y="1930400"/>
          <p14:tracePt t="63929" x="2279650" y="1930400"/>
          <p14:tracePt t="63949" x="2266950" y="1930400"/>
          <p14:tracePt t="63969" x="2260600" y="1930400"/>
          <p14:tracePt t="63989" x="2254250" y="1936750"/>
          <p14:tracePt t="64009" x="2241550" y="1936750"/>
          <p14:tracePt t="64029" x="2228850" y="1936750"/>
          <p14:tracePt t="64049" x="2222500" y="1943100"/>
          <p14:tracePt t="64069" x="2209800" y="1943100"/>
          <p14:tracePt t="64108" x="2197100" y="1943100"/>
          <p14:tracePt t="64149" x="2190750" y="1943100"/>
          <p14:tracePt t="64169" x="2178050" y="1943100"/>
          <p14:tracePt t="64209" x="2171700" y="1943100"/>
          <p14:tracePt t="64256" x="2165350" y="1936750"/>
          <p14:tracePt t="64292" x="2159000" y="1943100"/>
          <p14:tracePt t="64316" x="2152650" y="1949450"/>
          <p14:tracePt t="64340" x="2146300" y="1949450"/>
          <p14:tracePt t="64348" x="2139950" y="1949450"/>
          <p14:tracePt t="64360" x="2133600" y="1943100"/>
          <p14:tracePt t="64369" x="2127250" y="1936750"/>
          <p14:tracePt t="64388" x="2120900" y="1930400"/>
          <p14:tracePt t="64409" x="2101850" y="1924050"/>
          <p14:tracePt t="64429" x="2089150" y="1911350"/>
          <p14:tracePt t="64449" x="2082800" y="1911350"/>
          <p14:tracePt t="64468" x="2076450" y="1905000"/>
          <p14:tracePt t="64509" x="2070100" y="1905000"/>
          <p14:tracePt t="64529" x="2063750" y="1905000"/>
          <p14:tracePt t="64599" x="2070100" y="1905000"/>
          <p14:tracePt t="64623" x="2070100" y="1898650"/>
          <p14:tracePt t="64660" x="2076450" y="1898650"/>
          <p14:tracePt t="64700" x="2076450" y="1892300"/>
          <p14:tracePt t="64768" x="2070100" y="1892300"/>
          <p14:tracePt t="64796" x="2063750" y="1885950"/>
          <p14:tracePt t="64843" x="2063750" y="1892300"/>
          <p14:tracePt t="64896" x="2057400" y="1898650"/>
          <p14:tracePt t="65000" x="2051050" y="1892300"/>
          <p14:tracePt t="65092" x="2057400" y="1885950"/>
          <p14:tracePt t="65172" x="2063750" y="1879600"/>
          <p14:tracePt t="65215" x="2070100" y="1879600"/>
          <p14:tracePt t="65324" x="2070100" y="1873250"/>
          <p14:tracePt t="65444" x="2070100" y="1866900"/>
          <p14:tracePt t="65464" x="2070100" y="1860550"/>
          <p14:tracePt t="65488" x="2076450" y="1854200"/>
          <p14:tracePt t="65512" x="2082800" y="1854200"/>
          <p14:tracePt t="65532" x="2082800" y="1847850"/>
          <p14:tracePt t="65694" x="2165350" y="1778000"/>
          <p14:tracePt t="65700" x="2184400" y="1771650"/>
          <p14:tracePt t="65709" x="2209800" y="1758950"/>
          <p14:tracePt t="65728" x="2298700" y="1720850"/>
          <p14:tracePt t="65749" x="2368550" y="1689100"/>
          <p14:tracePt t="65768" x="2495550" y="1638300"/>
          <p14:tracePt t="65788" x="2628900" y="1581150"/>
          <p14:tracePt t="65809" x="2711450" y="1536700"/>
          <p14:tracePt t="65828" x="2832100" y="1466850"/>
          <p14:tracePt t="65848" x="2940050" y="1397000"/>
          <p14:tracePt t="65869" x="2997200" y="1352550"/>
          <p14:tracePt t="65889" x="3067050" y="1295400"/>
          <p14:tracePt t="65908" x="3111500" y="1244600"/>
          <p14:tracePt t="65928" x="3130550" y="1212850"/>
          <p14:tracePt t="65948" x="3130550" y="1168400"/>
          <p14:tracePt t="65968" x="3117850" y="1130300"/>
          <p14:tracePt t="65988" x="3105150" y="1098550"/>
          <p14:tracePt t="66008" x="3067050" y="1054100"/>
          <p14:tracePt t="66029" x="3009900" y="1016000"/>
          <p14:tracePt t="66048" x="2959100" y="984250"/>
          <p14:tracePt t="66068" x="2876550" y="946150"/>
          <p14:tracePt t="66088" x="2768600" y="908050"/>
          <p14:tracePt t="66108" x="2692400" y="895350"/>
          <p14:tracePt t="66128" x="2565400" y="876300"/>
          <p14:tracePt t="66149" x="2419350" y="869950"/>
          <p14:tracePt t="66169" x="2324100" y="869950"/>
          <p14:tracePt t="66188" x="2178050" y="876300"/>
          <p14:tracePt t="66208" x="2032000" y="882650"/>
          <p14:tracePt t="66228" x="1943100" y="889000"/>
          <p14:tracePt t="66248" x="1816100" y="914400"/>
          <p14:tracePt t="66268" x="1695450" y="939800"/>
          <p14:tracePt t="66288" x="1625600" y="965200"/>
          <p14:tracePt t="66308" x="1511300" y="1016000"/>
          <p14:tracePt t="66328" x="1403350" y="1073150"/>
          <p14:tracePt t="66348" x="1327150" y="1117600"/>
          <p14:tracePt t="66369" x="1212850" y="1193800"/>
          <p14:tracePt t="66389" x="1098550" y="1276350"/>
          <p14:tracePt t="66408" x="1028700" y="1333500"/>
          <p14:tracePt t="66428" x="933450" y="1422400"/>
          <p14:tracePt t="66448" x="857250" y="1511300"/>
          <p14:tracePt t="66468" x="806450" y="1574800"/>
          <p14:tracePt t="66488" x="742950" y="1663700"/>
          <p14:tracePt t="66508" x="698500" y="1746250"/>
          <p14:tracePt t="66528" x="673100" y="1803400"/>
          <p14:tracePt t="66548" x="647700" y="1879600"/>
          <p14:tracePt t="66568" x="641350" y="1930400"/>
          <p14:tracePt t="66588" x="641350" y="2006600"/>
          <p14:tracePt t="66608" x="673100" y="2070100"/>
          <p14:tracePt t="66628" x="698500" y="2108200"/>
          <p14:tracePt t="66649" x="768350" y="2152650"/>
          <p14:tracePt t="66668" x="863600" y="2184400"/>
          <p14:tracePt t="66688" x="946150" y="2190750"/>
          <p14:tracePt t="66709" x="1085850" y="2184400"/>
          <p14:tracePt t="66728" x="1257300" y="2165350"/>
          <p14:tracePt t="66748" x="1377950" y="2139950"/>
          <p14:tracePt t="66768" x="1562100" y="2095500"/>
          <p14:tracePt t="66789" x="1758950" y="2038350"/>
          <p14:tracePt t="66809" x="1898650" y="1993900"/>
          <p14:tracePt t="66828" x="2114550" y="1930400"/>
          <p14:tracePt t="66848" x="2343150" y="1854200"/>
          <p14:tracePt t="66868" x="2489200" y="1790700"/>
          <p14:tracePt t="66889" x="2679700" y="1689100"/>
          <p14:tracePt t="66908" x="2838450" y="1581150"/>
          <p14:tracePt t="66928" x="2914650" y="1511300"/>
          <p14:tracePt t="66948" x="3003550" y="1403350"/>
          <p14:tracePt t="66968" x="3054350" y="1301750"/>
          <p14:tracePt t="66988" x="3067050" y="1238250"/>
          <p14:tracePt t="67008" x="3054350" y="1149350"/>
          <p14:tracePt t="67028" x="3009900" y="1066800"/>
          <p14:tracePt t="67048" x="2959100" y="1009650"/>
          <p14:tracePt t="67068" x="2870200" y="933450"/>
          <p14:tracePt t="67088" x="2755900" y="869950"/>
          <p14:tracePt t="67108" x="2667000" y="838200"/>
          <p14:tracePt t="67128" x="2508250" y="806450"/>
          <p14:tracePt t="67149" x="2324100" y="793750"/>
          <p14:tracePt t="67168" x="2197100" y="793750"/>
          <p14:tracePt t="67188" x="2006600" y="819150"/>
          <p14:tracePt t="67208" x="1822450" y="863600"/>
          <p14:tracePt t="67228" x="1708150" y="901700"/>
          <p14:tracePt t="67248" x="1549400" y="971550"/>
          <p14:tracePt t="67269" x="1397000" y="1060450"/>
          <p14:tracePt t="67288" x="1301750" y="1130300"/>
          <p14:tracePt t="67309" x="1174750" y="1244600"/>
          <p14:tracePt t="67329" x="1060450" y="1365250"/>
          <p14:tracePt t="67348" x="1009650" y="1447800"/>
          <p14:tracePt t="67369" x="958850" y="1568450"/>
          <p14:tracePt t="67389" x="946150" y="1676400"/>
          <p14:tracePt t="67408" x="958850" y="1739900"/>
          <p14:tracePt t="67428" x="1009650" y="1822450"/>
          <p14:tracePt t="67449" x="1085850" y="1885950"/>
          <p14:tracePt t="67468" x="1155700" y="1917700"/>
          <p14:tracePt t="67489" x="1276350" y="1949450"/>
          <p14:tracePt t="67509" x="1409700" y="1962150"/>
          <p14:tracePt t="67528" x="1498600" y="1955800"/>
          <p14:tracePt t="67549" x="1631950" y="1930400"/>
          <p14:tracePt t="67569" x="1758950" y="1892300"/>
          <p14:tracePt t="67588" x="1835150" y="1860550"/>
          <p14:tracePt t="67609" x="1936750" y="1822450"/>
          <p14:tracePt t="67629" x="2019300" y="1790700"/>
          <p14:tracePt t="67648" x="2057400" y="1771650"/>
          <p14:tracePt t="67669" x="2095500" y="1752600"/>
          <p14:tracePt t="67689" x="2114550" y="1746250"/>
          <p14:tracePt t="67729" x="2108200" y="1752600"/>
          <p14:tracePt t="67749" x="2082800" y="1771650"/>
          <p14:tracePt t="67768" x="2063750" y="1784350"/>
          <p14:tracePt t="67789" x="2038350" y="1797050"/>
          <p14:tracePt t="67809" x="2032000" y="1803400"/>
          <p14:tracePt t="67865" x="2044700" y="1797050"/>
          <p14:tracePt t="67877" x="2051050" y="1797050"/>
          <p14:tracePt t="67888" x="2057400" y="1790700"/>
          <p14:tracePt t="67909" x="2070100" y="1784350"/>
          <p14:tracePt t="67928" x="2076450" y="1778000"/>
          <p14:tracePt t="67948" x="2082800" y="1771650"/>
          <p14:tracePt t="67969" x="2095500" y="1758950"/>
          <p14:tracePt t="67988" x="2101850" y="1758950"/>
          <p14:tracePt t="68008" x="2108200" y="1752600"/>
          <p14:tracePt t="68028" x="2120900" y="1746250"/>
          <p14:tracePt t="68048" x="2133600" y="1733550"/>
          <p14:tracePt t="68068" x="2139950" y="1733550"/>
          <p14:tracePt t="68089" x="2152650" y="1720850"/>
          <p14:tracePt t="68108" x="2159000" y="1714500"/>
          <p14:tracePt t="68128" x="2165350" y="1708150"/>
          <p14:tracePt t="68148" x="2171700" y="1708150"/>
          <p14:tracePt t="68168" x="2178050" y="1701800"/>
          <p14:tracePt t="68188" x="2178050" y="1695450"/>
          <p14:tracePt t="68228" x="2184400" y="1689100"/>
          <p14:tracePt t="68253" x="2190750" y="1689100"/>
          <p14:tracePt t="68329" x="2190750" y="1695450"/>
          <p14:tracePt t="68357" x="2190750" y="1701800"/>
          <p14:tracePt t="68381" x="2190750" y="1708150"/>
          <p14:tracePt t="68405" x="2184400" y="1708150"/>
          <p14:tracePt t="68425" x="2184400" y="1714500"/>
          <p14:tracePt t="68441" x="2184400" y="1720850"/>
          <p14:tracePt t="68457" x="2178050" y="1727200"/>
          <p14:tracePt t="68473" x="2178050" y="1733550"/>
          <p14:tracePt t="68488" x="2171700" y="1739900"/>
          <p14:tracePt t="68508" x="2165350" y="1752600"/>
          <p14:tracePt t="68528" x="2152650" y="1765300"/>
          <p14:tracePt t="68548" x="2133600" y="1778000"/>
          <p14:tracePt t="68568" x="2127250" y="1784350"/>
          <p14:tracePt t="68588" x="2114550" y="1797050"/>
          <p14:tracePt t="68608" x="2101850" y="1809750"/>
          <p14:tracePt t="68648" x="2089150" y="1797050"/>
          <p14:tracePt t="68668" x="2076450" y="1771650"/>
          <p14:tracePt t="68688" x="2070100" y="1739900"/>
          <p14:tracePt t="68708" x="2070100" y="1682750"/>
          <p14:tracePt t="68728" x="2076450" y="1638300"/>
          <p14:tracePt t="68748" x="2108200" y="1568450"/>
          <p14:tracePt t="68750" x="2120900" y="1543050"/>
          <p14:tracePt t="68768" x="2152650" y="1485900"/>
          <p14:tracePt t="68788" x="2197100" y="1435100"/>
          <p14:tracePt t="68808" x="2266950" y="1358900"/>
          <p14:tracePt t="68828" x="2349500" y="1289050"/>
          <p14:tracePt t="68848" x="2419350" y="1238250"/>
          <p14:tracePt t="68868" x="2527300" y="1155700"/>
          <p14:tracePt t="68888" x="2647950" y="1073150"/>
          <p14:tracePt t="68908" x="2736850" y="1022350"/>
          <p14:tracePt t="68928" x="2870200" y="933450"/>
          <p14:tracePt t="68948" x="2997200" y="844550"/>
          <p14:tracePt t="68968" x="3086100" y="781050"/>
          <p14:tracePt t="68988" x="3213100" y="698500"/>
          <p14:tracePt t="69008" x="3327400" y="628650"/>
          <p14:tracePt t="69028" x="3397250" y="596900"/>
          <p14:tracePt t="69048" x="3473450" y="565150"/>
          <p14:tracePt t="69068" x="3524250" y="558800"/>
          <p14:tracePt t="69088" x="3543300" y="558800"/>
          <p14:tracePt t="69108" x="3562350" y="584200"/>
          <p14:tracePt t="69128" x="3556000" y="615950"/>
          <p14:tracePt t="69148" x="3549650" y="635000"/>
          <p14:tracePt t="69168" x="3530600" y="654050"/>
          <p14:tracePt t="69188" x="3511550" y="666750"/>
          <p14:tracePt t="69208" x="3498850" y="673100"/>
          <p14:tracePt t="69228" x="3473450" y="679450"/>
          <p14:tracePt t="69248" x="3448050" y="692150"/>
          <p14:tracePt t="69268" x="3429000" y="692150"/>
          <p14:tracePt t="69288" x="3403600" y="698500"/>
          <p14:tracePt t="69308" x="3378200" y="698500"/>
          <p14:tracePt t="69328" x="3365500" y="704850"/>
          <p14:tracePt t="69348" x="3346450" y="723900"/>
          <p14:tracePt t="69368" x="3333750" y="742950"/>
          <p14:tracePt t="69388" x="3321050" y="755650"/>
          <p14:tracePt t="69408" x="3308350" y="762000"/>
          <p14:tracePt t="69428" x="3295650" y="762000"/>
          <p14:tracePt t="69448" x="3282950" y="762000"/>
          <p14:tracePt t="69468" x="3270250" y="755650"/>
          <p14:tracePt t="69488" x="3263900" y="755650"/>
          <p14:tracePt t="69508" x="3263900" y="749300"/>
          <p14:tracePt t="69528" x="3270250" y="742950"/>
          <p14:tracePt t="69548" x="3270250" y="736600"/>
          <p14:tracePt t="69568" x="3276600" y="730250"/>
          <p14:tracePt t="69588" x="3276600" y="717550"/>
          <p14:tracePt t="69608" x="3282950" y="711200"/>
          <p14:tracePt t="69628" x="3289300" y="711200"/>
          <p14:tracePt t="69648" x="3302000" y="717550"/>
          <p14:tracePt t="69668" x="3308350" y="717550"/>
          <p14:tracePt t="69688" x="3314700" y="723900"/>
          <p14:tracePt t="69708" x="3327400" y="736600"/>
          <p14:tracePt t="69728" x="3327400" y="742950"/>
          <p14:tracePt t="69748" x="3327400" y="749300"/>
          <p14:tracePt t="69768" x="3327400" y="755650"/>
          <p14:tracePt t="69788" x="3327400" y="762000"/>
          <p14:tracePt t="69808" x="3321050" y="755650"/>
          <p14:tracePt t="69828" x="3308350" y="742950"/>
          <p14:tracePt t="69848" x="3295650" y="736600"/>
          <p14:tracePt t="69868" x="3282950" y="736600"/>
          <p14:tracePt t="69888" x="3263900" y="736600"/>
          <p14:tracePt t="70042" x="3270250" y="781050"/>
          <p14:tracePt t="70050" x="3282950" y="787400"/>
          <p14:tracePt t="70058" x="3289300" y="781050"/>
          <p14:tracePt t="70068" x="3302000" y="781050"/>
          <p14:tracePt t="70088" x="3314700" y="762000"/>
          <p14:tracePt t="70108" x="3321050" y="742950"/>
          <p14:tracePt t="70127" x="3314700" y="711200"/>
          <p14:tracePt t="70148" x="3295650" y="692150"/>
          <p14:tracePt t="70168" x="3276600" y="685800"/>
          <p14:tracePt t="70188" x="3251200" y="692150"/>
          <p14:tracePt t="70208" x="3238500" y="723900"/>
          <p14:tracePt t="70228" x="3244850" y="749300"/>
          <p14:tracePt t="70248" x="3270250" y="787400"/>
          <p14:tracePt t="70268" x="3289300" y="800100"/>
          <p14:tracePt t="70287" x="3308350" y="793750"/>
          <p14:tracePt t="70308" x="3314700" y="774700"/>
          <p14:tracePt t="70328" x="3314700" y="755650"/>
          <p14:tracePt t="70347" x="3289300" y="736600"/>
          <p14:tracePt t="70368" x="3263900" y="730250"/>
          <p14:tracePt t="70388" x="3251200" y="736600"/>
          <p14:tracePt t="70408" x="3238500" y="749300"/>
          <p14:tracePt t="70428" x="3238500" y="774700"/>
          <p14:tracePt t="70448" x="3251200" y="787400"/>
          <p14:tracePt t="70468" x="3270250" y="793750"/>
          <p14:tracePt t="70487" x="3282950" y="781050"/>
          <p14:tracePt t="70528" x="3270250" y="768350"/>
          <p14:tracePt t="70547" x="3263900" y="768350"/>
          <p14:tracePt t="70568" x="3257550" y="768350"/>
          <p14:tracePt t="70588" x="3244850" y="768350"/>
          <p14:tracePt t="70642" x="3251200" y="762000"/>
          <p14:tracePt t="70690" x="3257550" y="762000"/>
          <p14:tracePt t="70718" x="3263900" y="755650"/>
          <p14:tracePt t="70770" x="3270250" y="749300"/>
          <p14:tracePt t="70794" x="3270250" y="742950"/>
          <p14:tracePt t="70818" x="3276600" y="736600"/>
          <p14:tracePt t="70846" x="3282950" y="736600"/>
          <p14:tracePt t="70974" x="3276600" y="736600"/>
          <p14:tracePt t="71010" x="3270250" y="736600"/>
          <p14:tracePt t="71066" x="3263900" y="742950"/>
          <p14:tracePt t="71086" x="3257550" y="749300"/>
          <p14:tracePt t="71102" x="3257550" y="755650"/>
          <p14:tracePt t="71118" x="3257550" y="762000"/>
          <p14:tracePt t="71127" x="3257550" y="768350"/>
          <p14:tracePt t="71147" x="3270250" y="793750"/>
          <p14:tracePt t="71168" x="3289300" y="825500"/>
          <p14:tracePt t="71187" x="3340100" y="889000"/>
          <p14:tracePt t="71207" x="3409950" y="965200"/>
          <p14:tracePt t="71228" x="3460750" y="1016000"/>
          <p14:tracePt t="71247" x="3543300" y="1085850"/>
          <p14:tracePt t="71267" x="3619500" y="1162050"/>
          <p14:tracePt t="71288" x="3663950" y="1219200"/>
          <p14:tracePt t="71307" x="3733800" y="1289050"/>
          <p14:tracePt t="71327" x="3797300" y="1365250"/>
          <p14:tracePt t="71347" x="3835400" y="1416050"/>
          <p14:tracePt t="71367" x="3892550" y="1492250"/>
          <p14:tracePt t="71388" x="3949700" y="1562100"/>
          <p14:tracePt t="71407" x="3987800" y="1600200"/>
          <p14:tracePt t="71427" x="4032250" y="1644650"/>
          <p14:tracePt t="71447" x="4076700" y="1689100"/>
          <p14:tracePt t="71467" x="4102100" y="1708150"/>
          <p14:tracePt t="71487" x="4133850" y="1739900"/>
          <p14:tracePt t="71507" x="4159250" y="1765300"/>
          <p14:tracePt t="71527" x="4171950" y="1778000"/>
          <p14:tracePt t="71547" x="4191000" y="1790700"/>
          <p14:tracePt t="71567" x="4203700" y="1803400"/>
          <p14:tracePt t="71587" x="4210050" y="1809750"/>
          <p14:tracePt t="71683" x="4210050" y="1803400"/>
          <p14:tracePt t="71695" x="4203700" y="1797050"/>
          <p14:tracePt t="71702" x="4203700" y="1790700"/>
          <p14:tracePt t="71711" x="4197350" y="1790700"/>
          <p14:tracePt t="71728" x="4178300" y="1771650"/>
          <p14:tracePt t="71747" x="4121150" y="1720850"/>
          <p14:tracePt t="71767" x="4070350" y="1663700"/>
          <p14:tracePt t="71787" x="3962400" y="1562100"/>
          <p14:tracePt t="71808" x="3835400" y="1435100"/>
          <p14:tracePt t="71827" x="3752850" y="1352550"/>
          <p14:tracePt t="71847" x="3638550" y="1238250"/>
          <p14:tracePt t="71867" x="3568700" y="1162050"/>
          <p14:tracePt t="71887" x="3492500" y="1079500"/>
          <p14:tracePt t="71907" x="3441700" y="1028700"/>
          <p14:tracePt t="71927" x="3422650" y="1003300"/>
          <p14:tracePt t="71947" x="3409950" y="971550"/>
          <p14:tracePt t="71967" x="3403600" y="946150"/>
          <p14:tracePt t="71987" x="3403600" y="927100"/>
          <p14:tracePt t="72007" x="3409950" y="901700"/>
          <p14:tracePt t="72027" x="3422650" y="876300"/>
          <p14:tracePt t="72047" x="3422650" y="857250"/>
          <p14:tracePt t="72067" x="3422650" y="831850"/>
          <p14:tracePt t="72087" x="3416300" y="806450"/>
          <p14:tracePt t="72107" x="3403600" y="793750"/>
          <p14:tracePt t="72127" x="3390900" y="781050"/>
          <p14:tracePt t="72147" x="3378200" y="768350"/>
          <p14:tracePt t="72168" x="3371850" y="768350"/>
          <p14:tracePt t="72187" x="3371850" y="762000"/>
          <p14:tracePt t="72207" x="3359150" y="755650"/>
          <p14:tracePt t="72227" x="3352800" y="755650"/>
          <p14:tracePt t="72247" x="3340100" y="762000"/>
          <p14:tracePt t="72267" x="3321050" y="768350"/>
          <p14:tracePt t="72287" x="3308350" y="768350"/>
          <p14:tracePt t="72307" x="3270250" y="774700"/>
          <p14:tracePt t="72327" x="3232150" y="781050"/>
          <p14:tracePt t="72347" x="3200400" y="787400"/>
          <p14:tracePt t="72367" x="3149600" y="806450"/>
          <p14:tracePt t="72388" x="3092450" y="831850"/>
          <p14:tracePt t="72407" x="3054350" y="850900"/>
          <p14:tracePt t="72427" x="2997200" y="876300"/>
          <p14:tracePt t="72447" x="2946400" y="901700"/>
          <p14:tracePt t="72467" x="2914650" y="920750"/>
          <p14:tracePt t="72487" x="2870200" y="946150"/>
          <p14:tracePt t="72507" x="2825750" y="977900"/>
          <p14:tracePt t="72527" x="2794000" y="1003300"/>
          <p14:tracePt t="72547" x="2755900" y="1035050"/>
          <p14:tracePt t="72567" x="2711450" y="1066800"/>
          <p14:tracePt t="72587" x="2686050" y="1092200"/>
          <p14:tracePt t="72607" x="2641600" y="1130300"/>
          <p14:tracePt t="72627" x="2597150" y="1168400"/>
          <p14:tracePt t="72647" x="2571750" y="1200150"/>
          <p14:tracePt t="72667" x="2527300" y="1238250"/>
          <p14:tracePt t="72687" x="2476500" y="1282700"/>
          <p14:tracePt t="72708" x="2444750" y="1308100"/>
          <p14:tracePt t="72727" x="2393950" y="1352550"/>
          <p14:tracePt t="72747" x="2343150" y="1403350"/>
          <p14:tracePt t="72767" x="2311400" y="1428750"/>
          <p14:tracePt t="72787" x="2260600" y="1473200"/>
          <p14:tracePt t="72807" x="2216150" y="1517650"/>
          <p14:tracePt t="72827" x="2184400" y="1543050"/>
          <p14:tracePt t="72847" x="2139950" y="1587500"/>
          <p14:tracePt t="72867" x="2095500" y="1625600"/>
          <p14:tracePt t="72887" x="2070100" y="1651000"/>
          <p14:tracePt t="72907" x="2032000" y="1682750"/>
          <p14:tracePt t="72927" x="2000250" y="1714500"/>
          <p14:tracePt t="72947" x="1987550" y="1733550"/>
          <p14:tracePt t="72967" x="1962150" y="1752600"/>
          <p14:tracePt t="72987" x="1943100" y="1771650"/>
          <p14:tracePt t="73007" x="1936750" y="1784350"/>
          <p14:tracePt t="73027" x="1924050" y="1797050"/>
          <p14:tracePt t="73047" x="1911350" y="1803400"/>
          <p14:tracePt t="73067" x="1905000" y="1809750"/>
          <p14:tracePt t="73087" x="1898650" y="1816100"/>
          <p14:tracePt t="73251" x="1905000" y="1816100"/>
          <p14:tracePt t="73311" x="1911350" y="1816100"/>
          <p14:tracePt t="73327" x="1924050" y="1809750"/>
          <p14:tracePt t="73343" x="1930400" y="1809750"/>
          <p14:tracePt t="73347" x="1936750" y="1809750"/>
          <p14:tracePt t="73367" x="1949450" y="1803400"/>
          <p14:tracePt t="73387" x="1974850" y="1797050"/>
          <p14:tracePt t="73407" x="2000250" y="1790700"/>
          <p14:tracePt t="73427" x="2032000" y="1784350"/>
          <p14:tracePt t="73447" x="2082800" y="1778000"/>
          <p14:tracePt t="73467" x="2120900" y="1778000"/>
          <p14:tracePt t="73487" x="2184400" y="1765300"/>
          <p14:tracePt t="73507" x="2254250" y="1758950"/>
          <p14:tracePt t="73527" x="2305050" y="1752600"/>
          <p14:tracePt t="73547" x="2374900" y="1739900"/>
          <p14:tracePt t="73567" x="2444750" y="1727200"/>
          <p14:tracePt t="73587" x="2489200" y="1720850"/>
          <p14:tracePt t="73607" x="2552700" y="1714500"/>
          <p14:tracePt t="73627" x="2616200" y="1714500"/>
          <p14:tracePt t="73647" x="2660650" y="1714500"/>
          <p14:tracePt t="73667" x="2724150" y="1720850"/>
          <p14:tracePt t="73687" x="2787650" y="1727200"/>
          <p14:tracePt t="73707" x="2832100" y="1733550"/>
          <p14:tracePt t="73727" x="2895600" y="1739900"/>
          <p14:tracePt t="73747" x="2959100" y="1752600"/>
          <p14:tracePt t="73767" x="3003550" y="1752600"/>
          <p14:tracePt t="73787" x="3067050" y="1758950"/>
          <p14:tracePt t="73807" x="3130550" y="1765300"/>
          <p14:tracePt t="73827" x="3175000" y="1771650"/>
          <p14:tracePt t="73847" x="3244850" y="1784350"/>
          <p14:tracePt t="73867" x="3321050" y="1797050"/>
          <p14:tracePt t="73887" x="3365500" y="1803400"/>
          <p14:tracePt t="73907" x="3441700" y="1809750"/>
          <p14:tracePt t="73927" x="3511550" y="1816100"/>
          <p14:tracePt t="73947" x="3556000" y="1822450"/>
          <p14:tracePt t="73967" x="3619500" y="1822450"/>
          <p14:tracePt t="73987" x="3683000" y="1828800"/>
          <p14:tracePt t="74007" x="3721100" y="1822450"/>
          <p14:tracePt t="74027" x="3778250" y="1822450"/>
          <p14:tracePt t="74047" x="3835400" y="1816100"/>
          <p14:tracePt t="74067" x="3867150" y="1809750"/>
          <p14:tracePt t="74087" x="3917950" y="1809750"/>
          <p14:tracePt t="74107" x="3968750" y="1803400"/>
          <p14:tracePt t="74127" x="4000500" y="1803400"/>
          <p14:tracePt t="74147" x="4038600" y="1803400"/>
          <p14:tracePt t="74167" x="4076700" y="1803400"/>
          <p14:tracePt t="74187" x="4095750" y="1803400"/>
          <p14:tracePt t="74207" x="4121150" y="1803400"/>
          <p14:tracePt t="74227" x="4140200" y="1803400"/>
          <p14:tracePt t="74247" x="4152900" y="1803400"/>
          <p14:tracePt t="74267" x="4165600" y="1803400"/>
          <p14:tracePt t="74287" x="4171950" y="1803400"/>
          <p14:tracePt t="74311" x="4178300" y="1803400"/>
          <p14:tracePt t="74327" x="4184650" y="1803400"/>
          <p14:tracePt t="74347" x="4191000" y="1797050"/>
          <p14:tracePt t="74387" x="4197350" y="1797050"/>
          <p14:tracePt t="74408" x="4203700" y="1790700"/>
          <p14:tracePt t="74431" x="4210050" y="1790700"/>
          <p14:tracePt t="74635" x="4203700" y="1790700"/>
          <p14:tracePt t="74647" x="4197350" y="1790700"/>
          <p14:tracePt t="74663" x="4184650" y="1790700"/>
          <p14:tracePt t="74679" x="4171950" y="1790700"/>
          <p14:tracePt t="74688" x="4165600" y="1784350"/>
          <p14:tracePt t="74707" x="4133850" y="1771650"/>
          <p14:tracePt t="74747" x="4083050" y="1739900"/>
          <p14:tracePt t="74767" x="4064000" y="1720850"/>
          <p14:tracePt t="74787" x="4064000" y="1701800"/>
          <p14:tracePt t="74807" x="4064000" y="1682750"/>
          <p14:tracePt t="76308" x="3632200" y="895350"/>
          <p14:tracePt t="76324" x="3638550" y="895350"/>
          <p14:tracePt t="76332" x="3644900" y="895350"/>
          <p14:tracePt t="76346" x="3651250" y="889000"/>
          <p14:tracePt t="76366" x="3676650" y="876300"/>
          <p14:tracePt t="76387" x="3676650" y="850900"/>
          <p14:tracePt t="76406" x="3663950" y="825500"/>
          <p14:tracePt t="76426" x="3625850" y="781050"/>
          <p14:tracePt t="76446" x="3581400" y="742950"/>
          <p14:tracePt t="76467" x="3549650" y="717550"/>
          <p14:tracePt t="76486" x="3505200" y="685800"/>
          <p14:tracePt t="76507" x="3467100" y="666750"/>
          <p14:tracePt t="76526" x="3441700" y="666750"/>
          <p14:tracePt t="76546" x="3409950" y="666750"/>
          <p14:tracePt t="76566" x="3384550" y="673100"/>
          <p14:tracePt t="76586" x="3371850" y="673100"/>
          <p14:tracePt t="76606" x="3346450" y="666750"/>
          <p14:tracePt t="76737" x="3378200" y="704850"/>
          <p14:tracePt t="76744" x="3403600" y="711200"/>
          <p14:tracePt t="76752" x="3429000" y="717550"/>
          <p14:tracePt t="76767" x="3460750" y="723900"/>
          <p14:tracePt t="76786" x="3549650" y="742950"/>
          <p14:tracePt t="76807" x="3644900" y="762000"/>
          <p14:tracePt t="76826" x="3702050" y="768350"/>
          <p14:tracePt t="76846" x="3797300" y="781050"/>
          <p14:tracePt t="76866" x="3898900" y="787400"/>
          <p14:tracePt t="76887" x="3975100" y="787400"/>
          <p14:tracePt t="76906" x="4083050" y="793750"/>
          <p14:tracePt t="76926" x="4184650" y="800100"/>
          <p14:tracePt t="76946" x="4254500" y="800100"/>
          <p14:tracePt t="76966" x="4356100" y="806450"/>
          <p14:tracePt t="76986" x="4445000" y="812800"/>
          <p14:tracePt t="77006" x="4502150" y="825500"/>
          <p14:tracePt t="77026" x="4578350" y="844550"/>
          <p14:tracePt t="77046" x="4648200" y="863600"/>
          <p14:tracePt t="77066" x="4686300" y="869950"/>
          <p14:tracePt t="77086" x="4743450" y="889000"/>
          <p14:tracePt t="77106" x="4768850" y="901700"/>
          <p14:tracePt t="77126" x="4813300" y="920750"/>
          <p14:tracePt t="77146" x="4845050" y="939800"/>
          <p14:tracePt t="77167" x="4864100" y="958850"/>
          <p14:tracePt t="77186" x="4876800" y="984250"/>
          <p14:tracePt t="77206" x="4883150" y="1016000"/>
          <p14:tracePt t="77226" x="4876800" y="1041400"/>
          <p14:tracePt t="77246" x="4857750" y="1085850"/>
          <p14:tracePt t="77248" x="4845050" y="1104900"/>
          <p14:tracePt t="77266" x="4813300" y="1143000"/>
          <p14:tracePt t="77286" x="4781550" y="1181100"/>
          <p14:tracePt t="77306" x="4724400" y="1250950"/>
          <p14:tracePt t="77327" x="4660900" y="1327150"/>
          <p14:tracePt t="77346" x="4610100" y="1377950"/>
          <p14:tracePt t="77366" x="4533900" y="1454150"/>
          <p14:tracePt t="77387" x="4445000" y="1536700"/>
          <p14:tracePt t="77406" x="4387850" y="1593850"/>
          <p14:tracePt t="77427" x="4311650" y="1663700"/>
          <p14:tracePt t="77446" x="4254500" y="1720850"/>
          <p14:tracePt t="77466" x="4235450" y="1746250"/>
          <p14:tracePt t="77486" x="4229100" y="1765300"/>
          <p14:tracePt t="77506" x="4235450" y="1739900"/>
          <p14:tracePt t="77526" x="4241800" y="1720850"/>
          <p14:tracePt t="77546" x="4254500" y="1600200"/>
          <p14:tracePt t="77566" x="4248150" y="1473200"/>
          <p14:tracePt t="77586" x="4222750" y="1377950"/>
          <p14:tracePt t="77606" x="4165600" y="1225550"/>
          <p14:tracePt t="77626" x="4051300" y="1073150"/>
          <p14:tracePt t="77646" x="3975100" y="965200"/>
          <p14:tracePt t="77666" x="3860800" y="806450"/>
          <p14:tracePt t="77686" x="3771900" y="679450"/>
          <p14:tracePt t="77707" x="3714750" y="628650"/>
          <p14:tracePt t="77727" x="3632200" y="596900"/>
          <p14:tracePt t="77746" x="3543300" y="577850"/>
          <p14:tracePt t="77767" x="3492500" y="577850"/>
          <p14:tracePt t="77768" x="3473450" y="571500"/>
          <p14:tracePt t="77786" x="3429000" y="571500"/>
          <p14:tracePt t="77807" x="3365500" y="584200"/>
          <p14:tracePt t="77826" x="3327400" y="590550"/>
          <p14:tracePt t="77846" x="3282950" y="603250"/>
          <p14:tracePt t="77866" x="3251200" y="628650"/>
          <p14:tracePt t="77886" x="3238500" y="647700"/>
          <p14:tracePt t="77906" x="3225800" y="679450"/>
          <p14:tracePt t="77926" x="3219450" y="692150"/>
          <p14:tracePt t="78017" x="3473450" y="768350"/>
          <p14:tracePt t="78025" x="3517900" y="774700"/>
          <p14:tracePt t="78033" x="3568700" y="787400"/>
          <p14:tracePt t="78046" x="3670300" y="806450"/>
          <p14:tracePt t="78066" x="3771900" y="825500"/>
          <p14:tracePt t="78086" x="3924300" y="850900"/>
          <p14:tracePt t="78106" x="4070350" y="876300"/>
          <p14:tracePt t="78126" x="4165600" y="895350"/>
          <p14:tracePt t="78146" x="4298950" y="927100"/>
          <p14:tracePt t="78166" x="4419600" y="965200"/>
          <p14:tracePt t="78186" x="4476750" y="990600"/>
          <p14:tracePt t="78206" x="4546600" y="1047750"/>
          <p14:tracePt t="78226" x="4584700" y="1117600"/>
          <p14:tracePt t="78246" x="4597400" y="1174750"/>
          <p14:tracePt t="78266" x="4584700" y="1289050"/>
          <p14:tracePt t="78286" x="4540250" y="1416050"/>
          <p14:tracePt t="78306" x="4502150" y="1504950"/>
          <p14:tracePt t="78326" x="4432300" y="1631950"/>
          <p14:tracePt t="78346" x="4375150" y="1739900"/>
          <p14:tracePt t="78366" x="4349750" y="1790700"/>
          <p14:tracePt t="78386" x="4337050" y="1828800"/>
          <p14:tracePt t="78406" x="4330700" y="1822450"/>
          <p14:tracePt t="78426" x="4305300" y="1752600"/>
          <p14:tracePt t="78446" x="4260850" y="1625600"/>
          <p14:tracePt t="78466" x="4184650" y="1441450"/>
          <p14:tracePt t="78486" x="4114800" y="1308100"/>
          <p14:tracePt t="78506" x="3968750" y="1104900"/>
          <p14:tracePt t="78526" x="3797300" y="933450"/>
          <p14:tracePt t="78546" x="3702050" y="838200"/>
          <p14:tracePt t="78566" x="3581400" y="749300"/>
          <p14:tracePt t="78586" x="3486150" y="704850"/>
          <p14:tracePt t="78606" x="3429000" y="698500"/>
          <p14:tracePt t="78626" x="3359150" y="698500"/>
          <p14:tracePt t="78646" x="3314700" y="711200"/>
          <p14:tracePt t="78666" x="3270250" y="723900"/>
          <p14:tracePt t="78686" x="3232150" y="723900"/>
          <p14:tracePt t="78706" x="3206750" y="711200"/>
          <p14:tracePt t="78726" x="3187700" y="692150"/>
          <p14:tracePt t="78746" x="3175000" y="679450"/>
          <p14:tracePt t="78766" x="3168650" y="679450"/>
          <p14:tracePt t="78958" x="3219450" y="749300"/>
          <p14:tracePt t="78969" x="3225800" y="755650"/>
          <p14:tracePt t="78977" x="3232150" y="762000"/>
          <p14:tracePt t="78986" x="3238500" y="768350"/>
          <p14:tracePt t="79006" x="3263900" y="781050"/>
          <p14:tracePt t="79026" x="3327400" y="812800"/>
          <p14:tracePt t="79046" x="3422650" y="850900"/>
          <p14:tracePt t="79066" x="3498850" y="869950"/>
          <p14:tracePt t="79086" x="3644900" y="901700"/>
          <p14:tracePt t="79106" x="3810000" y="927100"/>
          <p14:tracePt t="79126" x="3930650" y="939800"/>
          <p14:tracePt t="79146" x="4108450" y="939800"/>
          <p14:tracePt t="79166" x="4273550" y="939800"/>
          <p14:tracePt t="79186" x="4375150" y="939800"/>
          <p14:tracePt t="79206" x="4495800" y="939800"/>
          <p14:tracePt t="79226" x="4597400" y="946150"/>
          <p14:tracePt t="79246" x="4654550" y="952500"/>
          <p14:tracePt t="79266" x="4724400" y="965200"/>
          <p14:tracePt t="79286" x="4781550" y="977900"/>
          <p14:tracePt t="79306" x="4813300" y="984250"/>
          <p14:tracePt t="79326" x="4851400" y="996950"/>
          <p14:tracePt t="79346" x="4876800" y="1003300"/>
          <p14:tracePt t="79386" x="4889500" y="1016000"/>
          <p14:tracePt t="79406" x="4876800" y="1035050"/>
          <p14:tracePt t="79426" x="4864100" y="1054100"/>
          <p14:tracePt t="79446" x="4819650" y="1111250"/>
          <p14:tracePt t="79466" x="4749800" y="1181100"/>
          <p14:tracePt t="79486" x="4692650" y="1244600"/>
          <p14:tracePt t="79506" x="4603750" y="1358900"/>
          <p14:tracePt t="79526" x="4502150" y="1479550"/>
          <p14:tracePt t="79546" x="4445000" y="1549400"/>
          <p14:tracePt t="79566" x="4362450" y="1638300"/>
          <p14:tracePt t="79586" x="4305300" y="1695450"/>
          <p14:tracePt t="79606" x="4279900" y="1720850"/>
          <p14:tracePt t="79626" x="4267200" y="1727200"/>
          <p14:tracePt t="79646" x="4260850" y="1733550"/>
          <p14:tracePt t="79686" x="4267200" y="1739900"/>
          <p14:tracePt t="79707" x="4273550" y="1739900"/>
          <p14:tracePt t="79726" x="4279900" y="1739900"/>
          <p14:tracePt t="79746" x="4286250" y="1746250"/>
          <p14:tracePt t="79786" x="4292600" y="1746250"/>
          <p14:tracePt t="79881" x="4292600" y="1752600"/>
          <p14:tracePt t="79917" x="4286250" y="1746250"/>
          <p14:tracePt t="79925" x="4279900" y="1739900"/>
          <p14:tracePt t="79941" x="4273550" y="1714500"/>
          <p14:tracePt t="79946" x="4267200" y="1701800"/>
          <p14:tracePt t="79966" x="4254500" y="1676400"/>
          <p14:tracePt t="79986" x="4235450" y="1625600"/>
          <p14:tracePt t="80006" x="4222750" y="1587500"/>
          <p14:tracePt t="86596" x="2901950" y="1517650"/>
          <p14:tracePt t="86605" x="2889250" y="1530350"/>
          <p14:tracePt t="86625" x="2844800" y="1555750"/>
          <p14:tracePt t="86645" x="2755900" y="1619250"/>
          <p14:tracePt t="86665" x="2641600" y="1708150"/>
          <p14:tracePt t="86685" x="2571750" y="1765300"/>
          <p14:tracePt t="86704" x="2470150" y="1809750"/>
          <p14:tracePt t="86725" x="2400300" y="1771650"/>
          <p14:tracePt t="86745" x="2381250" y="1727200"/>
          <p14:tracePt t="86765" x="2368550" y="1676400"/>
          <p14:tracePt t="86785" x="2362200" y="1670050"/>
          <p14:tracePt t="86805" x="2355850" y="1676400"/>
          <p14:tracePt t="86825" x="2349500" y="1676400"/>
          <p14:tracePt t="86845" x="2336800" y="1657350"/>
          <p14:tracePt t="86865" x="2317750" y="1651000"/>
          <p14:tracePt t="86885" x="2279650" y="1657350"/>
          <p14:tracePt t="86905" x="2235200" y="1676400"/>
          <p14:tracePt t="86925" x="2209800" y="1695450"/>
          <p14:tracePt t="86945" x="2165350" y="1720850"/>
          <p14:tracePt t="86965" x="2127250" y="1746250"/>
          <p14:tracePt t="86985" x="2108200" y="1758950"/>
          <p14:tracePt t="87005" x="2082800" y="1784350"/>
          <p14:tracePt t="87025" x="2070100" y="1803400"/>
          <p14:tracePt t="87045" x="2070100" y="1816100"/>
          <p14:tracePt t="87065" x="2063750" y="1828800"/>
          <p14:tracePt t="87084" x="2070100" y="1835150"/>
          <p14:tracePt t="87160" x="2063750" y="1841500"/>
          <p14:tracePt t="87252" x="2063750" y="1835150"/>
          <p14:tracePt t="87264" x="2070100" y="1835150"/>
          <p14:tracePt t="87280" x="2076450" y="1835150"/>
          <p14:tracePt t="87296" x="2082800" y="1835150"/>
          <p14:tracePt t="87304" x="2089150" y="1835150"/>
          <p14:tracePt t="87324" x="2108200" y="1835150"/>
          <p14:tracePt t="87345" x="2127250" y="1828800"/>
          <p14:tracePt t="87364" x="2152650" y="1816100"/>
          <p14:tracePt t="87385" x="2165350" y="1809750"/>
          <p14:tracePt t="87405" x="2184400" y="1790700"/>
          <p14:tracePt t="87424" x="2203450" y="1778000"/>
          <p14:tracePt t="87445" x="2216150" y="1765300"/>
          <p14:tracePt t="87464" x="2228850" y="1752600"/>
          <p14:tracePt t="87485" x="2235200" y="1746250"/>
          <p14:tracePt t="87504" x="2235200" y="1739900"/>
          <p14:tracePt t="87524" x="2241550" y="1720850"/>
          <p14:tracePt t="87544" x="2241550" y="1714500"/>
          <p14:tracePt t="87564" x="2241550" y="1708150"/>
          <p14:tracePt t="87584" x="2241550" y="1695450"/>
          <p14:tracePt t="87604" x="2241550" y="1689100"/>
          <p14:tracePt t="87624" x="2235200" y="1682750"/>
          <p14:tracePt t="87644" x="2235200" y="1676400"/>
          <p14:tracePt t="87664" x="2228850" y="1670050"/>
          <p14:tracePt t="87684" x="2228850" y="1663700"/>
          <p14:tracePt t="87704" x="2216150" y="1657350"/>
          <p14:tracePt t="87725" x="2197100" y="1657350"/>
          <p14:tracePt t="87745" x="2190750" y="1657350"/>
          <p14:tracePt t="87764" x="2184400" y="1663700"/>
          <p14:tracePt t="87785" x="2178050" y="1670050"/>
          <p14:tracePt t="87805" x="2178050" y="1676400"/>
          <p14:tracePt t="87824" x="2178050" y="1682750"/>
          <p14:tracePt t="87844" x="2178050" y="1689100"/>
          <p14:tracePt t="87864" x="2184400" y="1695450"/>
          <p14:tracePt t="88049" x="2101850" y="1708150"/>
          <p14:tracePt t="88056" x="2095500" y="1714500"/>
          <p14:tracePt t="88064" x="2089150" y="1714500"/>
          <p14:tracePt t="88084" x="2063750" y="1727200"/>
          <p14:tracePt t="88104" x="2044700" y="1733550"/>
          <p14:tracePt t="88125" x="2019300" y="1752600"/>
          <p14:tracePt t="88144" x="2000250" y="1771650"/>
          <p14:tracePt t="88165" x="1993900" y="1784350"/>
          <p14:tracePt t="88184" x="1987550" y="1797050"/>
          <p14:tracePt t="88204" x="1987550" y="1803400"/>
          <p14:tracePt t="88224" x="2000250" y="1816100"/>
          <p14:tracePt t="88244" x="2019300" y="1822450"/>
          <p14:tracePt t="88264" x="2051050" y="1822450"/>
          <p14:tracePt t="88285" x="2076450" y="1822450"/>
          <p14:tracePt t="88304" x="2101850" y="1816100"/>
          <p14:tracePt t="88324" x="2120900" y="1803400"/>
          <p14:tracePt t="88344" x="2127250" y="1790700"/>
          <p14:tracePt t="88364" x="2127250" y="1771650"/>
          <p14:tracePt t="88385" x="2114550" y="1746250"/>
          <p14:tracePt t="88404" x="2101850" y="1733550"/>
          <p14:tracePt t="88424" x="2076450" y="1727200"/>
          <p14:tracePt t="88444" x="2051050" y="1720850"/>
          <p14:tracePt t="88464" x="2038350" y="1727200"/>
          <p14:tracePt t="88484" x="2025650" y="1733550"/>
          <p14:tracePt t="88504" x="2019300" y="1752600"/>
          <p14:tracePt t="88524" x="2025650" y="1765300"/>
          <p14:tracePt t="88544" x="2044700" y="1790700"/>
          <p14:tracePt t="88564" x="2076450" y="1803400"/>
          <p14:tracePt t="88584" x="2095500" y="1803400"/>
          <p14:tracePt t="88604" x="2120900" y="1803400"/>
          <p14:tracePt t="88624" x="2133600" y="1784350"/>
          <p14:tracePt t="88644" x="2127250" y="1771650"/>
          <p14:tracePt t="88664" x="2108200" y="1746250"/>
          <p14:tracePt t="88684" x="2076450" y="1727200"/>
          <p14:tracePt t="88704" x="2057400" y="1727200"/>
          <p14:tracePt t="88725" x="2032000" y="1739900"/>
          <p14:tracePt t="88744" x="2019300" y="1765300"/>
          <p14:tracePt t="88764" x="2019300" y="1784350"/>
          <p14:tracePt t="88784" x="2038350" y="1803400"/>
          <p14:tracePt t="88805" x="2057400" y="1816100"/>
          <p14:tracePt t="88824" x="2070100" y="1822450"/>
          <p14:tracePt t="88844" x="2089150" y="1822450"/>
          <p14:tracePt t="88864" x="2095500" y="1816100"/>
          <p14:tracePt t="88904" x="2095500" y="1809750"/>
          <p14:tracePt t="88924" x="2089150" y="1809750"/>
          <p14:tracePt t="88949" x="2082800" y="1809750"/>
          <p14:tracePt t="88972" x="2076450" y="1809750"/>
          <p14:tracePt t="89041" x="2070100" y="1809750"/>
          <p14:tracePt t="89120" x="2076450" y="1809750"/>
          <p14:tracePt t="89129" x="2082800" y="1809750"/>
          <p14:tracePt t="89144" x="2101850" y="1809750"/>
          <p14:tracePt t="89164" x="2127250" y="1809750"/>
          <p14:tracePt t="89184" x="2190750" y="1809750"/>
          <p14:tracePt t="89204" x="2279650" y="1809750"/>
          <p14:tracePt t="89224" x="2355850" y="1809750"/>
          <p14:tracePt t="89244" x="2476500" y="1803400"/>
          <p14:tracePt t="89264" x="2609850" y="1790700"/>
          <p14:tracePt t="89284" x="2698750" y="1778000"/>
          <p14:tracePt t="89304" x="2832100" y="1765300"/>
          <p14:tracePt t="89324" x="2971800" y="1758950"/>
          <p14:tracePt t="89344" x="3060700" y="1752600"/>
          <p14:tracePt t="89364" x="3200400" y="1739900"/>
          <p14:tracePt t="89384" x="3346450" y="1733550"/>
          <p14:tracePt t="89404" x="3441700" y="1733550"/>
          <p14:tracePt t="89424" x="3575050" y="1727200"/>
          <p14:tracePt t="89444" x="3708400" y="1720850"/>
          <p14:tracePt t="89464" x="3790950" y="1714500"/>
          <p14:tracePt t="89484" x="3911600" y="1714500"/>
          <p14:tracePt t="89504" x="4032250" y="1714500"/>
          <p14:tracePt t="89524" x="4102100" y="1720850"/>
          <p14:tracePt t="89544" x="4184650" y="1720850"/>
          <p14:tracePt t="89564" x="4235450" y="1727200"/>
          <p14:tracePt t="89584" x="4254500" y="1733550"/>
          <p14:tracePt t="89604" x="4260850" y="1733550"/>
          <p14:tracePt t="89624" x="4241800" y="1727200"/>
          <p14:tracePt t="89644" x="4197350" y="1708150"/>
          <p14:tracePt t="89665" x="4083050" y="1657350"/>
          <p14:tracePt t="89685" x="3898900" y="1593850"/>
          <p14:tracePt t="89704" x="3733800" y="1555750"/>
          <p14:tracePt t="89725" x="3448050" y="1504950"/>
          <p14:tracePt t="89745" x="3149600" y="1479550"/>
          <p14:tracePt t="89764" x="2959100" y="1479550"/>
          <p14:tracePt t="89784" x="2705100" y="1498600"/>
          <p14:tracePt t="89805" x="2501900" y="1536700"/>
          <p14:tracePt t="89824" x="2381250" y="1574800"/>
          <p14:tracePt t="89844" x="2241550" y="1631950"/>
          <p14:tracePt t="89865" x="2139950" y="1676400"/>
          <p14:tracePt t="89884" x="2089150" y="1701800"/>
          <p14:tracePt t="89905" x="2044700" y="1733550"/>
          <p14:tracePt t="89924" x="2032000" y="1758950"/>
          <p14:tracePt t="89965" x="2044700" y="1771650"/>
          <p14:tracePt t="89984" x="2051050" y="1771650"/>
          <p14:tracePt t="90004" x="2057400" y="1778000"/>
          <p14:tracePt t="90025" x="2063750" y="1778000"/>
          <p14:tracePt t="90064" x="2063750" y="1784350"/>
          <p14:tracePt t="90085" x="2051050" y="1790700"/>
          <p14:tracePt t="90105" x="2044700" y="1803400"/>
          <p14:tracePt t="90124" x="2038350" y="1816100"/>
          <p14:tracePt t="90145" x="2032000" y="1828800"/>
          <p14:tracePt t="90164" x="2032000" y="1835150"/>
          <p14:tracePt t="90294" x="2101850" y="1701800"/>
          <p14:tracePt t="90301" x="2108200" y="1682750"/>
          <p14:tracePt t="90309" x="2120900" y="1663700"/>
          <p14:tracePt t="90325" x="2146300" y="1619250"/>
          <p14:tracePt t="90344" x="2184400" y="1581150"/>
          <p14:tracePt t="90364" x="2235200" y="1511300"/>
          <p14:tracePt t="90385" x="2298700" y="1441450"/>
          <p14:tracePt t="90404" x="2336800" y="1397000"/>
          <p14:tracePt t="90424" x="2406650" y="1327150"/>
          <p14:tracePt t="90444" x="2438400" y="1289050"/>
          <p14:tracePt t="90464" x="2482850" y="1231900"/>
          <p14:tracePt t="90484" x="2501900" y="1181100"/>
          <p14:tracePt t="90504" x="2508250" y="1155700"/>
          <p14:tracePt t="90524" x="2508250" y="1136650"/>
          <p14:tracePt t="90544" x="2495550" y="1130300"/>
          <p14:tracePt t="90564" x="2476500" y="1136650"/>
          <p14:tracePt t="90584" x="2438400" y="1162050"/>
          <p14:tracePt t="90604" x="2387600" y="1212850"/>
          <p14:tracePt t="90624" x="2349500" y="1257300"/>
          <p14:tracePt t="90644" x="2298700" y="1339850"/>
          <p14:tracePt t="90664" x="2247900" y="1447800"/>
          <p14:tracePt t="90684" x="2209800" y="1524000"/>
          <p14:tracePt t="90704" x="2165350" y="1638300"/>
          <p14:tracePt t="90724" x="2127250" y="1739900"/>
          <p14:tracePt t="90745" x="2095500" y="1803400"/>
          <p14:tracePt t="90764" x="2070100" y="1828800"/>
          <p14:tracePt t="90784" x="2032000" y="1828800"/>
          <p14:tracePt t="90805" x="1987550" y="1803400"/>
          <p14:tracePt t="90824" x="1949450" y="1771650"/>
          <p14:tracePt t="90844" x="1879600" y="1708150"/>
          <p14:tracePt t="90864" x="1822450" y="1651000"/>
          <p14:tracePt t="90884" x="1727200" y="1562100"/>
          <p14:tracePt t="90904" x="1625600" y="1479550"/>
          <p14:tracePt t="90924" x="1555750" y="1435100"/>
          <p14:tracePt t="90944" x="1460500" y="1384300"/>
          <p14:tracePt t="90964" x="1377950" y="1352550"/>
          <p14:tracePt t="90984" x="1339850" y="1339850"/>
          <p14:tracePt t="91004" x="1308100" y="1333500"/>
          <p14:tracePt t="91024" x="1327150" y="1339850"/>
          <p14:tracePt t="91044" x="1358900" y="1365250"/>
          <p14:tracePt t="91064" x="1460500" y="1416050"/>
          <p14:tracePt t="91084" x="1587500" y="1492250"/>
          <p14:tracePt t="91104" x="1682750" y="1549400"/>
          <p14:tracePt t="91124" x="1816100" y="1638300"/>
          <p14:tracePt t="91144" x="1898650" y="1689100"/>
          <p14:tracePt t="91164" x="2000250" y="1739900"/>
          <p14:tracePt t="91184" x="2063750" y="1758950"/>
          <p14:tracePt t="91204" x="2076450" y="1765300"/>
          <p14:tracePt t="91244" x="2044700" y="1771650"/>
          <p14:tracePt t="91264" x="2006600" y="1778000"/>
          <p14:tracePt t="91266" x="1981200" y="1784350"/>
          <p14:tracePt t="91284" x="1917700" y="1790700"/>
          <p14:tracePt t="91304" x="1809750" y="1816100"/>
          <p14:tracePt t="91324" x="1727200" y="1841500"/>
          <p14:tracePt t="91344" x="1600200" y="1892300"/>
          <p14:tracePt t="91364" x="1460500" y="1943100"/>
          <p14:tracePt t="91384" x="1371600" y="1974850"/>
          <p14:tracePt t="91404" x="1257300" y="2006600"/>
          <p14:tracePt t="91424" x="1181100" y="2032000"/>
          <p14:tracePt t="91444" x="1155700" y="2038350"/>
          <p14:tracePt t="91464" x="1149350" y="2038350"/>
          <p14:tracePt t="91484" x="1200150" y="2012950"/>
          <p14:tracePt t="91504" x="1263650" y="1987550"/>
          <p14:tracePt t="91524" x="1397000" y="1943100"/>
          <p14:tracePt t="91544" x="1555750" y="1898650"/>
          <p14:tracePt t="91564" x="1663700" y="1866900"/>
          <p14:tracePt t="91584" x="1816100" y="1822450"/>
          <p14:tracePt t="91604" x="1930400" y="1771650"/>
          <p14:tracePt t="91624" x="1987550" y="1746250"/>
          <p14:tracePt t="91644" x="2032000" y="1714500"/>
          <p14:tracePt t="91664" x="2044700" y="1708150"/>
          <p14:tracePt t="91684" x="2044700" y="1701800"/>
          <p14:tracePt t="91781" x="2051050" y="1701800"/>
          <p14:tracePt t="91790" x="2057400" y="1701800"/>
          <p14:tracePt t="91804" x="2070100" y="1708150"/>
          <p14:tracePt t="91824" x="2133600" y="1714500"/>
          <p14:tracePt t="91844" x="2247900" y="1733550"/>
          <p14:tracePt t="91864" x="2355850" y="1739900"/>
          <p14:tracePt t="91884" x="2540000" y="1739900"/>
          <p14:tracePt t="91904" x="2749550" y="1746250"/>
          <p14:tracePt t="91924" x="2895600" y="1746250"/>
          <p14:tracePt t="91944" x="3117850" y="1758950"/>
          <p14:tracePt t="91964" x="3346450" y="1784350"/>
          <p14:tracePt t="91984" x="3486150" y="1797050"/>
          <p14:tracePt t="92004" x="3676650" y="1809750"/>
          <p14:tracePt t="92024" x="3829050" y="1822450"/>
          <p14:tracePt t="92044" x="3905250" y="1822450"/>
          <p14:tracePt t="92064" x="3987800" y="1816100"/>
          <p14:tracePt t="92084" x="4032250" y="1809750"/>
          <p14:tracePt t="92104" x="4051300" y="1809750"/>
          <p14:tracePt t="92124" x="4064000" y="1809750"/>
          <p14:tracePt t="92262" x="4070350" y="1809750"/>
          <p14:tracePt t="92354" x="4076700" y="1816100"/>
          <p14:tracePt t="92398" x="4076700" y="1809750"/>
          <p14:tracePt t="92430" x="4083050" y="1809750"/>
          <p14:tracePt t="92442" x="4089400" y="1803400"/>
          <p14:tracePt t="92458" x="4095750" y="1803400"/>
          <p14:tracePt t="92474" x="4102100" y="1803400"/>
          <p14:tracePt t="92490" x="4108450" y="1797050"/>
          <p14:tracePt t="92503" x="4114800" y="1790700"/>
          <p14:tracePt t="92542" x="4121150" y="1790700"/>
          <p14:tracePt t="92562" x="4127500" y="1784350"/>
          <p14:tracePt t="92610" x="4133850" y="1784350"/>
          <p14:tracePt t="92738" x="4127500" y="1790700"/>
          <p14:tracePt t="92774" x="4121150" y="1790700"/>
          <p14:tracePt t="92782" x="4114800" y="1797050"/>
          <p14:tracePt t="92790" x="4108450" y="1797050"/>
          <p14:tracePt t="92804" x="4102100" y="1797050"/>
          <p14:tracePt t="92824" x="4083050" y="1809750"/>
          <p14:tracePt t="92843" x="4044950" y="1809750"/>
          <p14:tracePt t="92864" x="4000500" y="1816100"/>
          <p14:tracePt t="92884" x="3911600" y="1809750"/>
          <p14:tracePt t="92903" x="3778250" y="1809750"/>
          <p14:tracePt t="92923" x="3670300" y="1803400"/>
          <p14:tracePt t="92944" x="3486150" y="1784350"/>
          <p14:tracePt t="92963" x="3295650" y="1778000"/>
          <p14:tracePt t="92983" x="3168650" y="1778000"/>
          <p14:tracePt t="93003" x="2978150" y="1790700"/>
          <p14:tracePt t="93023" x="2781300" y="1809750"/>
          <p14:tracePt t="93043" x="2660650" y="1822450"/>
          <p14:tracePt t="93064" x="2495550" y="1835150"/>
          <p14:tracePt t="93083" x="2374900" y="1841500"/>
          <p14:tracePt t="93103" x="2324100" y="1841500"/>
          <p14:tracePt t="93124" x="2279650" y="1841500"/>
          <p14:tracePt t="93143" x="2266950" y="1835150"/>
          <p14:tracePt t="93164" x="2273300" y="1822450"/>
          <p14:tracePt t="93184" x="2305050" y="1797050"/>
          <p14:tracePt t="93203" x="2381250" y="1771650"/>
          <p14:tracePt t="93224" x="2457450" y="1758950"/>
          <p14:tracePt t="93244" x="2616200" y="1746250"/>
          <p14:tracePt t="93263" x="2825750" y="1752600"/>
          <p14:tracePt t="93284" x="2997200" y="1778000"/>
          <p14:tracePt t="93303" x="3302000" y="1841500"/>
          <p14:tracePt t="93323" x="3644900" y="1930400"/>
          <p14:tracePt t="93343" x="3879850" y="2006600"/>
          <p14:tracePt t="93363" x="4229100" y="2114550"/>
          <p14:tracePt t="93384" x="4565650" y="2190750"/>
          <p14:tracePt t="93403" x="4762500" y="2209800"/>
          <p14:tracePt t="93423" x="5035550" y="2197100"/>
          <p14:tracePt t="93443" x="5276850" y="2139950"/>
          <p14:tracePt t="93463" x="5416550" y="2095500"/>
          <p14:tracePt t="93483" x="5581650" y="2025650"/>
          <p14:tracePt t="93503" x="5695950" y="1962150"/>
          <p14:tracePt t="93523" x="5753100" y="1936750"/>
          <p14:tracePt t="93543" x="5803900" y="1949450"/>
          <p14:tracePt t="93563" x="5810250" y="2019300"/>
          <p14:tracePt t="93584" x="5791200" y="2082800"/>
          <p14:tracePt t="93603" x="5753100" y="2178050"/>
          <p14:tracePt t="93623" x="5727700" y="2241550"/>
          <p14:tracePt t="93644" x="5715000" y="2266950"/>
          <p14:tracePt t="93664" x="5715000" y="2286000"/>
          <p14:tracePt t="93683" x="5715000" y="2298700"/>
          <p14:tracePt t="93703" x="5721350" y="2292350"/>
          <p14:tracePt t="93723" x="5727700" y="2279650"/>
          <p14:tracePt t="93744" x="5740400" y="2260600"/>
          <p14:tracePt t="93764" x="5753100" y="2247900"/>
          <p14:tracePt t="93783" x="5765800" y="2247900"/>
          <p14:tracePt t="93803" x="5784850" y="2247900"/>
          <p14:tracePt t="93824" x="5797550" y="2247900"/>
          <p14:tracePt t="93843" x="5816600" y="2247900"/>
          <p14:tracePt t="93863" x="5835650" y="2241550"/>
          <p14:tracePt t="93883" x="5848350" y="2235200"/>
          <p14:tracePt t="93903" x="5861050" y="2228850"/>
          <p14:tracePt t="93923" x="5867400" y="2222500"/>
          <p14:tracePt t="93943" x="5861050" y="2216150"/>
          <p14:tracePt t="93963" x="5848350" y="2209800"/>
          <p14:tracePt t="93983" x="5829300" y="2203450"/>
          <p14:tracePt t="94003" x="5816600" y="2203450"/>
          <p14:tracePt t="94023" x="5803900" y="2203450"/>
          <p14:tracePt t="94043" x="5784850" y="2216150"/>
          <p14:tracePt t="94063" x="5778500" y="2222500"/>
          <p14:tracePt t="94083" x="5765800" y="2247900"/>
          <p14:tracePt t="94103" x="5759450" y="2273300"/>
          <p14:tracePt t="94123" x="5759450" y="2292350"/>
          <p14:tracePt t="94143" x="5772150" y="2324100"/>
          <p14:tracePt t="94163" x="5797550" y="2349500"/>
          <p14:tracePt t="94183" x="5829300" y="2355850"/>
          <p14:tracePt t="94231" x="6102350" y="2343150"/>
          <p14:tracePt t="94243" x="6165850" y="2343150"/>
          <p14:tracePt t="94263" x="6400800" y="2336800"/>
          <p14:tracePt t="94283" x="6584950" y="2336800"/>
          <p14:tracePt t="94303" x="6896100" y="2336800"/>
          <p14:tracePt t="94323" x="7226300" y="2343150"/>
          <p14:tracePt t="94343" x="7429500" y="2343150"/>
          <p14:tracePt t="94363" x="7689850" y="2336800"/>
          <p14:tracePt t="94384" x="7816850" y="2317750"/>
          <p14:tracePt t="94403" x="7931150" y="2279650"/>
          <p14:tracePt t="94423" x="7943850" y="2260600"/>
          <p14:tracePt t="97135" x="0" y="0"/>
        </p14:tracePtLst>
        <p14:tracePtLst>
          <p14:tracePt t="118649" x="3638550" y="1187450"/>
          <p14:tracePt t="119895" x="3689350" y="1397000"/>
          <p14:tracePt t="119900" x="3689350" y="1409700"/>
          <p14:tracePt t="119919" x="3695700" y="1460500"/>
          <p14:tracePt t="119939" x="3708400" y="1562100"/>
          <p14:tracePt t="119959" x="3721100" y="1670050"/>
          <p14:tracePt t="119978" x="3733800" y="1701800"/>
          <p14:tracePt t="119999" x="3752850" y="1701800"/>
          <p14:tracePt t="120019" x="3759200" y="1651000"/>
          <p14:tracePt t="120039" x="3765550" y="1625600"/>
          <p14:tracePt t="120059" x="3778250" y="1612900"/>
          <p14:tracePt t="120079" x="3790950" y="1638300"/>
          <p14:tracePt t="120098" x="3790950" y="1657350"/>
          <p14:tracePt t="120119" x="3797300" y="1682750"/>
          <p14:tracePt t="120139" x="3790950" y="1701800"/>
          <p14:tracePt t="120159" x="3784600" y="1727200"/>
          <p14:tracePt t="120179" x="3778250" y="1746250"/>
          <p14:tracePt t="120199" x="3771900" y="1746250"/>
          <p14:tracePt t="120219" x="3752850" y="1752600"/>
          <p14:tracePt t="120239" x="3740150" y="1752600"/>
          <p14:tracePt t="120258" x="3733800" y="1739900"/>
          <p14:tracePt t="120279" x="3727450" y="1727200"/>
          <p14:tracePt t="120299" x="3721100" y="1708150"/>
          <p14:tracePt t="120318" x="3721100" y="1701800"/>
          <p14:tracePt t="120338" x="3714750" y="1689100"/>
          <p14:tracePt t="120378" x="3714750" y="1682750"/>
          <p14:tracePt t="120399" x="3727450" y="1689100"/>
          <p14:tracePt t="120418" x="3740150" y="1701800"/>
          <p14:tracePt t="120438" x="3746500" y="1727200"/>
          <p14:tracePt t="120458" x="3752850" y="1758950"/>
          <p14:tracePt t="120479" x="3759200" y="1784350"/>
          <p14:tracePt t="120499" x="3765550" y="1797050"/>
          <p14:tracePt t="120518" x="3765550" y="1803400"/>
          <p14:tracePt t="120558" x="3765550" y="1797050"/>
          <p14:tracePt t="120578" x="3771900" y="1790700"/>
          <p14:tracePt t="120598" x="3778250" y="1784350"/>
          <p14:tracePt t="120618" x="3784600" y="1771650"/>
          <p14:tracePt t="120638" x="3797300" y="1752600"/>
          <p14:tracePt t="120659" x="3810000" y="1746250"/>
          <p14:tracePt t="120678" x="3829050" y="1733550"/>
          <p14:tracePt t="120698" x="3848100" y="1720850"/>
          <p14:tracePt t="120718" x="3860800" y="1720850"/>
          <p14:tracePt t="120738" x="3879850" y="1714500"/>
          <p14:tracePt t="120759" x="3905250" y="1720850"/>
          <p14:tracePt t="120779" x="3917950" y="1727200"/>
          <p14:tracePt t="120780" x="3924300" y="1727200"/>
          <p14:tracePt t="120798" x="3937000" y="1733550"/>
          <p14:tracePt t="120819" x="3943350" y="1739900"/>
          <p14:tracePt t="120977" x="3848100" y="1778000"/>
          <p14:tracePt t="120984" x="3835400" y="1784350"/>
          <p14:tracePt t="120998" x="3822700" y="1784350"/>
          <p14:tracePt t="121018" x="3778250" y="1790700"/>
          <p14:tracePt t="121038" x="3721100" y="1797050"/>
          <p14:tracePt t="121058" x="3683000" y="1797050"/>
          <p14:tracePt t="121078" x="3613150" y="1803400"/>
          <p14:tracePt t="121098" x="3543300" y="1803400"/>
          <p14:tracePt t="121118" x="3498850" y="1803400"/>
          <p14:tracePt t="121138" x="3435350" y="1803400"/>
          <p14:tracePt t="121158" x="3371850" y="1803400"/>
          <p14:tracePt t="121179" x="3340100" y="1803400"/>
          <p14:tracePt t="121180" x="3321050" y="1803400"/>
          <p14:tracePt t="121198" x="3282950" y="1797050"/>
          <p14:tracePt t="121218" x="3238500" y="1790700"/>
          <p14:tracePt t="121238" x="3206750" y="1790700"/>
          <p14:tracePt t="121258" x="3168650" y="1784350"/>
          <p14:tracePt t="121278" x="3136900" y="1784350"/>
          <p14:tracePt t="121299" x="3117850" y="1778000"/>
          <p14:tracePt t="121318" x="3079750" y="1778000"/>
          <p14:tracePt t="121338" x="3048000" y="1771650"/>
          <p14:tracePt t="121358" x="3028950" y="1765300"/>
          <p14:tracePt t="121378" x="2997200" y="1758950"/>
          <p14:tracePt t="121399" x="2959100" y="1758950"/>
          <p14:tracePt t="121418" x="2940050" y="1752600"/>
          <p14:tracePt t="121438" x="2901950" y="1752600"/>
          <p14:tracePt t="121458" x="2863850" y="1746250"/>
          <p14:tracePt t="121478" x="2832100" y="1746250"/>
          <p14:tracePt t="121498" x="2787650" y="1746250"/>
          <p14:tracePt t="121519" x="2736850" y="1746250"/>
          <p14:tracePt t="121538" x="2698750" y="1746250"/>
          <p14:tracePt t="121558" x="2647950" y="1746250"/>
          <p14:tracePt t="121578" x="2590800" y="1752600"/>
          <p14:tracePt t="121598" x="2559050" y="1752600"/>
          <p14:tracePt t="121618" x="2508250" y="1752600"/>
          <p14:tracePt t="121638" x="2470150" y="1758950"/>
          <p14:tracePt t="121658" x="2444750" y="1758950"/>
          <p14:tracePt t="121678" x="2419350" y="1758950"/>
          <p14:tracePt t="121698" x="2393950" y="1758950"/>
          <p14:tracePt t="121718" x="2381250" y="1758950"/>
          <p14:tracePt t="121738" x="2362200" y="1758950"/>
          <p14:tracePt t="121759" x="2355850" y="1758950"/>
          <p14:tracePt t="121779" x="2343150" y="1752600"/>
          <p14:tracePt t="121798" x="2336800" y="1752600"/>
          <p14:tracePt t="121819" x="2324100" y="1752600"/>
          <p14:tracePt t="121838" x="2317750" y="1752600"/>
          <p14:tracePt t="121878" x="2305050" y="1752600"/>
          <p14:tracePt t="121918" x="2298700" y="1752600"/>
          <p14:tracePt t="121938" x="2292350" y="1752600"/>
          <p14:tracePt t="121958" x="2286000" y="1758950"/>
          <p14:tracePt t="122020" x="2279650" y="1758950"/>
          <p14:tracePt t="122044" x="2273300" y="1752600"/>
          <p14:tracePt t="122056" x="2266950" y="1752600"/>
          <p14:tracePt t="122064" x="2260600" y="1752600"/>
          <p14:tracePt t="122078" x="2254250" y="1752600"/>
          <p14:tracePt t="122098" x="2222500" y="1752600"/>
          <p14:tracePt t="122118" x="2190750" y="1758950"/>
          <p14:tracePt t="122138" x="2171700" y="1765300"/>
          <p14:tracePt t="122158" x="2152650" y="1778000"/>
          <p14:tracePt t="122178" x="2146300" y="1797050"/>
          <p14:tracePt t="122198" x="2152650" y="1809750"/>
          <p14:tracePt t="122218" x="2178050" y="1816100"/>
          <p14:tracePt t="122238" x="2203450" y="1809750"/>
          <p14:tracePt t="122258" x="2216150" y="1803400"/>
          <p14:tracePt t="122278" x="2216150" y="1778000"/>
          <p14:tracePt t="122298" x="2190750" y="1752600"/>
          <p14:tracePt t="122318" x="2171700" y="1739900"/>
          <p14:tracePt t="122338" x="2127250" y="1739900"/>
          <p14:tracePt t="122358" x="2108200" y="1752600"/>
          <p14:tracePt t="122378" x="2114550" y="1784350"/>
          <p14:tracePt t="122398" x="2146300" y="1809750"/>
          <p14:tracePt t="122418" x="2184400" y="1816100"/>
          <p14:tracePt t="122438" x="2228850" y="1797050"/>
          <p14:tracePt t="122458" x="2254250" y="1765300"/>
          <p14:tracePt t="122478" x="2254250" y="1739900"/>
          <p14:tracePt t="122498" x="2235200" y="1714500"/>
          <p14:tracePt t="122518" x="2203450" y="1708150"/>
          <p14:tracePt t="122538" x="2184400" y="1720850"/>
          <p14:tracePt t="122558" x="2171700" y="1758950"/>
          <p14:tracePt t="122578" x="2178050" y="1797050"/>
          <p14:tracePt t="122598" x="2190750" y="1809750"/>
          <p14:tracePt t="122618" x="2216150" y="1816100"/>
          <p14:tracePt t="122638" x="2228850" y="1803400"/>
          <p14:tracePt t="122658" x="2228850" y="1790700"/>
          <p14:tracePt t="122678" x="2216150" y="1778000"/>
          <p14:tracePt t="122698" x="2197100" y="1778000"/>
          <p14:tracePt t="122718" x="2184400" y="1778000"/>
          <p14:tracePt t="122738" x="2165350" y="1784350"/>
          <p14:tracePt t="122758" x="2146300" y="1790700"/>
          <p14:tracePt t="122778" x="2139950" y="1790700"/>
          <p14:tracePt t="122808" x="2152650" y="1797050"/>
          <p14:tracePt t="122818" x="2159000" y="1797050"/>
          <p14:tracePt t="122838" x="2184400" y="1803400"/>
          <p14:tracePt t="122858" x="2247900" y="1809750"/>
          <p14:tracePt t="122878" x="2349500" y="1809750"/>
          <p14:tracePt t="122898" x="2432050" y="1809750"/>
          <p14:tracePt t="122918" x="2571750" y="1816100"/>
          <p14:tracePt t="122938" x="2711450" y="1822450"/>
          <p14:tracePt t="122958" x="2813050" y="1828800"/>
          <p14:tracePt t="122978" x="2952750" y="1835150"/>
          <p14:tracePt t="122998" x="3098800" y="1835150"/>
          <p14:tracePt t="123018" x="3187700" y="1841500"/>
          <p14:tracePt t="123038" x="3321050" y="1847850"/>
          <p14:tracePt t="123058" x="3441700" y="1860550"/>
          <p14:tracePt t="123078" x="3511550" y="1860550"/>
          <p14:tracePt t="123098" x="3600450" y="1866900"/>
          <p14:tracePt t="123118" x="3670300" y="1866900"/>
          <p14:tracePt t="123138" x="3708400" y="1866900"/>
          <p14:tracePt t="123158" x="3752850" y="1873250"/>
          <p14:tracePt t="123178" x="3790950" y="1873250"/>
          <p14:tracePt t="123198" x="3810000" y="1873250"/>
          <p14:tracePt t="123218" x="3829050" y="1873250"/>
          <p14:tracePt t="123238" x="3835400" y="1873250"/>
          <p14:tracePt t="123258" x="3841750" y="1866900"/>
          <p14:tracePt t="123278" x="3848100" y="1866900"/>
          <p14:tracePt t="123298" x="3854450" y="1860550"/>
          <p14:tracePt t="123318" x="3860800" y="1847850"/>
          <p14:tracePt t="123338" x="3867150" y="1822450"/>
          <p14:tracePt t="123358" x="3873500" y="1790700"/>
          <p14:tracePt t="123378" x="3879850" y="1765300"/>
          <p14:tracePt t="123398" x="3886200" y="1733550"/>
          <p14:tracePt t="123418" x="3892550" y="1714500"/>
          <p14:tracePt t="123438" x="3898900" y="1708150"/>
          <p14:tracePt t="123458" x="3905250" y="1708150"/>
          <p14:tracePt t="123478" x="3917950" y="1720850"/>
          <p14:tracePt t="123498" x="3924300" y="1733550"/>
          <p14:tracePt t="123518" x="3937000" y="1752600"/>
          <p14:tracePt t="123653" x="3746500" y="1790700"/>
          <p14:tracePt t="123657" x="3727450" y="1790700"/>
          <p14:tracePt t="123665" x="3702050" y="1790700"/>
          <p14:tracePt t="123678" x="3676650" y="1790700"/>
          <p14:tracePt t="123698" x="3587750" y="1797050"/>
          <p14:tracePt t="123718" x="3498850" y="1797050"/>
          <p14:tracePt t="123738" x="3435350" y="1803400"/>
          <p14:tracePt t="123758" x="3340100" y="1803400"/>
          <p14:tracePt t="123778" x="3244850" y="1816100"/>
          <p14:tracePt t="123798" x="3181350" y="1816100"/>
          <p14:tracePt t="123819" x="3079750" y="1822450"/>
          <p14:tracePt t="123838" x="2984500" y="1816100"/>
          <p14:tracePt t="123858" x="2921000" y="1816100"/>
          <p14:tracePt t="123878" x="2832100" y="1809750"/>
          <p14:tracePt t="123898" x="2781300" y="1809750"/>
          <p14:tracePt t="123918" x="2698750" y="1803400"/>
          <p14:tracePt t="123938" x="2622550" y="1797050"/>
          <p14:tracePt t="123958" x="2571750" y="1790700"/>
          <p14:tracePt t="123978" x="2501900" y="1784350"/>
          <p14:tracePt t="123998" x="2425700" y="1778000"/>
          <p14:tracePt t="124018" x="2374900" y="1771650"/>
          <p14:tracePt t="124038" x="2305050" y="1771650"/>
          <p14:tracePt t="124058" x="2235200" y="1771650"/>
          <p14:tracePt t="124078" x="2197100" y="1771650"/>
          <p14:tracePt t="124098" x="2146300" y="1771650"/>
          <p14:tracePt t="124118" x="2108200" y="1771650"/>
          <p14:tracePt t="124138" x="2089150" y="1765300"/>
          <p14:tracePt t="124158" x="2082800" y="1765300"/>
          <p14:tracePt t="124178" x="2076450" y="1765300"/>
          <p14:tracePt t="124218" x="2089150" y="1765300"/>
          <p14:tracePt t="124238" x="2127250" y="1765300"/>
          <p14:tracePt t="124258" x="2159000" y="1765300"/>
          <p14:tracePt t="124278" x="2222500" y="1765300"/>
          <p14:tracePt t="124298" x="2292350" y="1758950"/>
          <p14:tracePt t="124318" x="2343150" y="1758950"/>
          <p14:tracePt t="124338" x="2425700" y="1765300"/>
          <p14:tracePt t="124358" x="2514600" y="1765300"/>
          <p14:tracePt t="124378" x="2565400" y="1765300"/>
          <p14:tracePt t="124398" x="2635250" y="1765300"/>
          <p14:tracePt t="124418" x="2698750" y="1765300"/>
          <p14:tracePt t="124438" x="2736850" y="1765300"/>
          <p14:tracePt t="124458" x="2794000" y="1758950"/>
          <p14:tracePt t="124478" x="2844800" y="1752600"/>
          <p14:tracePt t="124498" x="2882900" y="1752600"/>
          <p14:tracePt t="124518" x="2940050" y="1758950"/>
          <p14:tracePt t="124538" x="2997200" y="1758950"/>
          <p14:tracePt t="124558" x="3035300" y="1765300"/>
          <p14:tracePt t="124578" x="3092450" y="1765300"/>
          <p14:tracePt t="124598" x="3143250" y="1771650"/>
          <p14:tracePt t="124618" x="3181350" y="1778000"/>
          <p14:tracePt t="124638" x="3238500" y="1784350"/>
          <p14:tracePt t="124658" x="3295650" y="1790700"/>
          <p14:tracePt t="124678" x="3333750" y="1790700"/>
          <p14:tracePt t="124698" x="3390900" y="1797050"/>
          <p14:tracePt t="124718" x="3448050" y="1797050"/>
          <p14:tracePt t="124738" x="3479800" y="1797050"/>
          <p14:tracePt t="124758" x="3536950" y="1790700"/>
          <p14:tracePt t="124778" x="3587750" y="1790700"/>
          <p14:tracePt t="124798" x="3619500" y="1790700"/>
          <p14:tracePt t="124818" x="3657600" y="1784350"/>
          <p14:tracePt t="124838" x="3695700" y="1784350"/>
          <p14:tracePt t="124858" x="3721100" y="1784350"/>
          <p14:tracePt t="124878" x="3752850" y="1784350"/>
          <p14:tracePt t="124898" x="3778250" y="1784350"/>
          <p14:tracePt t="124918" x="3797300" y="1784350"/>
          <p14:tracePt t="124938" x="3810000" y="1784350"/>
          <p14:tracePt t="124958" x="3822700" y="1784350"/>
          <p14:tracePt t="124978" x="3829050" y="1784350"/>
          <p14:tracePt t="124998" x="3841750" y="1784350"/>
          <p14:tracePt t="125018" x="3848100" y="1784350"/>
          <p14:tracePt t="125038" x="3854450" y="1778000"/>
          <p14:tracePt t="125058" x="3860800" y="1778000"/>
          <p14:tracePt t="125125" x="3867150" y="1778000"/>
          <p14:tracePt t="125374" x="3867150" y="1784350"/>
          <p14:tracePt t="125417" x="3854450" y="1784350"/>
          <p14:tracePt t="125425" x="3848100" y="1784350"/>
          <p14:tracePt t="125437" x="3841750" y="1778000"/>
          <p14:tracePt t="125457" x="3810000" y="1746250"/>
          <p14:tracePt t="125477" x="3778250" y="1701800"/>
          <p14:tracePt t="125498" x="3759200" y="1657350"/>
          <p14:tracePt t="125518" x="3746500" y="1631950"/>
          <p14:tracePt t="127034" x="5645150" y="2082800"/>
          <p14:tracePt t="127038" x="5651500" y="2089150"/>
          <p14:tracePt t="127057" x="5676900" y="2095500"/>
          <p14:tracePt t="127077" x="5715000" y="2120900"/>
          <p14:tracePt t="127097" x="5740400" y="2133600"/>
          <p14:tracePt t="127117" x="5759450" y="2159000"/>
          <p14:tracePt t="127137" x="5759450" y="2178050"/>
          <p14:tracePt t="127157" x="5753100" y="2190750"/>
          <p14:tracePt t="127177" x="5734050" y="2203450"/>
          <p14:tracePt t="127197" x="5721350" y="2222500"/>
          <p14:tracePt t="127217" x="5708650" y="2228850"/>
          <p14:tracePt t="127237" x="5695950" y="2241550"/>
          <p14:tracePt t="127257" x="5689600" y="2260600"/>
          <p14:tracePt t="127277" x="5695950" y="2279650"/>
          <p14:tracePt t="127297" x="5702300" y="2298700"/>
          <p14:tracePt t="127318" x="5708650" y="2330450"/>
          <p14:tracePt t="127337" x="5715000" y="2349500"/>
          <p14:tracePt t="127357" x="5721350" y="2374900"/>
          <p14:tracePt t="127483" x="5797550" y="2279650"/>
          <p14:tracePt t="127490" x="5816600" y="2260600"/>
          <p14:tracePt t="127498" x="5842000" y="2241550"/>
          <p14:tracePt t="127517" x="5899150" y="2203450"/>
          <p14:tracePt t="127537" x="5988050" y="2152650"/>
          <p14:tracePt t="127558" x="6076950" y="2120900"/>
          <p14:tracePt t="127577" x="6127750" y="2108200"/>
          <p14:tracePt t="127597" x="6184900" y="2133600"/>
          <p14:tracePt t="127618" x="6229350" y="2178050"/>
          <p14:tracePt t="127637" x="6261100" y="2203450"/>
          <p14:tracePt t="127657" x="6324600" y="2209800"/>
          <p14:tracePt t="127678" x="6400800" y="2171700"/>
          <p14:tracePt t="127697" x="6445250" y="2139950"/>
          <p14:tracePt t="127718" x="6496050" y="2120900"/>
          <p14:tracePt t="127738" x="6521450" y="2159000"/>
          <p14:tracePt t="127757" x="6534150" y="2203450"/>
          <p14:tracePt t="127778" x="6565900" y="2266950"/>
          <p14:tracePt t="127798" x="6616700" y="2286000"/>
          <p14:tracePt t="127818" x="6661150" y="2273300"/>
          <p14:tracePt t="127838" x="6737350" y="2241550"/>
          <p14:tracePt t="127858" x="6800850" y="2241550"/>
          <p14:tracePt t="127877" x="6832600" y="2273300"/>
          <p14:tracePt t="127898" x="6870700" y="2324100"/>
          <p14:tracePt t="127917" x="6908800" y="2343150"/>
          <p14:tracePt t="127937" x="6978650" y="2336800"/>
          <p14:tracePt t="127957" x="7035800" y="2311400"/>
          <p14:tracePt t="127977" x="7112000" y="2279650"/>
          <p14:tracePt t="127997" x="7181850" y="2292350"/>
          <p14:tracePt t="128017" x="7219950" y="2317750"/>
          <p14:tracePt t="128037" x="7270750" y="2349500"/>
          <p14:tracePt t="128056" x="7340600" y="2336800"/>
          <p14:tracePt t="128077" x="7404100" y="2311400"/>
          <p14:tracePt t="128097" x="7499350" y="2273300"/>
          <p14:tracePt t="128116" x="7588250" y="2260600"/>
          <p14:tracePt t="128137" x="7645400" y="2266950"/>
          <p14:tracePt t="128157" x="7734300" y="2279650"/>
          <p14:tracePt t="128175" x="7816850" y="2266950"/>
          <p14:tracePt t="128197" x="7874000" y="2254250"/>
          <p14:tracePt t="128217" x="7943850" y="2235200"/>
          <p14:tracePt t="128237" x="8001000" y="2228850"/>
          <p14:tracePt t="128257" x="8032750" y="2222500"/>
          <p14:tracePt t="128276" x="8083550" y="2216150"/>
          <p14:tracePt t="128279" x="8096250" y="2209800"/>
          <p14:tracePt t="128297" x="8121650" y="2197100"/>
          <p14:tracePt t="128317" x="8140700" y="2190750"/>
          <p14:tracePt t="128336" x="8166100" y="2184400"/>
          <p14:tracePt t="128357" x="8185150" y="2184400"/>
          <p14:tracePt t="128377" x="8191500" y="2184400"/>
          <p14:tracePt t="128395" x="8197850" y="2184400"/>
          <p14:tracePt t="128417" x="8210550" y="2184400"/>
          <p14:tracePt t="128437" x="8216900" y="2184400"/>
          <p14:tracePt t="128457" x="8223250" y="2190750"/>
          <p14:tracePt t="128499" x="8216900" y="2197100"/>
          <p14:tracePt t="128517" x="8204200" y="2197100"/>
          <p14:tracePt t="128537" x="8159750" y="2184400"/>
          <p14:tracePt t="128556" x="8121650" y="2171700"/>
          <p14:tracePt t="128577" x="8045450" y="2152650"/>
          <p14:tracePt t="128597" x="7956550" y="2127250"/>
          <p14:tracePt t="128616" x="7880350" y="2108200"/>
          <p14:tracePt t="128637" x="7766050" y="2082800"/>
          <p14:tracePt t="130719" x="2622550" y="1631950"/>
          <p14:tracePt t="130727" x="2622550" y="1638300"/>
          <p14:tracePt t="130735" x="2628900" y="1651000"/>
          <p14:tracePt t="130757" x="2622550" y="1701800"/>
          <p14:tracePt t="130776" x="2616200" y="1739900"/>
          <p14:tracePt t="130797" x="2603500" y="1784350"/>
          <p14:tracePt t="130817" x="2584450" y="1797050"/>
          <p14:tracePt t="130836" x="2565400" y="1797050"/>
          <p14:tracePt t="130856" x="2540000" y="1784350"/>
          <p14:tracePt t="130877" x="2508250" y="1771650"/>
          <p14:tracePt t="130895" x="2482850" y="1758950"/>
          <p14:tracePt t="130917" x="2444750" y="1746250"/>
          <p14:tracePt t="130937" x="2413000" y="1746250"/>
          <p14:tracePt t="130957" x="2400300" y="1752600"/>
          <p14:tracePt t="130976" x="2374900" y="1752600"/>
          <p14:tracePt t="130997" x="2362200" y="1758950"/>
          <p14:tracePt t="131017" x="2349500" y="1765300"/>
          <p14:tracePt t="131036" x="2330450" y="1784350"/>
          <p14:tracePt t="131056" x="2305050" y="1790700"/>
          <p14:tracePt t="131183" x="2374900" y="1803400"/>
          <p14:tracePt t="131192" x="2393950" y="1803400"/>
          <p14:tracePt t="131200" x="2419350" y="1803400"/>
          <p14:tracePt t="131217" x="2470150" y="1803400"/>
          <p14:tracePt t="131236" x="2514600" y="1803400"/>
          <p14:tracePt t="131256" x="2590800" y="1790700"/>
          <p14:tracePt t="131276" x="2660650" y="1778000"/>
          <p14:tracePt t="131297" x="2711450" y="1771650"/>
          <p14:tracePt t="131317" x="2794000" y="1758950"/>
          <p14:tracePt t="131336" x="2870200" y="1746250"/>
          <p14:tracePt t="131356" x="2914650" y="1739900"/>
          <p14:tracePt t="131376" x="2984500" y="1727200"/>
          <p14:tracePt t="131397" x="3048000" y="1720850"/>
          <p14:tracePt t="131417" x="3092450" y="1714500"/>
          <p14:tracePt t="131436" x="3162300" y="1708150"/>
          <p14:tracePt t="131456" x="3232150" y="1695450"/>
          <p14:tracePt t="131477" x="3282950" y="1689100"/>
          <p14:tracePt t="131496" x="3352800" y="1682750"/>
          <p14:tracePt t="131516" x="3416300" y="1676400"/>
          <p14:tracePt t="131537" x="3460750" y="1670050"/>
          <p14:tracePt t="131557" x="3524250" y="1670050"/>
          <p14:tracePt t="131576" x="3581400" y="1663700"/>
          <p14:tracePt t="131596" x="3613150" y="1663700"/>
          <p14:tracePt t="131616" x="3657600" y="1663700"/>
          <p14:tracePt t="131636" x="3689350" y="1670050"/>
          <p14:tracePt t="131656" x="3714750" y="1670050"/>
          <p14:tracePt t="131676" x="3746500" y="1670050"/>
          <p14:tracePt t="131696" x="3778250" y="1676400"/>
          <p14:tracePt t="131716" x="3797300" y="1676400"/>
          <p14:tracePt t="131736" x="3822700" y="1676400"/>
          <p14:tracePt t="131757" x="3848100" y="1676400"/>
          <p14:tracePt t="131777" x="3867150" y="1682750"/>
          <p14:tracePt t="131797" x="3892550" y="1682750"/>
          <p14:tracePt t="131816" x="3905250" y="1689100"/>
          <p14:tracePt t="131856" x="3886200" y="1663700"/>
          <p14:tracePt t="131876" x="3848100" y="1606550"/>
          <p14:tracePt t="131897" x="3816350" y="1555750"/>
          <p14:tracePt t="131916" x="3759200" y="1479550"/>
          <p14:tracePt t="131936" x="3689350" y="1409700"/>
          <p14:tracePt t="131956" x="3638550" y="1384300"/>
          <p14:tracePt t="131976" x="3549650" y="1358900"/>
          <p14:tracePt t="131996" x="3467100" y="1352550"/>
          <p14:tracePt t="132016" x="3403600" y="1352550"/>
          <p14:tracePt t="132037" x="3346450" y="1371600"/>
          <p14:tracePt t="132076" x="3321050" y="1377950"/>
          <p14:tracePt t="132096" x="3175000" y="1428750"/>
          <p14:tracePt t="132116" x="3022600" y="1485900"/>
          <p14:tracePt t="132136" x="2901950" y="1524000"/>
          <p14:tracePt t="132156" x="2794000" y="1562100"/>
          <p14:tracePt t="132177" x="2692400" y="1587500"/>
          <p14:tracePt t="132197" x="2628900" y="1593850"/>
          <p14:tracePt t="132216" x="2533650" y="1612900"/>
          <p14:tracePt t="132236" x="2444750" y="1638300"/>
          <p14:tracePt t="132256" x="2387600" y="1657350"/>
          <p14:tracePt t="132276" x="2311400" y="1663700"/>
          <p14:tracePt t="132296" x="2254250" y="1670050"/>
          <p14:tracePt t="132316" x="2228850" y="1676400"/>
          <p14:tracePt t="132336" x="2190750" y="1676400"/>
          <p14:tracePt t="132356" x="2171700" y="1689100"/>
          <p14:tracePt t="132376" x="2159000" y="1695450"/>
          <p14:tracePt t="132397" x="2152650" y="1708150"/>
          <p14:tracePt t="132416" x="2146300" y="1714500"/>
          <p14:tracePt t="132436" x="2139950" y="1714500"/>
          <p14:tracePt t="132456" x="2139950" y="1720850"/>
          <p14:tracePt t="132476" x="2133600" y="1733550"/>
          <p14:tracePt t="132496" x="2133600" y="1752600"/>
          <p14:tracePt t="132516" x="2133600" y="1778000"/>
          <p14:tracePt t="132537" x="2133600" y="1790700"/>
          <p14:tracePt t="132657" x="2260600" y="1835150"/>
          <p14:tracePt t="132664" x="2279650" y="1835150"/>
          <p14:tracePt t="132676" x="2298700" y="1841500"/>
          <p14:tracePt t="132696" x="2368550" y="1847850"/>
          <p14:tracePt t="132716" x="2457450" y="1847850"/>
          <p14:tracePt t="132736" x="2514600" y="1847850"/>
          <p14:tracePt t="132757" x="2597150" y="1841500"/>
          <p14:tracePt t="132777" x="2660650" y="1835150"/>
          <p14:tracePt t="132796" x="2749550" y="1822450"/>
          <p14:tracePt t="132816" x="2832100" y="1816100"/>
          <p14:tracePt t="132837" x="2889250" y="1816100"/>
          <p14:tracePt t="132856" x="2978150" y="1809750"/>
          <p14:tracePt t="132876" x="3060700" y="1797050"/>
          <p14:tracePt t="132897" x="3117850" y="1790700"/>
          <p14:tracePt t="132916" x="3194050" y="1790700"/>
          <p14:tracePt t="132936" x="3270250" y="1784350"/>
          <p14:tracePt t="132956" x="3321050" y="1784350"/>
          <p14:tracePt t="132976" x="3397250" y="1778000"/>
          <p14:tracePt t="132996" x="3460750" y="1778000"/>
          <p14:tracePt t="133016" x="3505200" y="1778000"/>
          <p14:tracePt t="133036" x="3556000" y="1771650"/>
          <p14:tracePt t="133056" x="3600450" y="1771650"/>
          <p14:tracePt t="133076" x="3625850" y="1771650"/>
          <p14:tracePt t="133097" x="3657600" y="1771650"/>
          <p14:tracePt t="133116" x="3676650" y="1771650"/>
          <p14:tracePt t="133136" x="3695700" y="1765300"/>
          <p14:tracePt t="133156" x="3714750" y="1771650"/>
          <p14:tracePt t="133176" x="3733800" y="1771650"/>
          <p14:tracePt t="133196" x="3740150" y="1771650"/>
          <p14:tracePt t="133216" x="3759200" y="1771650"/>
          <p14:tracePt t="133236" x="3771900" y="1771650"/>
          <p14:tracePt t="133256" x="3778250" y="1771650"/>
          <p14:tracePt t="133276" x="3790950" y="1778000"/>
          <p14:tracePt t="133296" x="3803650" y="1778000"/>
          <p14:tracePt t="133316" x="3810000" y="1778000"/>
          <p14:tracePt t="133396" x="3810000" y="1771650"/>
          <p14:tracePt t="133400" x="3810000" y="1765300"/>
          <p14:tracePt t="133416" x="3797300" y="1739900"/>
          <p14:tracePt t="133436" x="3771900" y="1708150"/>
          <p14:tracePt t="133456" x="3727450" y="1657350"/>
          <p14:tracePt t="133476" x="3657600" y="1606550"/>
          <p14:tracePt t="133496" x="3594100" y="1574800"/>
          <p14:tracePt t="133516" x="3492500" y="1536700"/>
          <p14:tracePt t="133536" x="3378200" y="1511300"/>
          <p14:tracePt t="133556" x="3302000" y="1504950"/>
          <p14:tracePt t="133576" x="3181350" y="1511300"/>
          <p14:tracePt t="133596" x="3060700" y="1543050"/>
          <p14:tracePt t="133616" x="2984500" y="1568450"/>
          <p14:tracePt t="133636" x="2870200" y="1606550"/>
          <p14:tracePt t="133656" x="2762250" y="1638300"/>
          <p14:tracePt t="133676" x="2679700" y="1651000"/>
          <p14:tracePt t="133696" x="2559050" y="1676400"/>
          <p14:tracePt t="133716" x="2438400" y="1714500"/>
          <p14:tracePt t="133736" x="2368550" y="1733550"/>
          <p14:tracePt t="133757" x="2273300" y="1733550"/>
          <p14:tracePt t="133776" x="2197100" y="1714500"/>
          <p14:tracePt t="133796" x="2152650" y="1714500"/>
          <p14:tracePt t="133816" x="2089150" y="1720850"/>
          <p14:tracePt t="133836" x="2044700" y="1733550"/>
          <p14:tracePt t="133856" x="2025650" y="1733550"/>
          <p14:tracePt t="133876" x="2006600" y="1739900"/>
          <p14:tracePt t="133896" x="2000250" y="1758950"/>
          <p14:tracePt t="133916" x="2006600" y="1778000"/>
          <p14:tracePt t="133936" x="2019300" y="1790700"/>
          <p14:tracePt t="133956" x="2038350" y="1797050"/>
          <p14:tracePt t="133976" x="2044700" y="1797050"/>
          <p14:tracePt t="134049" x="2311400" y="1720850"/>
          <p14:tracePt t="134056" x="2355850" y="1701800"/>
          <p14:tracePt t="134064" x="2400300" y="1689100"/>
          <p14:tracePt t="134076" x="2495550" y="1651000"/>
          <p14:tracePt t="134096" x="2590800" y="1606550"/>
          <p14:tracePt t="134116" x="2736850" y="1524000"/>
          <p14:tracePt t="134136" x="2857500" y="1428750"/>
          <p14:tracePt t="134156" x="2927350" y="1365250"/>
          <p14:tracePt t="134176" x="3016250" y="1270000"/>
          <p14:tracePt t="134196" x="3073400" y="1181100"/>
          <p14:tracePt t="134216" x="3098800" y="1123950"/>
          <p14:tracePt t="134236" x="3098800" y="1041400"/>
          <p14:tracePt t="134256" x="3067050" y="958850"/>
          <p14:tracePt t="134276" x="3022600" y="908050"/>
          <p14:tracePt t="134296" x="2927350" y="838200"/>
          <p14:tracePt t="134316" x="2844800" y="800100"/>
          <p14:tracePt t="134336" x="2711450" y="768350"/>
          <p14:tracePt t="134356" x="2540000" y="762000"/>
          <p14:tracePt t="134376" x="2419350" y="762000"/>
          <p14:tracePt t="134396" x="2216150" y="787400"/>
          <p14:tracePt t="134416" x="2006600" y="831850"/>
          <p14:tracePt t="134436" x="1873250" y="869950"/>
          <p14:tracePt t="134456" x="1676400" y="952500"/>
          <p14:tracePt t="134476" x="1492250" y="1041400"/>
          <p14:tracePt t="134496" x="1371600" y="1117600"/>
          <p14:tracePt t="134516" x="1187450" y="1244600"/>
          <p14:tracePt t="134536" x="1028700" y="1390650"/>
          <p14:tracePt t="134556" x="946150" y="1498600"/>
          <p14:tracePt t="134576" x="863600" y="1663700"/>
          <p14:tracePt t="134596" x="838200" y="1816100"/>
          <p14:tracePt t="134616" x="857250" y="1911350"/>
          <p14:tracePt t="134636" x="946150" y="2025650"/>
          <p14:tracePt t="134656" x="1117600" y="2101850"/>
          <p14:tracePt t="134676" x="1263650" y="2114550"/>
          <p14:tracePt t="134696" x="1517650" y="2095500"/>
          <p14:tracePt t="134716" x="1778000" y="2025650"/>
          <p14:tracePt t="134736" x="1949450" y="1962150"/>
          <p14:tracePt t="134756" x="2203450" y="1841500"/>
          <p14:tracePt t="134777" x="2419350" y="1695450"/>
          <p14:tracePt t="134796" x="2527300" y="1581150"/>
          <p14:tracePt t="134816" x="2616200" y="1390650"/>
          <p14:tracePt t="134837" x="2616200" y="1219200"/>
          <p14:tracePt t="134856" x="2559050" y="1130300"/>
          <p14:tracePt t="134876" x="2387600" y="1066800"/>
          <p14:tracePt t="134897" x="2184400" y="1098550"/>
          <p14:tracePt t="134916" x="2051050" y="1162050"/>
          <p14:tracePt t="134937" x="1898650" y="1270000"/>
          <p14:tracePt t="134957" x="1822450" y="1339850"/>
          <p14:tracePt t="134976" x="1758950" y="1435100"/>
          <p14:tracePt t="134996" x="1752600" y="1511300"/>
          <p14:tracePt t="135016" x="1790700" y="1574800"/>
          <p14:tracePt t="135036" x="1828800" y="1606550"/>
          <p14:tracePt t="135056" x="1892300" y="1644650"/>
          <p14:tracePt t="135076" x="1955800" y="1682750"/>
          <p14:tracePt t="135096" x="2000250" y="1701800"/>
          <p14:tracePt t="135116" x="2063750" y="1733550"/>
          <p14:tracePt t="135136" x="2114550" y="1752600"/>
          <p14:tracePt t="135156" x="2146300" y="1758950"/>
          <p14:tracePt t="135177" x="2171700" y="1765300"/>
          <p14:tracePt t="135197" x="2222500" y="1778000"/>
          <p14:tracePt t="135216" x="2241550" y="1790700"/>
          <p14:tracePt t="135236" x="2266950" y="1797050"/>
          <p14:tracePt t="135256" x="2266950" y="1803400"/>
          <p14:tracePt t="135276" x="2273300" y="1809750"/>
          <p14:tracePt t="135430" x="2159000" y="1803400"/>
          <p14:tracePt t="135437" x="2152650" y="1803400"/>
          <p14:tracePt t="135453" x="2146300" y="1803400"/>
          <p14:tracePt t="135497" x="2152650" y="1803400"/>
          <p14:tracePt t="135505" x="2165350" y="1803400"/>
          <p14:tracePt t="135516" x="2171700" y="1797050"/>
          <p14:tracePt t="135536" x="2197100" y="1797050"/>
          <p14:tracePt t="135556" x="2247900" y="1790700"/>
          <p14:tracePt t="135576" x="2311400" y="1778000"/>
          <p14:tracePt t="135596" x="2362200" y="1778000"/>
          <p14:tracePt t="135616" x="2444750" y="1765300"/>
          <p14:tracePt t="135636" x="2540000" y="1746250"/>
          <p14:tracePt t="135656" x="2603500" y="1733550"/>
          <p14:tracePt t="135676" x="2692400" y="1720850"/>
          <p14:tracePt t="135696" x="2787650" y="1701800"/>
          <p14:tracePt t="135716" x="2857500" y="1695450"/>
          <p14:tracePt t="135736" x="2952750" y="1676400"/>
          <p14:tracePt t="135756" x="3054350" y="1663700"/>
          <p14:tracePt t="135777" x="3149600" y="1657350"/>
          <p14:tracePt t="135796" x="3219450" y="1651000"/>
          <p14:tracePt t="135816" x="3321050" y="1638300"/>
          <p14:tracePt t="135837" x="3422650" y="1625600"/>
          <p14:tracePt t="135856" x="3486150" y="1619250"/>
          <p14:tracePt t="135876" x="3575050" y="1612900"/>
          <p14:tracePt t="135896" x="3625850" y="1612900"/>
          <p14:tracePt t="135916" x="3695700" y="1606550"/>
          <p14:tracePt t="135936" x="3746500" y="1606550"/>
          <p14:tracePt t="135956" x="3771900" y="1606550"/>
          <p14:tracePt t="135976" x="3810000" y="1606550"/>
          <p14:tracePt t="135996" x="3841750" y="1612900"/>
          <p14:tracePt t="136016" x="3860800" y="1612900"/>
          <p14:tracePt t="136036" x="3879850" y="1619250"/>
          <p14:tracePt t="136056" x="3892550" y="1619250"/>
          <p14:tracePt t="136076" x="3905250" y="1619250"/>
          <p14:tracePt t="136096" x="3924300" y="1619250"/>
          <p14:tracePt t="136116" x="3930650" y="1619250"/>
          <p14:tracePt t="136136" x="3937000" y="1619250"/>
          <p14:tracePt t="136156" x="3943350" y="1619250"/>
          <p14:tracePt t="136197" x="3949700" y="1619250"/>
          <p14:tracePt t="136241" x="3956050" y="1625600"/>
          <p14:tracePt t="136289" x="3949700" y="1631950"/>
          <p14:tracePt t="136309" x="3949700" y="1638300"/>
          <p14:tracePt t="136325" x="3943350" y="1638300"/>
          <p14:tracePt t="136333" x="3937000" y="1644650"/>
          <p14:tracePt t="136349" x="3930650" y="1651000"/>
          <p14:tracePt t="136355" x="3924300" y="1657350"/>
          <p14:tracePt t="136376" x="3917950" y="1670050"/>
          <p14:tracePt t="136396" x="3911600" y="1695450"/>
          <p14:tracePt t="136416" x="3917950" y="1739900"/>
          <p14:tracePt t="136436" x="3937000" y="1771650"/>
          <p14:tracePt t="136456" x="3968750" y="1816100"/>
          <p14:tracePt t="136475" x="4025900" y="1847850"/>
          <p14:tracePt t="136496" x="4070350" y="1860550"/>
          <p14:tracePt t="136515" x="4127500" y="1854200"/>
          <p14:tracePt t="136536" x="4165600" y="1841500"/>
          <p14:tracePt t="136556" x="4203700" y="1790700"/>
          <p14:tracePt t="136576" x="4210050" y="1727200"/>
          <p14:tracePt t="136596" x="4197350" y="1676400"/>
          <p14:tracePt t="136615" x="4146550" y="1612900"/>
          <p14:tracePt t="136635" x="4070350" y="1581150"/>
          <p14:tracePt t="136656" x="4013200" y="1581150"/>
          <p14:tracePt t="136676" x="3937000" y="1606550"/>
          <p14:tracePt t="136696" x="3879850" y="1651000"/>
          <p14:tracePt t="136716" x="3860800" y="1682750"/>
          <p14:tracePt t="136736" x="3867150" y="1733550"/>
          <p14:tracePt t="136756" x="3911600" y="1758950"/>
          <p14:tracePt t="136776" x="3943350" y="1765300"/>
          <p14:tracePt t="136778" x="3962400" y="1765300"/>
          <p14:tracePt t="136796" x="4000500" y="1752600"/>
          <p14:tracePt t="136816" x="4038600" y="1720850"/>
          <p14:tracePt t="136836" x="4051300" y="1701800"/>
          <p14:tracePt t="136855" x="4057650" y="1682750"/>
          <p14:tracePt t="136875" x="4057650" y="1676400"/>
          <p14:tracePt t="136915" x="4051300" y="1676400"/>
          <p14:tracePt t="136958" x="4057650" y="1682750"/>
          <p14:tracePt t="137053" x="4064000" y="1682750"/>
          <p14:tracePt t="137173" x="4070350" y="1689100"/>
          <p14:tracePt t="137217" x="4070350" y="1695450"/>
          <p14:tracePt t="137233" x="4070350" y="1701800"/>
          <p14:tracePt t="137242" x="4070350" y="1708150"/>
          <p14:tracePt t="137258" x="4057650" y="1714500"/>
          <p14:tracePt t="137275" x="4038600" y="1720850"/>
          <p14:tracePt t="137296" x="3994150" y="1733550"/>
          <p14:tracePt t="137315" x="3943350" y="1739900"/>
          <p14:tracePt t="137335" x="3835400" y="1752600"/>
          <p14:tracePt t="137355" x="3689350" y="1758950"/>
          <p14:tracePt t="137375" x="3575050" y="1758950"/>
          <p14:tracePt t="137395" x="3378200" y="1752600"/>
          <p14:tracePt t="137416" x="3175000" y="1739900"/>
          <p14:tracePt t="137435" x="3041650" y="1727200"/>
          <p14:tracePt t="137455" x="2838450" y="1714500"/>
          <p14:tracePt t="137475" x="2654300" y="1689100"/>
          <p14:tracePt t="137495" x="2540000" y="1676400"/>
          <p14:tracePt t="137515" x="2387600" y="1657350"/>
          <p14:tracePt t="137535" x="2279650" y="1651000"/>
          <p14:tracePt t="137556" x="2228850" y="1651000"/>
          <p14:tracePt t="137575" x="2190750" y="1651000"/>
          <p14:tracePt t="137595" x="2197100" y="1644650"/>
          <p14:tracePt t="137615" x="2222500" y="1644650"/>
          <p14:tracePt t="137635" x="2305050" y="1644650"/>
          <p14:tracePt t="137655" x="2432050" y="1651000"/>
          <p14:tracePt t="137675" x="2540000" y="1657350"/>
          <p14:tracePt t="137695" x="2711450" y="1670050"/>
          <p14:tracePt t="137715" x="2889250" y="1682750"/>
          <p14:tracePt t="137735" x="3016250" y="1689100"/>
          <p14:tracePt t="137756" x="3200400" y="1701800"/>
          <p14:tracePt t="137776" x="3384550" y="1714500"/>
          <p14:tracePt t="137795" x="3505200" y="1727200"/>
          <p14:tracePt t="137815" x="3676650" y="1746250"/>
          <p14:tracePt t="137836" x="3829050" y="1758950"/>
          <p14:tracePt t="137855" x="3911600" y="1765300"/>
          <p14:tracePt t="137875" x="4006850" y="1771650"/>
          <p14:tracePt t="137895" x="4070350" y="1778000"/>
          <p14:tracePt t="137915" x="4095750" y="1784350"/>
          <p14:tracePt t="137935" x="4108450" y="1790700"/>
          <p14:tracePt t="137955" x="4108450" y="1784350"/>
          <p14:tracePt t="137975" x="4095750" y="1778000"/>
          <p14:tracePt t="137995" x="4038600" y="1720850"/>
          <p14:tracePt t="138015" x="4019550" y="1701800"/>
          <p14:tracePt t="151739" x="0" y="0"/>
        </p14:tracePtLst>
        <p14:tracePtLst>
          <p14:tracePt t="159298" x="8686800" y="3879850"/>
          <p14:tracePt t="160365" x="8261350" y="3473450"/>
          <p14:tracePt t="160374" x="8261350" y="3486150"/>
          <p14:tracePt t="160391" x="8261350" y="3543300"/>
          <p14:tracePt t="160411" x="8242300" y="3676650"/>
          <p14:tracePt t="160431" x="8229600" y="3778250"/>
          <p14:tracePt t="160451" x="8204200" y="3892550"/>
          <p14:tracePt t="160471" x="8185150" y="3968750"/>
          <p14:tracePt t="160491" x="8178800" y="4006850"/>
          <p14:tracePt t="160511" x="8159750" y="4064000"/>
          <p14:tracePt t="160531" x="8153400" y="4102100"/>
          <p14:tracePt t="160551" x="8159750" y="4121150"/>
          <p14:tracePt t="160571" x="8197850" y="4146550"/>
          <p14:tracePt t="160591" x="8235950" y="4178300"/>
          <p14:tracePt t="160611" x="8261350" y="4203700"/>
          <p14:tracePt t="160631" x="8286750" y="4235450"/>
          <p14:tracePt t="160651" x="8293100" y="4260850"/>
          <p14:tracePt t="160786" x="8159750" y="4197350"/>
          <p14:tracePt t="160794" x="8147050" y="4191000"/>
          <p14:tracePt t="160802" x="8134350" y="4191000"/>
          <p14:tracePt t="160811" x="8121650" y="4191000"/>
          <p14:tracePt t="160831" x="8102600" y="4210050"/>
          <p14:tracePt t="160851" x="8102600" y="4229100"/>
          <p14:tracePt t="160871" x="8128000" y="4273550"/>
          <p14:tracePt t="160891" x="8172450" y="4305300"/>
          <p14:tracePt t="160911" x="8197850" y="4298950"/>
          <p14:tracePt t="160931" x="8216900" y="4267200"/>
          <p14:tracePt t="160951" x="8204200" y="4222750"/>
          <p14:tracePt t="160971" x="8191500" y="4203700"/>
          <p14:tracePt t="160991" x="8166100" y="4184650"/>
          <p14:tracePt t="161011" x="8147050" y="4197350"/>
          <p14:tracePt t="161031" x="8140700" y="4210050"/>
          <p14:tracePt t="161051" x="8134350" y="4235450"/>
          <p14:tracePt t="161071" x="8140700" y="4254500"/>
          <p14:tracePt t="161091" x="8147050" y="4267200"/>
          <p14:tracePt t="161111" x="8153400" y="4273550"/>
          <p14:tracePt t="161131" x="8159750" y="4273550"/>
          <p14:tracePt t="161171" x="8166100" y="4279900"/>
          <p14:tracePt t="161258" x="8166100" y="4286250"/>
          <p14:tracePt t="161290" x="8166100" y="4292600"/>
          <p14:tracePt t="161306" x="8166100" y="4298950"/>
          <p14:tracePt t="161317" x="8166100" y="4305300"/>
          <p14:tracePt t="161331" x="8166100" y="4311650"/>
          <p14:tracePt t="161351" x="8166100" y="4324350"/>
          <p14:tracePt t="161371" x="8166100" y="4337050"/>
          <p14:tracePt t="161391" x="8166100" y="4343400"/>
          <p14:tracePt t="161411" x="8178800" y="4337050"/>
          <p14:tracePt t="161431" x="8191500" y="4311650"/>
          <p14:tracePt t="161451" x="8210550" y="4254500"/>
          <p14:tracePt t="161471" x="8229600" y="4171950"/>
          <p14:tracePt t="161491" x="8242300" y="4121150"/>
          <p14:tracePt t="161511" x="8255000" y="4044950"/>
          <p14:tracePt t="161531" x="8261350" y="3994150"/>
          <p14:tracePt t="161551" x="8267700" y="3975100"/>
          <p14:tracePt t="161571" x="8267700" y="3962400"/>
          <p14:tracePt t="161591" x="8267700" y="3968750"/>
          <p14:tracePt t="161611" x="8267700" y="3987800"/>
          <p14:tracePt t="161631" x="8274050" y="4044950"/>
          <p14:tracePt t="161651" x="8274050" y="4127500"/>
          <p14:tracePt t="161671" x="8274050" y="4171950"/>
          <p14:tracePt t="161691" x="8267700" y="4222750"/>
          <p14:tracePt t="161711" x="8261350" y="4248150"/>
          <p14:tracePt t="161731" x="8261350" y="4254500"/>
          <p14:tracePt t="161771" x="8261350" y="4248150"/>
          <p14:tracePt t="161791" x="8261350" y="4241800"/>
          <p14:tracePt t="161882" x="8261350" y="4248150"/>
          <p14:tracePt t="161922" x="8267700" y="4254500"/>
          <p14:tracePt t="161994" x="8274050" y="4260850"/>
          <p14:tracePt t="162018" x="8274050" y="4267200"/>
          <p14:tracePt t="162042" x="8280400" y="4267200"/>
          <p14:tracePt t="162054" x="8286750" y="4273550"/>
          <p14:tracePt t="162086" x="8293100" y="4273550"/>
          <p14:tracePt t="162110" x="8299450" y="4273550"/>
          <p14:tracePt t="162122" x="8293100" y="4260850"/>
          <p14:tracePt t="162131" x="8286750" y="4254500"/>
          <p14:tracePt t="162151" x="8267700" y="4248150"/>
          <p14:tracePt t="162171" x="8223250" y="4229100"/>
          <p14:tracePt t="162191" x="8159750" y="4222750"/>
          <p14:tracePt t="162211" x="8121650" y="4222750"/>
          <p14:tracePt t="162231" x="8077200" y="4241800"/>
          <p14:tracePt t="162251" x="8058150" y="4279900"/>
          <p14:tracePt t="162271" x="8064500" y="4318000"/>
          <p14:tracePt t="162291" x="8102600" y="4362450"/>
          <p14:tracePt t="162311" x="8159750" y="4381500"/>
          <p14:tracePt t="162331" x="8204200" y="4375150"/>
          <p14:tracePt t="162351" x="8255000" y="4349750"/>
          <p14:tracePt t="162371" x="8274050" y="4305300"/>
          <p14:tracePt t="162391" x="8267700" y="4267200"/>
          <p14:tracePt t="162411" x="8229600" y="4222750"/>
          <p14:tracePt t="162431" x="8178800" y="4197350"/>
          <p14:tracePt t="162451" x="8147050" y="4191000"/>
          <p14:tracePt t="162471" x="8115300" y="4197350"/>
          <p14:tracePt t="162491" x="8102600" y="4222750"/>
          <p14:tracePt t="162511" x="8115300" y="4241800"/>
          <p14:tracePt t="162531" x="8153400" y="4267200"/>
          <p14:tracePt t="162551" x="8197850" y="4273550"/>
          <p14:tracePt t="162571" x="8216900" y="4273550"/>
          <p14:tracePt t="162591" x="8223250" y="4260850"/>
          <p14:tracePt t="162611" x="8216900" y="4248150"/>
          <p14:tracePt t="162631" x="8204200" y="4248150"/>
          <p14:tracePt t="162651" x="8185150" y="4248150"/>
          <p14:tracePt t="162671" x="8172450" y="4254500"/>
          <p14:tracePt t="162726" x="8178800" y="4260850"/>
          <p14:tracePt t="162738" x="8185150" y="4260850"/>
          <p14:tracePt t="162755" x="8191500" y="4260850"/>
          <p14:tracePt t="162771" x="8197850" y="4267200"/>
          <p14:tracePt t="162811" x="8204200" y="4267200"/>
          <p14:tracePt t="162906" x="8204200" y="4260850"/>
          <p14:tracePt t="163087" x="8210550" y="4260850"/>
          <p14:tracePt t="163106" x="8216900" y="4267200"/>
          <p14:tracePt t="163122" x="8223250" y="4267200"/>
          <p14:tracePt t="163154" x="8229600" y="4267200"/>
          <p14:tracePt t="163183" x="8235950" y="4273550"/>
          <p14:tracePt t="163251" x="8229600" y="4279900"/>
          <p14:tracePt t="163266" x="8223250" y="4279900"/>
          <p14:tracePt t="163282" x="8216900" y="4279900"/>
          <p14:tracePt t="163291" x="8210550" y="4286250"/>
          <p14:tracePt t="163311" x="8191500" y="4292600"/>
          <p14:tracePt t="163331" x="8185150" y="4292600"/>
          <p14:tracePt t="163351" x="8172450" y="4305300"/>
          <p14:tracePt t="163371" x="8166100" y="4305300"/>
          <p14:tracePt t="163391" x="8166100" y="4311650"/>
          <p14:tracePt t="163411" x="8166100" y="4318000"/>
          <p14:tracePt t="163431" x="8172450" y="4324350"/>
          <p14:tracePt t="163451" x="8178800" y="4330700"/>
          <p14:tracePt t="163471" x="8185150" y="4330700"/>
          <p14:tracePt t="163491" x="8191500" y="4337050"/>
          <p14:tracePt t="163543" x="8191500" y="4330700"/>
          <p14:tracePt t="163583" x="8197850" y="4324350"/>
          <p14:tracePt t="163611" x="8204200" y="4324350"/>
          <p14:tracePt t="163711" x="8210550" y="4324350"/>
          <p14:tracePt t="163755" x="8210550" y="4318000"/>
          <p14:tracePt t="163782" x="8210550" y="4311650"/>
          <p14:tracePt t="163979" x="8216900" y="4305300"/>
          <p14:tracePt t="164303" x="8223250" y="4305300"/>
          <p14:tracePt t="164371" x="8229600" y="4305300"/>
          <p14:tracePt t="164399" x="8229600" y="4298950"/>
          <p14:tracePt t="164971" x="8235950" y="4305300"/>
          <p14:tracePt t="165047" x="8229600" y="4305300"/>
          <p14:tracePt t="165287" x="8223250" y="4305300"/>
          <p14:tracePt t="165303" x="8216900" y="4305300"/>
          <p14:tracePt t="165332" x="8210550" y="4311650"/>
          <p14:tracePt t="165383" x="8204200" y="4311650"/>
          <p14:tracePt t="165407" x="8197850" y="4318000"/>
          <p14:tracePt t="165451" x="8191500" y="4318000"/>
          <p14:tracePt t="165503" x="8191500" y="4324350"/>
          <p14:tracePt t="165552" x="8185150" y="4324350"/>
          <p14:tracePt t="165580" x="8178800" y="4324350"/>
          <p14:tracePt t="165603" x="8172450" y="4324350"/>
          <p14:tracePt t="165656" x="8166100" y="4330700"/>
          <p14:tracePt t="165800" x="8159750" y="4330700"/>
          <p14:tracePt t="165868" x="8153400" y="4337050"/>
          <p14:tracePt t="165887" x="8147050" y="4343400"/>
          <p14:tracePt t="165936" x="8140700" y="4349750"/>
          <p14:tracePt t="165964" x="8134350" y="4349750"/>
          <p14:tracePt t="166023" x="8134350" y="4343400"/>
          <p14:tracePt t="166048" x="8140700" y="4337050"/>
          <p14:tracePt t="166092" x="8140700" y="4330700"/>
          <p14:tracePt t="166107" x="8140700" y="4324350"/>
          <p14:tracePt t="166119" x="8140700" y="4318000"/>
          <p14:tracePt t="166136" x="8140700" y="4311650"/>
          <p14:tracePt t="166176" x="8140700" y="4305300"/>
          <p14:tracePt t="166187" x="8140700" y="4298950"/>
          <p14:tracePt t="166212" x="8147050" y="4298950"/>
          <p14:tracePt t="166236" x="8147050" y="4292600"/>
          <p14:tracePt t="166460" x="8153400" y="4286250"/>
          <p14:tracePt t="166484" x="8159750" y="4279900"/>
          <p14:tracePt t="166504" x="8166100" y="4279900"/>
          <p14:tracePt t="166604" x="8159750" y="4286250"/>
          <p14:tracePt t="166616" x="8153400" y="4286250"/>
          <p14:tracePt t="166632" x="8147050" y="4292600"/>
          <p14:tracePt t="166648" x="8140700" y="4292600"/>
          <p14:tracePt t="166672" x="8134350" y="4292600"/>
          <p14:tracePt t="166692" x="8134350" y="4298950"/>
          <p14:tracePt t="166724" x="8128000" y="4305300"/>
          <p14:tracePt t="166776" x="8134350" y="4305300"/>
          <p14:tracePt t="166792" x="8140700" y="4311650"/>
          <p14:tracePt t="166804" x="8147050" y="4318000"/>
          <p14:tracePt t="166812" x="8153400" y="4318000"/>
          <p14:tracePt t="166831" x="8172450" y="4324350"/>
          <p14:tracePt t="166850" x="8191500" y="4330700"/>
          <p14:tracePt t="166870" x="8223250" y="4337050"/>
          <p14:tracePt t="166890" x="8255000" y="4337050"/>
          <p14:tracePt t="166910" x="8267700" y="4337050"/>
          <p14:tracePt t="166930" x="8280400" y="4330700"/>
          <p14:tracePt t="166950" x="8286750" y="4330700"/>
          <p14:tracePt t="166990" x="8286750" y="4324350"/>
          <p14:tracePt t="167010" x="8286750" y="4318000"/>
          <p14:tracePt t="167068" x="8286750" y="4311650"/>
          <p14:tracePt t="167092" x="8286750" y="4305300"/>
          <p14:tracePt t="167112" x="8299450" y="4305300"/>
          <p14:tracePt t="167128" x="8305800" y="4305300"/>
          <p14:tracePt t="167144" x="8312150" y="4305300"/>
          <p14:tracePt t="167152" x="8318500" y="4305300"/>
          <p14:tracePt t="167170" x="8337550" y="4305300"/>
          <p14:tracePt t="167190" x="8369300" y="4305300"/>
          <p14:tracePt t="167210" x="8394700" y="4305300"/>
          <p14:tracePt t="167230" x="8432800" y="4298950"/>
          <p14:tracePt t="167250" x="8470900" y="4298950"/>
          <p14:tracePt t="167270" x="8502650" y="4298950"/>
          <p14:tracePt t="167290" x="8540750" y="4298950"/>
          <p14:tracePt t="167292" x="8553450" y="4292600"/>
          <p14:tracePt t="167310" x="8572500" y="4292600"/>
          <p14:tracePt t="167330" x="8591550" y="4286250"/>
          <p14:tracePt t="167350" x="8616950" y="4286250"/>
          <p14:tracePt t="167370" x="8636000" y="4279900"/>
          <p14:tracePt t="167390" x="8642350" y="4279900"/>
          <p14:tracePt t="167430" x="8648700" y="4273550"/>
          <p14:tracePt t="167488" x="8642350" y="4267200"/>
          <p14:tracePt t="167504" x="8642350" y="4273550"/>
          <p14:tracePt t="167520" x="8636000" y="4273550"/>
          <p14:tracePt t="167530" x="8629650" y="4273550"/>
          <p14:tracePt t="167550" x="8610600" y="4279900"/>
          <p14:tracePt t="167570" x="8591550" y="4286250"/>
          <p14:tracePt t="167590" x="8566150" y="4298950"/>
          <p14:tracePt t="167610" x="8534400" y="4318000"/>
          <p14:tracePt t="167630" x="8521700" y="4330700"/>
          <p14:tracePt t="167650" x="8521700" y="4349750"/>
          <p14:tracePt t="167670" x="8528050" y="4362450"/>
          <p14:tracePt t="167690" x="8540750" y="4362450"/>
          <p14:tracePt t="167710" x="8566150" y="4356100"/>
          <p14:tracePt t="167730" x="8578850" y="4343400"/>
          <p14:tracePt t="167750" x="8585200" y="4330700"/>
          <p14:tracePt t="167770" x="8578850" y="4318000"/>
          <p14:tracePt t="167790" x="8559800" y="4311650"/>
          <p14:tracePt t="167810" x="8553450" y="4311650"/>
          <p14:tracePt t="167830" x="8540750" y="4324350"/>
          <p14:tracePt t="167850" x="8540750" y="4337050"/>
          <p14:tracePt t="167870" x="8547100" y="4343400"/>
          <p14:tracePt t="167890" x="8559800" y="4343400"/>
          <p14:tracePt t="167910" x="8572500" y="4337050"/>
          <p14:tracePt t="167930" x="8578850" y="4337050"/>
          <p14:tracePt t="167950" x="8585200" y="4330700"/>
          <p14:tracePt t="168024" x="8591550" y="4330700"/>
          <p14:tracePt t="168044" x="8585200" y="4337050"/>
          <p14:tracePt t="168076" x="8578850" y="4330700"/>
          <p14:tracePt t="168084" x="8578850" y="4324350"/>
          <p14:tracePt t="168093" x="8572500" y="4311650"/>
          <p14:tracePt t="168110" x="8572500" y="4273550"/>
          <p14:tracePt t="168130" x="8566150" y="4197350"/>
          <p14:tracePt t="168150" x="8566150" y="4159250"/>
          <p14:tracePt t="178148" x="3460750" y="4781550"/>
          <p14:tracePt t="178156" x="3467100" y="4775200"/>
          <p14:tracePt t="178168" x="3479800" y="4762500"/>
          <p14:tracePt t="178188" x="3530600" y="4749800"/>
          <p14:tracePt t="178208" x="3613150" y="4781550"/>
          <p14:tracePt t="178228" x="3676650" y="4832350"/>
          <p14:tracePt t="178248" x="3752850" y="4902200"/>
          <p14:tracePt t="178268" x="3816350" y="4965700"/>
          <p14:tracePt t="178288" x="3835400" y="5016500"/>
          <p14:tracePt t="178308" x="3848100" y="5111750"/>
          <p14:tracePt t="178328" x="3848100" y="5194300"/>
          <p14:tracePt t="178348" x="3854450" y="5219700"/>
          <p14:tracePt t="178368" x="3867150" y="5238750"/>
          <p14:tracePt t="178388" x="3867150" y="5245100"/>
          <p14:tracePt t="179636" x="2482850" y="5384800"/>
          <p14:tracePt t="179652" x="2476500" y="5384800"/>
          <p14:tracePt t="179660" x="2470150" y="5391150"/>
          <p14:tracePt t="179668" x="2463800" y="5397500"/>
          <p14:tracePt t="179688" x="2432050" y="5416550"/>
          <p14:tracePt t="179708" x="2413000" y="5429250"/>
          <p14:tracePt t="179728" x="2381250" y="5435600"/>
          <p14:tracePt t="179748" x="2349500" y="5435600"/>
          <p14:tracePt t="179768" x="2330450" y="5435600"/>
          <p14:tracePt t="179788" x="2292350" y="5435600"/>
          <p14:tracePt t="179808" x="2260600" y="5441950"/>
          <p14:tracePt t="179828" x="2241550" y="5441950"/>
          <p14:tracePt t="179848" x="2222500" y="5448300"/>
          <p14:tracePt t="179868" x="2203450" y="5461000"/>
          <p14:tracePt t="179888" x="2190750" y="5467350"/>
          <p14:tracePt t="179908" x="2171700" y="5473700"/>
          <p14:tracePt t="179929" x="2159000" y="5486400"/>
          <p14:tracePt t="179947" x="2146300" y="5499100"/>
          <p14:tracePt t="179968" x="2139950" y="5530850"/>
          <p14:tracePt t="179988" x="2139950" y="5562600"/>
          <p14:tracePt t="180008" x="2139950" y="5594350"/>
          <p14:tracePt t="180028" x="2139950" y="5632450"/>
          <p14:tracePt t="180048" x="2146300" y="5664200"/>
          <p14:tracePt t="180068" x="2146300" y="5676900"/>
          <p14:tracePt t="180088" x="2146300" y="5695950"/>
          <p14:tracePt t="180108" x="2146300" y="5721350"/>
          <p14:tracePt t="180128" x="2152650" y="5740400"/>
          <p14:tracePt t="180148" x="2152650" y="5753100"/>
          <p14:tracePt t="180168" x="2146300" y="5772150"/>
          <p14:tracePt t="180289" x="2292350" y="5829300"/>
          <p14:tracePt t="180297" x="2311400" y="5835650"/>
          <p14:tracePt t="180308" x="2330450" y="5835650"/>
          <p14:tracePt t="180328" x="2387600" y="5848350"/>
          <p14:tracePt t="180348" x="2457450" y="5848350"/>
          <p14:tracePt t="180367" x="2501900" y="5848350"/>
          <p14:tracePt t="180388" x="2552700" y="5848350"/>
          <p14:tracePt t="180408" x="2647950" y="5835650"/>
          <p14:tracePt t="180428" x="2698750" y="5822950"/>
          <p14:tracePt t="180448" x="2749550" y="5810250"/>
          <p14:tracePt t="180467" x="2832100" y="5797550"/>
          <p14:tracePt t="180487" x="2908300" y="5778500"/>
          <p14:tracePt t="180507" x="2965450" y="5765800"/>
          <p14:tracePt t="180527" x="3048000" y="5746750"/>
          <p14:tracePt t="180547" x="3136900" y="5734050"/>
          <p14:tracePt t="180567" x="3200400" y="5721350"/>
          <p14:tracePt t="180587" x="3289300" y="5715000"/>
          <p14:tracePt t="180607" x="3371850" y="5702300"/>
          <p14:tracePt t="180628" x="3429000" y="5695950"/>
          <p14:tracePt t="180647" x="3511550" y="5689600"/>
          <p14:tracePt t="180667" x="3587750" y="5689600"/>
          <p14:tracePt t="180688" x="3638550" y="5689600"/>
          <p14:tracePt t="180707" x="3714750" y="5689600"/>
          <p14:tracePt t="180727" x="3784600" y="5689600"/>
          <p14:tracePt t="180747" x="3829050" y="5689600"/>
          <p14:tracePt t="180767" x="3892550" y="5695950"/>
          <p14:tracePt t="180788" x="3968750" y="5708650"/>
          <p14:tracePt t="180808" x="4013200" y="5715000"/>
          <p14:tracePt t="180827" x="4089400" y="5727700"/>
          <p14:tracePt t="180848" x="4165600" y="5740400"/>
          <p14:tracePt t="180868" x="4216400" y="5746750"/>
          <p14:tracePt t="180887" x="4298950" y="5746750"/>
          <p14:tracePt t="180907" x="4381500" y="5753100"/>
          <p14:tracePt t="180928" x="4432300" y="5753100"/>
          <p14:tracePt t="180947" x="4514850" y="5759450"/>
          <p14:tracePt t="180967" x="4603750" y="5753100"/>
          <p14:tracePt t="180988" x="4660900" y="5753100"/>
          <p14:tracePt t="181007" x="4756150" y="5740400"/>
          <p14:tracePt t="181027" x="4838700" y="5721350"/>
          <p14:tracePt t="181047" x="4902200" y="5708650"/>
          <p14:tracePt t="181067" x="4984750" y="5689600"/>
          <p14:tracePt t="181087" x="5067300" y="5670550"/>
          <p14:tracePt t="181107" x="5124450" y="5664200"/>
          <p14:tracePt t="181127" x="5207000" y="5645150"/>
          <p14:tracePt t="181147" x="5283200" y="5638800"/>
          <p14:tracePt t="181167" x="5327650" y="5638800"/>
          <p14:tracePt t="181187" x="5403850" y="5645150"/>
          <p14:tracePt t="181208" x="5480050" y="5645150"/>
          <p14:tracePt t="181227" x="5537200" y="5651500"/>
          <p14:tracePt t="181247" x="5619750" y="5645150"/>
          <p14:tracePt t="181267" x="5695950" y="5645150"/>
          <p14:tracePt t="181287" x="5753100" y="5638800"/>
          <p14:tracePt t="181307" x="5822950" y="5638800"/>
          <p14:tracePt t="181327" x="5899150" y="5626100"/>
          <p14:tracePt t="181347" x="5943600" y="5626100"/>
          <p14:tracePt t="181367" x="6013450" y="5619750"/>
          <p14:tracePt t="181387" x="6057900" y="5613400"/>
          <p14:tracePt t="181407" x="6121400" y="5613400"/>
          <p14:tracePt t="181428" x="6184900" y="5613400"/>
          <p14:tracePt t="181447" x="6229350" y="5613400"/>
          <p14:tracePt t="181467" x="6292850" y="5607050"/>
          <p14:tracePt t="181487" x="6362700" y="5594350"/>
          <p14:tracePt t="181508" x="6407150" y="5594350"/>
          <p14:tracePt t="181527" x="6477000" y="5594350"/>
          <p14:tracePt t="181547" x="6546850" y="5600700"/>
          <p14:tracePt t="181567" x="6597650" y="5607050"/>
          <p14:tracePt t="181587" x="6673850" y="5613400"/>
          <p14:tracePt t="181607" x="6750050" y="5626100"/>
          <p14:tracePt t="181627" x="6800850" y="5632450"/>
          <p14:tracePt t="181647" x="6877050" y="5638800"/>
          <p14:tracePt t="181667" x="6953250" y="5645150"/>
          <p14:tracePt t="181687" x="6997700" y="5645150"/>
          <p14:tracePt t="181707" x="7073900" y="5651500"/>
          <p14:tracePt t="181727" x="7150100" y="5651500"/>
          <p14:tracePt t="181747" x="7200900" y="5657850"/>
          <p14:tracePt t="181767" x="7277100" y="5657850"/>
          <p14:tracePt t="181788" x="7346950" y="5664200"/>
          <p14:tracePt t="181807" x="7391400" y="5664200"/>
          <p14:tracePt t="181827" x="7461250" y="5670550"/>
          <p14:tracePt t="181848" x="7531100" y="5676900"/>
          <p14:tracePt t="181867" x="7581900" y="5676900"/>
          <p14:tracePt t="181887" x="7651750" y="5683250"/>
          <p14:tracePt t="181907" x="7721600" y="5683250"/>
          <p14:tracePt t="181927" x="7766050" y="5683250"/>
          <p14:tracePt t="181947" x="7829550" y="5676900"/>
          <p14:tracePt t="181967" x="7893050" y="5676900"/>
          <p14:tracePt t="181987" x="7931150" y="5676900"/>
          <p14:tracePt t="182007" x="7981950" y="5676900"/>
          <p14:tracePt t="182027" x="8032750" y="5689600"/>
          <p14:tracePt t="182047" x="8058150" y="5702300"/>
          <p14:tracePt t="182067" x="8096250" y="5721350"/>
          <p14:tracePt t="182087" x="8140700" y="5746750"/>
          <p14:tracePt t="182107" x="8166100" y="5759450"/>
          <p14:tracePt t="182127" x="8197850" y="5778500"/>
          <p14:tracePt t="182147" x="8210550" y="5765800"/>
          <p14:tracePt t="182167" x="8216900" y="5740400"/>
          <p14:tracePt t="182187" x="8197850" y="5695950"/>
          <p14:tracePt t="182207" x="8172450" y="5651500"/>
          <p14:tracePt t="208678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3" y="5877310"/>
            <a:ext cx="3822700" cy="965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76040"/>
            <a:ext cx="5613400" cy="9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3563288" cy="457818"/>
          </a:xfrm>
        </p:spPr>
        <p:txBody>
          <a:bodyPr/>
          <a:lstStyle/>
          <a:p>
            <a:r>
              <a:rPr lang="en-US"/>
              <a:t>Belief Propagation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0724" y="2878229"/>
            <a:ext cx="489256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1) Initialize all message entries to 1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0724" y="3466666"/>
            <a:ext cx="8126023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2) Iteratively: calculate messages for each edge and class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0724" y="5481734"/>
            <a:ext cx="691144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3) After messages converge: calculate final beliefs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 rot="1126308">
            <a:off x="1924453" y="1626723"/>
            <a:ext cx="274320" cy="2743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 smtClean="0">
              <a:latin typeface="Arial"/>
              <a:cs typeface="Arial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013729" y="1626723"/>
            <a:ext cx="274320" cy="2743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>
            <a:endCxn id="41" idx="2"/>
          </p:cNvCxnSpPr>
          <p:nvPr/>
        </p:nvCxnSpPr>
        <p:spPr bwMode="auto">
          <a:xfrm>
            <a:off x="2195413" y="1763883"/>
            <a:ext cx="1818316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3" name="Oval 42"/>
          <p:cNvSpPr>
            <a:spLocks noChangeAspect="1"/>
          </p:cNvSpPr>
          <p:nvPr/>
        </p:nvSpPr>
        <p:spPr bwMode="auto">
          <a:xfrm rot="20496384">
            <a:off x="2312235" y="967777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>
            <a:stCxn id="43" idx="3"/>
            <a:endCxn id="40" idx="0"/>
          </p:cNvCxnSpPr>
          <p:nvPr/>
        </p:nvCxnSpPr>
        <p:spPr bwMode="auto">
          <a:xfrm flipH="1">
            <a:off x="2105751" y="1227573"/>
            <a:ext cx="282216" cy="40644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6" name="Oval 45"/>
          <p:cNvSpPr>
            <a:spLocks noChangeAspect="1"/>
          </p:cNvSpPr>
          <p:nvPr/>
        </p:nvSpPr>
        <p:spPr bwMode="auto">
          <a:xfrm rot="20876165">
            <a:off x="1026987" y="1127116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 rot="21276841">
            <a:off x="644473" y="1878012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>
            <a:stCxn id="46" idx="5"/>
            <a:endCxn id="40" idx="2"/>
          </p:cNvCxnSpPr>
          <p:nvPr/>
        </p:nvCxnSpPr>
        <p:spPr bwMode="auto">
          <a:xfrm>
            <a:off x="1279263" y="1338850"/>
            <a:ext cx="652486" cy="38089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0" name="Straight Connector 49"/>
          <p:cNvCxnSpPr>
            <a:stCxn id="47" idx="6"/>
            <a:endCxn id="40" idx="3"/>
          </p:cNvCxnSpPr>
          <p:nvPr/>
        </p:nvCxnSpPr>
        <p:spPr bwMode="auto">
          <a:xfrm flipV="1">
            <a:off x="918187" y="1824501"/>
            <a:ext cx="1020388" cy="17779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107864" y="631188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138465" y="1166671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>
            <a:stCxn id="54" idx="2"/>
            <a:endCxn id="43" idx="6"/>
          </p:cNvCxnSpPr>
          <p:nvPr/>
        </p:nvCxnSpPr>
        <p:spPr bwMode="auto">
          <a:xfrm flipH="1">
            <a:off x="2579548" y="768348"/>
            <a:ext cx="528316" cy="29330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8" name="Straight Connector 57"/>
          <p:cNvCxnSpPr>
            <a:stCxn id="56" idx="2"/>
            <a:endCxn id="43" idx="5"/>
          </p:cNvCxnSpPr>
          <p:nvPr/>
        </p:nvCxnSpPr>
        <p:spPr bwMode="auto">
          <a:xfrm flipH="1" flipV="1">
            <a:off x="2572031" y="1166365"/>
            <a:ext cx="566434" cy="13746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5187407" y="1763352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>
            <a:stCxn id="59" idx="2"/>
            <a:endCxn id="41" idx="6"/>
          </p:cNvCxnSpPr>
          <p:nvPr/>
        </p:nvCxnSpPr>
        <p:spPr bwMode="auto">
          <a:xfrm flipH="1" flipV="1">
            <a:off x="4288049" y="1763883"/>
            <a:ext cx="899358" cy="13662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4829569" y="891280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>
            <a:stCxn id="61" idx="3"/>
            <a:endCxn id="41" idx="7"/>
          </p:cNvCxnSpPr>
          <p:nvPr/>
        </p:nvCxnSpPr>
        <p:spPr bwMode="auto">
          <a:xfrm flipH="1">
            <a:off x="4247876" y="1125427"/>
            <a:ext cx="621866" cy="54146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Freeform 27"/>
          <p:cNvSpPr/>
          <p:nvPr/>
        </p:nvSpPr>
        <p:spPr>
          <a:xfrm>
            <a:off x="412868" y="562536"/>
            <a:ext cx="3411541" cy="1746530"/>
          </a:xfrm>
          <a:custGeom>
            <a:avLst/>
            <a:gdLst>
              <a:gd name="connsiteX0" fmla="*/ 0 w 3916945"/>
              <a:gd name="connsiteY0" fmla="*/ 1943037 h 2264326"/>
              <a:gd name="connsiteX1" fmla="*/ 413115 w 3916945"/>
              <a:gd name="connsiteY1" fmla="*/ 336589 h 2264326"/>
              <a:gd name="connsiteX2" fmla="*/ 3473228 w 3916945"/>
              <a:gd name="connsiteY2" fmla="*/ 0 h 2264326"/>
              <a:gd name="connsiteX3" fmla="*/ 3916945 w 3916945"/>
              <a:gd name="connsiteY3" fmla="*/ 856772 h 2264326"/>
              <a:gd name="connsiteX4" fmla="*/ 1989074 w 3916945"/>
              <a:gd name="connsiteY4" fmla="*/ 1820641 h 2264326"/>
              <a:gd name="connsiteX5" fmla="*/ 137705 w 3916945"/>
              <a:gd name="connsiteY5" fmla="*/ 2264326 h 2264326"/>
              <a:gd name="connsiteX0" fmla="*/ 0 w 3916945"/>
              <a:gd name="connsiteY0" fmla="*/ 1943037 h 2264326"/>
              <a:gd name="connsiteX1" fmla="*/ 413115 w 3916945"/>
              <a:gd name="connsiteY1" fmla="*/ 336589 h 2264326"/>
              <a:gd name="connsiteX2" fmla="*/ 3473228 w 3916945"/>
              <a:gd name="connsiteY2" fmla="*/ 0 h 2264326"/>
              <a:gd name="connsiteX3" fmla="*/ 3916945 w 3916945"/>
              <a:gd name="connsiteY3" fmla="*/ 856772 h 2264326"/>
              <a:gd name="connsiteX4" fmla="*/ 1989074 w 3916945"/>
              <a:gd name="connsiteY4" fmla="*/ 1820641 h 2264326"/>
              <a:gd name="connsiteX5" fmla="*/ 137705 w 3916945"/>
              <a:gd name="connsiteY5" fmla="*/ 2264326 h 2264326"/>
              <a:gd name="connsiteX6" fmla="*/ 0 w 3916945"/>
              <a:gd name="connsiteY6" fmla="*/ 1943037 h 2264326"/>
              <a:gd name="connsiteX0" fmla="*/ 1748 w 3918693"/>
              <a:gd name="connsiteY0" fmla="*/ 1943037 h 2264326"/>
              <a:gd name="connsiteX1" fmla="*/ 414863 w 3918693"/>
              <a:gd name="connsiteY1" fmla="*/ 336589 h 2264326"/>
              <a:gd name="connsiteX2" fmla="*/ 3474976 w 3918693"/>
              <a:gd name="connsiteY2" fmla="*/ 0 h 2264326"/>
              <a:gd name="connsiteX3" fmla="*/ 3918693 w 3918693"/>
              <a:gd name="connsiteY3" fmla="*/ 856772 h 2264326"/>
              <a:gd name="connsiteX4" fmla="*/ 1990822 w 3918693"/>
              <a:gd name="connsiteY4" fmla="*/ 1820641 h 2264326"/>
              <a:gd name="connsiteX5" fmla="*/ 139453 w 3918693"/>
              <a:gd name="connsiteY5" fmla="*/ 2264326 h 2264326"/>
              <a:gd name="connsiteX6" fmla="*/ 1748 w 3918693"/>
              <a:gd name="connsiteY6" fmla="*/ 1943037 h 2264326"/>
              <a:gd name="connsiteX0" fmla="*/ 1748 w 3918693"/>
              <a:gd name="connsiteY0" fmla="*/ 1972855 h 2294144"/>
              <a:gd name="connsiteX1" fmla="*/ 414863 w 3918693"/>
              <a:gd name="connsiteY1" fmla="*/ 366407 h 2294144"/>
              <a:gd name="connsiteX2" fmla="*/ 3474976 w 3918693"/>
              <a:gd name="connsiteY2" fmla="*/ 29818 h 2294144"/>
              <a:gd name="connsiteX3" fmla="*/ 3918693 w 3918693"/>
              <a:gd name="connsiteY3" fmla="*/ 886590 h 2294144"/>
              <a:gd name="connsiteX4" fmla="*/ 1990822 w 3918693"/>
              <a:gd name="connsiteY4" fmla="*/ 1850459 h 2294144"/>
              <a:gd name="connsiteX5" fmla="*/ 139453 w 3918693"/>
              <a:gd name="connsiteY5" fmla="*/ 2294144 h 2294144"/>
              <a:gd name="connsiteX6" fmla="*/ 1748 w 3918693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72703 w 4114331"/>
              <a:gd name="connsiteY0" fmla="*/ 1972855 h 2299741"/>
              <a:gd name="connsiteX1" fmla="*/ 485818 w 4114331"/>
              <a:gd name="connsiteY1" fmla="*/ 366407 h 2299741"/>
              <a:gd name="connsiteX2" fmla="*/ 3545931 w 4114331"/>
              <a:gd name="connsiteY2" fmla="*/ 29818 h 2299741"/>
              <a:gd name="connsiteX3" fmla="*/ 3989648 w 4114331"/>
              <a:gd name="connsiteY3" fmla="*/ 886590 h 2299741"/>
              <a:gd name="connsiteX4" fmla="*/ 2061777 w 4114331"/>
              <a:gd name="connsiteY4" fmla="*/ 1850459 h 2299741"/>
              <a:gd name="connsiteX5" fmla="*/ 210408 w 4114331"/>
              <a:gd name="connsiteY5" fmla="*/ 2294144 h 2299741"/>
              <a:gd name="connsiteX6" fmla="*/ 72703 w 4114331"/>
              <a:gd name="connsiteY6" fmla="*/ 1972855 h 2299741"/>
              <a:gd name="connsiteX0" fmla="*/ 177029 w 4080952"/>
              <a:gd name="connsiteY0" fmla="*/ 2301638 h 2373006"/>
              <a:gd name="connsiteX1" fmla="*/ 452439 w 4080952"/>
              <a:gd name="connsiteY1" fmla="*/ 373901 h 2373006"/>
              <a:gd name="connsiteX2" fmla="*/ 3512552 w 4080952"/>
              <a:gd name="connsiteY2" fmla="*/ 37312 h 2373006"/>
              <a:gd name="connsiteX3" fmla="*/ 3956269 w 4080952"/>
              <a:gd name="connsiteY3" fmla="*/ 894084 h 2373006"/>
              <a:gd name="connsiteX4" fmla="*/ 2028398 w 4080952"/>
              <a:gd name="connsiteY4" fmla="*/ 1857953 h 2373006"/>
              <a:gd name="connsiteX5" fmla="*/ 177029 w 4080952"/>
              <a:gd name="connsiteY5" fmla="*/ 2301638 h 2373006"/>
              <a:gd name="connsiteX0" fmla="*/ 121177 w 4211871"/>
              <a:gd name="connsiteY0" fmla="*/ 2119099 h 2216576"/>
              <a:gd name="connsiteX1" fmla="*/ 583358 w 4211871"/>
              <a:gd name="connsiteY1" fmla="*/ 373901 h 2216576"/>
              <a:gd name="connsiteX2" fmla="*/ 3643471 w 4211871"/>
              <a:gd name="connsiteY2" fmla="*/ 37312 h 2216576"/>
              <a:gd name="connsiteX3" fmla="*/ 4087188 w 4211871"/>
              <a:gd name="connsiteY3" fmla="*/ 894084 h 2216576"/>
              <a:gd name="connsiteX4" fmla="*/ 2159317 w 4211871"/>
              <a:gd name="connsiteY4" fmla="*/ 1857953 h 2216576"/>
              <a:gd name="connsiteX5" fmla="*/ 121177 w 4211871"/>
              <a:gd name="connsiteY5" fmla="*/ 2119099 h 2216576"/>
              <a:gd name="connsiteX0" fmla="*/ 121177 w 4211871"/>
              <a:gd name="connsiteY0" fmla="*/ 2119099 h 2208979"/>
              <a:gd name="connsiteX1" fmla="*/ 583358 w 4211871"/>
              <a:gd name="connsiteY1" fmla="*/ 373901 h 2208979"/>
              <a:gd name="connsiteX2" fmla="*/ 3643471 w 4211871"/>
              <a:gd name="connsiteY2" fmla="*/ 37312 h 2208979"/>
              <a:gd name="connsiteX3" fmla="*/ 4087188 w 4211871"/>
              <a:gd name="connsiteY3" fmla="*/ 894084 h 2208979"/>
              <a:gd name="connsiteX4" fmla="*/ 1815264 w 4211871"/>
              <a:gd name="connsiteY4" fmla="*/ 1815004 h 2208979"/>
              <a:gd name="connsiteX5" fmla="*/ 121177 w 4211871"/>
              <a:gd name="connsiteY5" fmla="*/ 2119099 h 2208979"/>
              <a:gd name="connsiteX0" fmla="*/ 121177 w 4049466"/>
              <a:gd name="connsiteY0" fmla="*/ 2119099 h 2208980"/>
              <a:gd name="connsiteX1" fmla="*/ 583358 w 4049466"/>
              <a:gd name="connsiteY1" fmla="*/ 373901 h 2208980"/>
              <a:gd name="connsiteX2" fmla="*/ 3643471 w 4049466"/>
              <a:gd name="connsiteY2" fmla="*/ 37312 h 2208980"/>
              <a:gd name="connsiteX3" fmla="*/ 3831606 w 4049466"/>
              <a:gd name="connsiteY3" fmla="*/ 904823 h 2208980"/>
              <a:gd name="connsiteX4" fmla="*/ 1815264 w 4049466"/>
              <a:gd name="connsiteY4" fmla="*/ 1815004 h 2208980"/>
              <a:gd name="connsiteX5" fmla="*/ 121177 w 4049466"/>
              <a:gd name="connsiteY5" fmla="*/ 2119099 h 2208980"/>
              <a:gd name="connsiteX0" fmla="*/ 121177 w 3956290"/>
              <a:gd name="connsiteY0" fmla="*/ 2136959 h 2226840"/>
              <a:gd name="connsiteX1" fmla="*/ 583358 w 3956290"/>
              <a:gd name="connsiteY1" fmla="*/ 391761 h 2226840"/>
              <a:gd name="connsiteX2" fmla="*/ 3387891 w 3956290"/>
              <a:gd name="connsiteY2" fmla="*/ 33698 h 2226840"/>
              <a:gd name="connsiteX3" fmla="*/ 3831606 w 3956290"/>
              <a:gd name="connsiteY3" fmla="*/ 922683 h 2226840"/>
              <a:gd name="connsiteX4" fmla="*/ 1815264 w 3956290"/>
              <a:gd name="connsiteY4" fmla="*/ 1832864 h 2226840"/>
              <a:gd name="connsiteX5" fmla="*/ 121177 w 3956290"/>
              <a:gd name="connsiteY5" fmla="*/ 2136959 h 2226840"/>
              <a:gd name="connsiteX0" fmla="*/ 184661 w 4019774"/>
              <a:gd name="connsiteY0" fmla="*/ 2121608 h 2211489"/>
              <a:gd name="connsiteX1" fmla="*/ 440411 w 4019774"/>
              <a:gd name="connsiteY1" fmla="*/ 537474 h 2211489"/>
              <a:gd name="connsiteX2" fmla="*/ 3451375 w 4019774"/>
              <a:gd name="connsiteY2" fmla="*/ 18347 h 2211489"/>
              <a:gd name="connsiteX3" fmla="*/ 3895090 w 4019774"/>
              <a:gd name="connsiteY3" fmla="*/ 907332 h 2211489"/>
              <a:gd name="connsiteX4" fmla="*/ 1878748 w 4019774"/>
              <a:gd name="connsiteY4" fmla="*/ 1817513 h 2211489"/>
              <a:gd name="connsiteX5" fmla="*/ 184661 w 4019774"/>
              <a:gd name="connsiteY5" fmla="*/ 2121608 h 2211489"/>
              <a:gd name="connsiteX0" fmla="*/ 125785 w 3960898"/>
              <a:gd name="connsiteY0" fmla="*/ 2125098 h 2214979"/>
              <a:gd name="connsiteX1" fmla="*/ 568305 w 3960898"/>
              <a:gd name="connsiteY1" fmla="*/ 487275 h 2214979"/>
              <a:gd name="connsiteX2" fmla="*/ 3392499 w 3960898"/>
              <a:gd name="connsiteY2" fmla="*/ 21837 h 2214979"/>
              <a:gd name="connsiteX3" fmla="*/ 3836214 w 3960898"/>
              <a:gd name="connsiteY3" fmla="*/ 910822 h 2214979"/>
              <a:gd name="connsiteX4" fmla="*/ 1819872 w 3960898"/>
              <a:gd name="connsiteY4" fmla="*/ 1821003 h 2214979"/>
              <a:gd name="connsiteX5" fmla="*/ 125785 w 3960898"/>
              <a:gd name="connsiteY5" fmla="*/ 2125098 h 22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898" h="2214979">
                <a:moveTo>
                  <a:pt x="125785" y="2125098"/>
                </a:moveTo>
                <a:cubicBezTo>
                  <a:pt x="-136875" y="1877756"/>
                  <a:pt x="12385" y="864663"/>
                  <a:pt x="568305" y="487275"/>
                </a:cubicBezTo>
                <a:cubicBezTo>
                  <a:pt x="1124225" y="109887"/>
                  <a:pt x="2808527" y="-64860"/>
                  <a:pt x="3392499" y="21837"/>
                </a:cubicBezTo>
                <a:cubicBezTo>
                  <a:pt x="3976471" y="108534"/>
                  <a:pt x="4083573" y="607382"/>
                  <a:pt x="3836214" y="910822"/>
                </a:cubicBezTo>
                <a:cubicBezTo>
                  <a:pt x="3588855" y="1214262"/>
                  <a:pt x="2449745" y="1586411"/>
                  <a:pt x="1819872" y="1821003"/>
                </a:cubicBezTo>
                <a:cubicBezTo>
                  <a:pt x="1189999" y="2055595"/>
                  <a:pt x="388445" y="2372440"/>
                  <a:pt x="125785" y="2125098"/>
                </a:cubicBezTo>
                <a:close/>
              </a:path>
            </a:pathLst>
          </a:custGeom>
          <a:ln w="12700" cmpd="sng">
            <a:solidFill>
              <a:schemeClr val="tx1"/>
            </a:solidFill>
            <a:prstDash val="lg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59679" y="1931443"/>
            <a:ext cx="23005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i="1">
                <a:latin typeface="Arial"/>
                <a:cs typeface="Arial"/>
                <a:sym typeface="Symbol"/>
              </a:rPr>
              <a:t>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071157" y="1931443"/>
            <a:ext cx="1616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i="1">
                <a:latin typeface="Arial"/>
                <a:cs typeface="Arial"/>
                <a:sym typeface="Symbol"/>
              </a:rPr>
              <a:t>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012398" y="1914397"/>
            <a:ext cx="46318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solidFill>
                  <a:srgbClr val="0000FF"/>
                </a:solidFill>
                <a:latin typeface="Arial"/>
                <a:cs typeface="Arial"/>
                <a:sym typeface="Symbol"/>
              </a:rPr>
              <a:t>m</a:t>
            </a:r>
            <a:r>
              <a:rPr lang="en-GB" sz="2400" i="1" baseline="-25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st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flipV="1">
            <a:off x="1146785" y="1790897"/>
            <a:ext cx="411514" cy="7170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1477867" y="1327702"/>
            <a:ext cx="350771" cy="20476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2010506" y="1223433"/>
            <a:ext cx="235118" cy="33861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2724160" y="1897381"/>
            <a:ext cx="8928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65" name="Oval 64"/>
          <p:cNvSpPr/>
          <p:nvPr/>
        </p:nvSpPr>
        <p:spPr>
          <a:xfrm>
            <a:off x="4972422" y="4435338"/>
            <a:ext cx="610287" cy="478370"/>
          </a:xfrm>
          <a:prstGeom prst="ellipse">
            <a:avLst/>
          </a:prstGeom>
          <a:ln w="28575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rot="10800000">
            <a:off x="2724160" y="1619556"/>
            <a:ext cx="8928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7776097" y="103115"/>
            <a:ext cx="126519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DETAILS</a:t>
            </a:r>
          </a:p>
        </p:txBody>
      </p:sp>
      <p:cxnSp>
        <p:nvCxnSpPr>
          <p:cNvPr id="64" name="AutoShape 34"/>
          <p:cNvCxnSpPr>
            <a:cxnSpLocks noChangeShapeType="1"/>
            <a:stCxn id="55" idx="2"/>
            <a:endCxn id="55" idx="0"/>
          </p:cNvCxnSpPr>
          <p:nvPr/>
        </p:nvCxnSpPr>
        <p:spPr bwMode="auto">
          <a:xfrm>
            <a:off x="7776097" y="103115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35"/>
          <p:cNvCxnSpPr>
            <a:cxnSpLocks noChangeShapeType="1"/>
            <a:stCxn id="55" idx="4"/>
            <a:endCxn id="55" idx="6"/>
          </p:cNvCxnSpPr>
          <p:nvPr/>
        </p:nvCxnSpPr>
        <p:spPr bwMode="auto">
          <a:xfrm>
            <a:off x="7776097" y="478989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66"/>
          <p:cNvSpPr/>
          <p:nvPr/>
        </p:nvSpPr>
        <p:spPr>
          <a:xfrm>
            <a:off x="1427546" y="4958331"/>
            <a:ext cx="1596616" cy="2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explicit beliefs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2620155" y="4444580"/>
            <a:ext cx="1101492" cy="47944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935114" y="4572803"/>
            <a:ext cx="736630" cy="2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affinity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 flipV="1">
            <a:off x="1666240" y="4374194"/>
            <a:ext cx="896483" cy="23844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2" name="Rectangle 71"/>
          <p:cNvSpPr/>
          <p:nvPr/>
        </p:nvSpPr>
        <p:spPr>
          <a:xfrm>
            <a:off x="5714420" y="4442037"/>
            <a:ext cx="283210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"echo cancellation" EC</a:t>
            </a: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 rot="1126308">
            <a:off x="1924453" y="1626723"/>
            <a:ext cx="274320" cy="274320"/>
          </a:xfrm>
          <a:prstGeom prst="ellipse">
            <a:avLst/>
          </a:prstGeom>
          <a:solidFill>
            <a:srgbClr val="00AE0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 smtClean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49737" y="102284"/>
            <a:ext cx="1342690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Pearl [1988]</a:t>
            </a:r>
            <a:endParaRPr lang="en-US" sz="2000" kern="0" dirty="0" smtClean="0">
              <a:solidFill>
                <a:srgbClr val="0000FF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15846" y="110807"/>
            <a:ext cx="2321098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Weiss [Neural C.'00]</a:t>
            </a:r>
            <a:endParaRPr lang="en-US" sz="2000" kern="0" dirty="0" smtClean="0">
              <a:solidFill>
                <a:srgbClr val="0000FF"/>
              </a:solidFill>
              <a:latin typeface="Palatino Linotype"/>
              <a:cs typeface="Palatino Linotype"/>
              <a:sym typeface="Symbol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84688"/>
              </p:ext>
            </p:extLst>
          </p:nvPr>
        </p:nvGraphicFramePr>
        <p:xfrm>
          <a:off x="3027193" y="2303414"/>
          <a:ext cx="30623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31"/>
              </a:tblGrid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" name="Rectangle 75"/>
          <p:cNvSpPr/>
          <p:nvPr/>
        </p:nvSpPr>
        <p:spPr>
          <a:xfrm>
            <a:off x="3370402" y="2306465"/>
            <a:ext cx="282116" cy="253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18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(1)</a:t>
            </a:r>
            <a:endParaRPr lang="en-GB" sz="1800" baseline="-25000">
              <a:solidFill>
                <a:srgbClr val="0000FF"/>
              </a:solidFill>
              <a:latin typeface="Arial"/>
              <a:cs typeface="Arial"/>
              <a:sym typeface="Symbol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370402" y="2589040"/>
            <a:ext cx="282116" cy="253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18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(2)</a:t>
            </a:r>
            <a:endParaRPr lang="en-GB" sz="1800" baseline="-25000">
              <a:solidFill>
                <a:srgbClr val="0000FF"/>
              </a:solidFill>
              <a:latin typeface="Arial"/>
              <a:cs typeface="Arial"/>
              <a:sym typeface="Symbol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84688"/>
              </p:ext>
            </p:extLst>
          </p:nvPr>
        </p:nvGraphicFramePr>
        <p:xfrm>
          <a:off x="3981818" y="2303414"/>
          <a:ext cx="30623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31"/>
              </a:tblGrid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719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11"/>
    </mc:Choice>
    <mc:Fallback xmlns="">
      <p:transition spd="slow" advTm="1197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65" grpId="0" animBg="1"/>
      <p:bldP spid="67" grpId="0"/>
      <p:bldP spid="70" grpId="0"/>
      <p:bldP spid="72" grpId="0"/>
      <p:bldP spid="73" grpId="0" animBg="1"/>
      <p:bldP spid="76" grpId="0"/>
      <p:bldP spid="77" grpId="0"/>
    </p:bldLst>
  </p:timing>
  <p:extLst mod="1">
    <p:ext uri="{3A86A75C-4F4B-4683-9AE1-C65F6400EC91}">
      <p14:laserTraceLst xmlns:p14="http://schemas.microsoft.com/office/powerpoint/2010/main">
        <p14:tracePtLst>
          <p14:tracePt t="7123" x="0" y="3086100"/>
          <p14:tracePt t="7964" x="2006600" y="3187700"/>
          <p14:tracePt t="7970" x="2019300" y="3181350"/>
          <p14:tracePt t="7990" x="2057400" y="3168650"/>
          <p14:tracePt t="8010" x="2171700" y="3143250"/>
          <p14:tracePt t="8031" x="2343150" y="3105150"/>
          <p14:tracePt t="8051" x="2457450" y="3073400"/>
          <p14:tracePt t="8070" x="2622550" y="3003550"/>
          <p14:tracePt t="8090" x="2755900" y="2933700"/>
          <p14:tracePt t="8109" x="2832100" y="2889250"/>
          <p14:tracePt t="8131" x="2940050" y="2832100"/>
          <p14:tracePt t="8151" x="3041650" y="2774950"/>
          <p14:tracePt t="8170" x="3098800" y="2749550"/>
          <p14:tracePt t="8189" x="3168650" y="2705100"/>
          <p14:tracePt t="8212" x="3213100" y="2673350"/>
          <p14:tracePt t="8230" x="3232150" y="2654300"/>
          <p14:tracePt t="8250" x="3244850" y="2628900"/>
          <p14:tracePt t="8271" x="3257550" y="2609850"/>
          <p14:tracePt t="8290" x="3257550" y="2603500"/>
          <p14:tracePt t="8310" x="3251200" y="2597150"/>
          <p14:tracePt t="8332" x="3244850" y="2590800"/>
          <p14:tracePt t="8351" x="3244850" y="2584450"/>
          <p14:tracePt t="8371" x="3244850" y="2571750"/>
          <p14:tracePt t="8391" x="3244850" y="2552700"/>
          <p14:tracePt t="8410" x="3244850" y="2540000"/>
          <p14:tracePt t="8430" x="3251200" y="2520950"/>
          <p14:tracePt t="8451" x="3270250" y="2495550"/>
          <p14:tracePt t="8470" x="3282950" y="2470150"/>
          <p14:tracePt t="8490" x="3308350" y="2438400"/>
          <p14:tracePt t="8511" x="3321050" y="2406650"/>
          <p14:tracePt t="8530" x="3333750" y="2393950"/>
          <p14:tracePt t="8551" x="3352800" y="2368550"/>
          <p14:tracePt t="8571" x="3371850" y="2355850"/>
          <p14:tracePt t="8590" x="3384550" y="2343150"/>
          <p14:tracePt t="8611" x="3397250" y="2336800"/>
          <p14:tracePt t="8631" x="3397250" y="2330450"/>
          <p14:tracePt t="8650" x="3397250" y="2324100"/>
          <p14:tracePt t="8671" x="3384550" y="2305050"/>
          <p14:tracePt t="8691" x="3378200" y="2305050"/>
          <p14:tracePt t="8804" x="3130550" y="2330450"/>
          <p14:tracePt t="8811" x="3111500" y="2349500"/>
          <p14:tracePt t="8819" x="3098800" y="2368550"/>
          <p14:tracePt t="8830" x="3086100" y="2393950"/>
          <p14:tracePt t="8851" x="3060700" y="2476500"/>
          <p14:tracePt t="8871" x="3067050" y="2559050"/>
          <p14:tracePt t="8890" x="3086100" y="2609850"/>
          <p14:tracePt t="8911" x="3143250" y="2673350"/>
          <p14:tracePt t="8930" x="3194050" y="2705100"/>
          <p14:tracePt t="8950" x="3276600" y="2717800"/>
          <p14:tracePt t="8970" x="3327400" y="2711450"/>
          <p14:tracePt t="8990" x="3390900" y="2673350"/>
          <p14:tracePt t="9010" x="3422650" y="2603500"/>
          <p14:tracePt t="9031" x="3416300" y="2520950"/>
          <p14:tracePt t="9051" x="3371850" y="2457450"/>
          <p14:tracePt t="9070" x="3321050" y="2432050"/>
          <p14:tracePt t="9091" x="3251200" y="2425700"/>
          <p14:tracePt t="9110" x="3213100" y="2438400"/>
          <p14:tracePt t="9130" x="3175000" y="2476500"/>
          <p14:tracePt t="9151" x="3155950" y="2527300"/>
          <p14:tracePt t="9170" x="3143250" y="2552700"/>
          <p14:tracePt t="9190" x="3143250" y="2584450"/>
          <p14:tracePt t="9211" x="3143250" y="2590800"/>
          <p14:tracePt t="9247" x="3149600" y="2590800"/>
          <p14:tracePt t="9263" x="3155950" y="2590800"/>
          <p14:tracePt t="9272" x="3162300" y="2584450"/>
          <p14:tracePt t="9290" x="3181350" y="2578100"/>
          <p14:tracePt t="9310" x="3213100" y="2565400"/>
          <p14:tracePt t="9330" x="3244850" y="2552700"/>
          <p14:tracePt t="9351" x="3327400" y="2540000"/>
          <p14:tracePt t="9370" x="3378200" y="2540000"/>
          <p14:tracePt t="9391" x="3435350" y="2546350"/>
          <p14:tracePt t="9410" x="3536950" y="2559050"/>
          <p14:tracePt t="9430" x="3644900" y="2565400"/>
          <p14:tracePt t="9450" x="3714750" y="2559050"/>
          <p14:tracePt t="9470" x="3822700" y="2559050"/>
          <p14:tracePt t="9490" x="3911600" y="2552700"/>
          <p14:tracePt t="9511" x="3994150" y="2540000"/>
          <p14:tracePt t="9530" x="4038600" y="2533650"/>
          <p14:tracePt t="9550" x="4089400" y="2527300"/>
          <p14:tracePt t="9570" x="4114800" y="2520950"/>
          <p14:tracePt t="9590" x="4152900" y="2514600"/>
          <p14:tracePt t="9610" x="4178300" y="2508250"/>
          <p14:tracePt t="9630" x="4191000" y="2508250"/>
          <p14:tracePt t="9650" x="4197350" y="2501900"/>
          <p14:tracePt t="9670" x="4210050" y="2501900"/>
          <p14:tracePt t="9690" x="4216400" y="2495550"/>
          <p14:tracePt t="9751" x="4222750" y="2495550"/>
          <p14:tracePt t="9836" x="4229100" y="2495550"/>
          <p14:tracePt t="9947" x="4235450" y="2489200"/>
          <p14:tracePt t="9999" x="4241800" y="2489200"/>
          <p14:tracePt t="10136" x="4235450" y="2495550"/>
          <p14:tracePt t="10352" x="4229100" y="2495550"/>
          <p14:tracePt t="10608" x="4235450" y="2495550"/>
          <p14:tracePt t="10640" x="4241800" y="2489200"/>
          <p14:tracePt t="10684" x="4248150" y="2482850"/>
          <p14:tracePt t="10712" x="4254500" y="2482850"/>
          <p14:tracePt t="10951" x="4248150" y="2482850"/>
          <p14:tracePt t="11020" x="4248150" y="2476500"/>
          <p14:tracePt t="11036" x="4248150" y="2470150"/>
          <p14:tracePt t="11052" x="4248150" y="2463800"/>
          <p14:tracePt t="11068" x="4248150" y="2457450"/>
          <p14:tracePt t="11076" x="4248150" y="2451100"/>
          <p14:tracePt t="11090" x="4254500" y="2438400"/>
          <p14:tracePt t="11110" x="4254500" y="2419350"/>
          <p14:tracePt t="11130" x="4267200" y="2393950"/>
          <p14:tracePt t="11149" x="4273550" y="2349500"/>
          <p14:tracePt t="11170" x="4273550" y="2317750"/>
          <p14:tracePt t="11189" x="4279900" y="2254250"/>
          <p14:tracePt t="11210" x="4279900" y="2178050"/>
          <p14:tracePt t="11230" x="4279900" y="2127250"/>
          <p14:tracePt t="11250" x="4279900" y="2057400"/>
          <p14:tracePt t="11270" x="4279900" y="2006600"/>
          <p14:tracePt t="11290" x="4273550" y="1974850"/>
          <p14:tracePt t="11309" x="4267200" y="1949450"/>
          <p14:tracePt t="11330" x="4248150" y="1930400"/>
          <p14:tracePt t="11350" x="4229100" y="1917700"/>
          <p14:tracePt t="11370" x="4210050" y="1917700"/>
          <p14:tracePt t="11389" x="4191000" y="1924050"/>
          <p14:tracePt t="11410" x="4184650" y="1936750"/>
          <p14:tracePt t="11429" x="4165600" y="1968500"/>
          <p14:tracePt t="11450" x="4159250" y="2006600"/>
          <p14:tracePt t="11470" x="4152900" y="2025650"/>
          <p14:tracePt t="11490" x="4146550" y="2057400"/>
          <p14:tracePt t="11509" x="4146550" y="2076450"/>
          <p14:tracePt t="11530" x="4146550" y="2089150"/>
          <p14:tracePt t="11550" x="4146550" y="2108200"/>
          <p14:tracePt t="11570" x="4159250" y="2127250"/>
          <p14:tracePt t="11590" x="4171950" y="2146300"/>
          <p14:tracePt t="11610" x="4191000" y="2190750"/>
          <p14:tracePt t="11629" x="4222750" y="2247900"/>
          <p14:tracePt t="11650" x="4241800" y="2279650"/>
          <p14:tracePt t="11670" x="4267200" y="2330450"/>
          <p14:tracePt t="11690" x="4279900" y="2355850"/>
          <p14:tracePt t="11710" x="4298950" y="2387600"/>
          <p14:tracePt t="11729" x="4305300" y="2406650"/>
          <p14:tracePt t="11750" x="4311650" y="2419350"/>
          <p14:tracePt t="11770" x="4311650" y="2432050"/>
          <p14:tracePt t="11789" x="4305300" y="2444750"/>
          <p14:tracePt t="11810" x="4305300" y="2451100"/>
          <p14:tracePt t="11840" x="4298950" y="2457450"/>
          <p14:tracePt t="11856" x="4292600" y="2463800"/>
          <p14:tracePt t="11870" x="4286250" y="2463800"/>
          <p14:tracePt t="11890" x="4273550" y="2476500"/>
          <p14:tracePt t="11909" x="4267200" y="2476500"/>
          <p14:tracePt t="11952" x="4267200" y="2482850"/>
          <p14:tracePt t="11968" x="4273550" y="2489200"/>
          <p14:tracePt t="11976" x="4279900" y="2489200"/>
          <p14:tracePt t="11989" x="4286250" y="2495550"/>
          <p14:tracePt t="12010" x="4305300" y="2514600"/>
          <p14:tracePt t="12030" x="4318000" y="2546350"/>
          <p14:tracePt t="12050" x="4324350" y="2578100"/>
          <p14:tracePt t="12070" x="4324350" y="2628900"/>
          <p14:tracePt t="12089" x="4305300" y="2686050"/>
          <p14:tracePt t="12109" x="4286250" y="2717800"/>
          <p14:tracePt t="12130" x="4254500" y="2749550"/>
          <p14:tracePt t="12149" x="4222750" y="2774950"/>
          <p14:tracePt t="12170" x="4203700" y="2781300"/>
          <p14:tracePt t="12190" x="4184650" y="2794000"/>
          <p14:tracePt t="12224" x="4184650" y="2787650"/>
          <p14:tracePt t="12232" x="4191000" y="2781300"/>
          <p14:tracePt t="12250" x="4203700" y="2768600"/>
          <p14:tracePt t="12269" x="4229100" y="2736850"/>
          <p14:tracePt t="12290" x="4254500" y="2705100"/>
          <p14:tracePt t="12309" x="4273550" y="2647950"/>
          <p14:tracePt t="12330" x="4273550" y="2578100"/>
          <p14:tracePt t="12350" x="4267200" y="2533650"/>
          <p14:tracePt t="12370" x="4241800" y="2482850"/>
          <p14:tracePt t="12389" x="4216400" y="2451100"/>
          <p14:tracePt t="12409" x="4197350" y="2444750"/>
          <p14:tracePt t="12429" x="4178300" y="2438400"/>
          <p14:tracePt t="12449" x="4171950" y="2444750"/>
          <p14:tracePt t="12469" x="4171950" y="2457450"/>
          <p14:tracePt t="12489" x="4184650" y="2482850"/>
          <p14:tracePt t="12510" x="4216400" y="2520950"/>
          <p14:tracePt t="12530" x="4235450" y="2552700"/>
          <p14:tracePt t="12550" x="4267200" y="2597150"/>
          <p14:tracePt t="12569" x="4292600" y="2641600"/>
          <p14:tracePt t="12590" x="4298950" y="2673350"/>
          <p14:tracePt t="12609" x="4298950" y="2717800"/>
          <p14:tracePt t="12629" x="4286250" y="2743200"/>
          <p14:tracePt t="12649" x="4279900" y="2762250"/>
          <p14:tracePt t="12669" x="4273550" y="2768600"/>
          <p14:tracePt t="12689" x="4260850" y="2781300"/>
          <p14:tracePt t="12720" x="4260850" y="2774950"/>
          <p14:tracePt t="12729" x="4260850" y="2768600"/>
          <p14:tracePt t="12750" x="4273550" y="2743200"/>
          <p14:tracePt t="12769" x="4279900" y="2717800"/>
          <p14:tracePt t="12790" x="4298950" y="2673350"/>
          <p14:tracePt t="12809" x="4305300" y="2609850"/>
          <p14:tracePt t="12830" x="4298950" y="2559050"/>
          <p14:tracePt t="12849" x="4279900" y="2489200"/>
          <p14:tracePt t="12870" x="4254500" y="2444750"/>
          <p14:tracePt t="12889" x="4241800" y="2432050"/>
          <p14:tracePt t="12910" x="4235450" y="2425700"/>
          <p14:tracePt t="12929" x="4229100" y="2438400"/>
          <p14:tracePt t="12949" x="4235450" y="2457450"/>
          <p14:tracePt t="12969" x="4254500" y="2501900"/>
          <p14:tracePt t="12989" x="4279900" y="2559050"/>
          <p14:tracePt t="13009" x="4292600" y="2590800"/>
          <p14:tracePt t="13030" x="4305300" y="2647950"/>
          <p14:tracePt t="13049" x="4305300" y="2711450"/>
          <p14:tracePt t="13070" x="4292600" y="2749550"/>
          <p14:tracePt t="13089" x="4267200" y="2787650"/>
          <p14:tracePt t="13109" x="4229100" y="2800350"/>
          <p14:tracePt t="13129" x="4216400" y="2800350"/>
          <p14:tracePt t="13149" x="4203700" y="2794000"/>
          <p14:tracePt t="13169" x="4203700" y="2787650"/>
          <p14:tracePt t="13189" x="4210050" y="2781300"/>
          <p14:tracePt t="13209" x="4229100" y="2755900"/>
          <p14:tracePt t="13229" x="4241800" y="2724150"/>
          <p14:tracePt t="13249" x="4254500" y="2673350"/>
          <p14:tracePt t="13269" x="4267200" y="2616200"/>
          <p14:tracePt t="13289" x="4273550" y="2578100"/>
          <p14:tracePt t="13309" x="4279900" y="2533650"/>
          <p14:tracePt t="13331" x="4279900" y="2514600"/>
          <p14:tracePt t="13350" x="4279900" y="2508250"/>
          <p14:tracePt t="13577" x="4279900" y="2501900"/>
          <p14:tracePt t="13653" x="4273550" y="2508250"/>
          <p14:tracePt t="13713" x="4267200" y="2508250"/>
          <p14:tracePt t="13781" x="4260850" y="2514600"/>
          <p14:tracePt t="13833" x="4254500" y="2514600"/>
          <p14:tracePt t="13853" x="4248150" y="2520950"/>
          <p14:tracePt t="13877" x="4241800" y="2520950"/>
          <p14:tracePt t="13929" x="4241800" y="2527300"/>
          <p14:tracePt t="13989" x="4235450" y="2527300"/>
          <p14:tracePt t="14013" x="4229100" y="2533650"/>
          <p14:tracePt t="14021" x="4222750" y="2533650"/>
          <p14:tracePt t="14029" x="4216400" y="2533650"/>
          <p14:tracePt t="14049" x="4171950" y="2533650"/>
          <p14:tracePt t="14069" x="4146550" y="2527300"/>
          <p14:tracePt t="14089" x="3994150" y="2482850"/>
          <p14:tracePt t="14109" x="3810000" y="2432050"/>
          <p14:tracePt t="14129" x="3657600" y="2393950"/>
          <p14:tracePt t="14149" x="3416300" y="2349500"/>
          <p14:tracePt t="14170" x="3175000" y="2305050"/>
          <p14:tracePt t="14189" x="3028950" y="2279650"/>
          <p14:tracePt t="14209" x="2819400" y="2247900"/>
          <p14:tracePt t="14230" x="2635250" y="2209800"/>
          <p14:tracePt t="14249" x="2533650" y="2190750"/>
          <p14:tracePt t="14269" x="2400300" y="2165350"/>
          <p14:tracePt t="14289" x="2298700" y="2152650"/>
          <p14:tracePt t="14309" x="2254250" y="2139950"/>
          <p14:tracePt t="14329" x="2203450" y="2133600"/>
          <p14:tracePt t="14350" x="2171700" y="2139950"/>
          <p14:tracePt t="14369" x="2152650" y="2139950"/>
          <p14:tracePt t="14389" x="2127250" y="2146300"/>
          <p14:tracePt t="14410" x="2108200" y="2146300"/>
          <p14:tracePt t="14429" x="2101850" y="2146300"/>
          <p14:tracePt t="14450" x="2095500" y="2152650"/>
          <p14:tracePt t="14469" x="2076450" y="2165350"/>
          <p14:tracePt t="14489" x="2070100" y="2178050"/>
          <p14:tracePt t="14510" x="2057400" y="2190750"/>
          <p14:tracePt t="14529" x="2044700" y="2209800"/>
          <p14:tracePt t="14549" x="2038350" y="2222500"/>
          <p14:tracePt t="14570" x="2032000" y="2241550"/>
          <p14:tracePt t="14589" x="2032000" y="2260600"/>
          <p14:tracePt t="14826" x="2076450" y="2247900"/>
          <p14:tracePt t="14837" x="2076450" y="2241550"/>
          <p14:tracePt t="14853" x="2082800" y="2241550"/>
          <p14:tracePt t="14870" x="2089150" y="2241550"/>
          <p14:tracePt t="14889" x="2095500" y="2241550"/>
          <p14:tracePt t="14909" x="2108200" y="2241550"/>
          <p14:tracePt t="14930" x="2120900" y="2241550"/>
          <p14:tracePt t="14949" x="2127250" y="2247900"/>
          <p14:tracePt t="14969" x="2139950" y="2266950"/>
          <p14:tracePt t="14990" x="2152650" y="2298700"/>
          <p14:tracePt t="15009" x="2159000" y="2324100"/>
          <p14:tracePt t="15029" x="2178050" y="2336800"/>
          <p14:tracePt t="15050" x="2203450" y="2336800"/>
          <p14:tracePt t="15069" x="2235200" y="2330450"/>
          <p14:tracePt t="15089" x="2292350" y="2324100"/>
          <p14:tracePt t="15110" x="2362200" y="2317750"/>
          <p14:tracePt t="15129" x="2406650" y="2311400"/>
          <p14:tracePt t="15149" x="2482850" y="2311400"/>
          <p14:tracePt t="15170" x="2552700" y="2305050"/>
          <p14:tracePt t="15190" x="2603500" y="2311400"/>
          <p14:tracePt t="15209" x="2673350" y="2330450"/>
          <p14:tracePt t="15230" x="2730500" y="2368550"/>
          <p14:tracePt t="15249" x="2762250" y="2393950"/>
          <p14:tracePt t="15269" x="2813050" y="2425700"/>
          <p14:tracePt t="15290" x="2851150" y="2451100"/>
          <p14:tracePt t="15309" x="2876550" y="2470150"/>
          <p14:tracePt t="15329" x="2908300" y="2495550"/>
          <p14:tracePt t="15350" x="2940050" y="2508250"/>
          <p14:tracePt t="15369" x="2952750" y="2514600"/>
          <p14:tracePt t="15389" x="2971800" y="2514600"/>
          <p14:tracePt t="15409" x="2984500" y="2514600"/>
          <p14:tracePt t="15570" x="3117850" y="2457450"/>
          <p14:tracePt t="15573" x="3124200" y="2457450"/>
          <p14:tracePt t="15590" x="3136900" y="2451100"/>
          <p14:tracePt t="15609" x="3149600" y="2451100"/>
          <p14:tracePt t="15630" x="3162300" y="2444750"/>
          <p14:tracePt t="15650" x="3175000" y="2438400"/>
          <p14:tracePt t="15669" x="3181350" y="2432050"/>
          <p14:tracePt t="15690" x="3194050" y="2425700"/>
          <p14:tracePt t="15710" x="3200400" y="2419350"/>
          <p14:tracePt t="15729" x="3206750" y="2419350"/>
          <p14:tracePt t="15761" x="3213100" y="2413000"/>
          <p14:tracePt t="15801" x="3219450" y="2413000"/>
          <p14:tracePt t="16026" x="3213100" y="2419350"/>
          <p14:tracePt t="16178" x="3219450" y="2419350"/>
          <p14:tracePt t="16222" x="3219450" y="2413000"/>
          <p14:tracePt t="16306" x="3225800" y="2413000"/>
          <p14:tracePt t="16366" x="3225800" y="2419350"/>
          <p14:tracePt t="16386" x="3232150" y="2425700"/>
          <p14:tracePt t="16522" x="3238500" y="2425700"/>
          <p14:tracePt t="16554" x="3244850" y="2419350"/>
          <p14:tracePt t="16566" x="3251200" y="2419350"/>
          <p14:tracePt t="16582" x="3251200" y="2413000"/>
          <p14:tracePt t="16606" x="3257550" y="2406650"/>
          <p14:tracePt t="16694" x="3257550" y="2400300"/>
          <p14:tracePt t="16710" x="3257550" y="2393950"/>
          <p14:tracePt t="16726" x="3263900" y="2387600"/>
          <p14:tracePt t="16742" x="3263900" y="2381250"/>
          <p14:tracePt t="16754" x="3270250" y="2374900"/>
          <p14:tracePt t="16770" x="3276600" y="2374900"/>
          <p14:tracePt t="16789" x="3282950" y="2368550"/>
          <p14:tracePt t="16809" x="3289300" y="2362200"/>
          <p14:tracePt t="16829" x="3302000" y="2362200"/>
          <p14:tracePt t="16849" x="3308350" y="2362200"/>
          <p14:tracePt t="16869" x="3314700" y="2368550"/>
          <p14:tracePt t="16889" x="3321050" y="2381250"/>
          <p14:tracePt t="16908" x="3327400" y="2387600"/>
          <p14:tracePt t="16930" x="3340100" y="2406650"/>
          <p14:tracePt t="16949" x="3346450" y="2419350"/>
          <p14:tracePt t="16968" x="3365500" y="2444750"/>
          <p14:tracePt t="16990" x="3378200" y="2470150"/>
          <p14:tracePt t="17009" x="3390900" y="2489200"/>
          <p14:tracePt t="17029" x="3397250" y="2514600"/>
          <p14:tracePt t="17049" x="3403600" y="2533650"/>
          <p14:tracePt t="17069" x="3403600" y="2565400"/>
          <p14:tracePt t="17088" x="3397250" y="2603500"/>
          <p14:tracePt t="17109" x="3384550" y="2635250"/>
          <p14:tracePt t="17129" x="3359150" y="2673350"/>
          <p14:tracePt t="17148" x="3321050" y="2705100"/>
          <p14:tracePt t="17169" x="3289300" y="2724150"/>
          <p14:tracePt t="17189" x="3244850" y="2749550"/>
          <p14:tracePt t="17208" x="3206750" y="2762250"/>
          <p14:tracePt t="17230" x="3187700" y="2768600"/>
          <p14:tracePt t="17269" x="3194050" y="2768600"/>
          <p14:tracePt t="17289" x="3206750" y="2762250"/>
          <p14:tracePt t="17309" x="3244850" y="2743200"/>
          <p14:tracePt t="17328" x="3295650" y="2705100"/>
          <p14:tracePt t="17350" x="3340100" y="2654300"/>
          <p14:tracePt t="17369" x="3359150" y="2616200"/>
          <p14:tracePt t="17389" x="3371850" y="2546350"/>
          <p14:tracePt t="17409" x="3365500" y="2508250"/>
          <p14:tracePt t="17428" x="3340100" y="2457450"/>
          <p14:tracePt t="17448" x="3308350" y="2425700"/>
          <p14:tracePt t="17469" x="3289300" y="2413000"/>
          <p14:tracePt t="17488" x="3270250" y="2406650"/>
          <p14:tracePt t="17508" x="3263900" y="2419350"/>
          <p14:tracePt t="17529" x="3270250" y="2438400"/>
          <p14:tracePt t="17549" x="3289300" y="2482850"/>
          <p14:tracePt t="17568" x="3327400" y="2552700"/>
          <p14:tracePt t="17589" x="3352800" y="2603500"/>
          <p14:tracePt t="17608" x="3371850" y="2660650"/>
          <p14:tracePt t="17628" x="3371850" y="2705100"/>
          <p14:tracePt t="17649" x="3352800" y="2724150"/>
          <p14:tracePt t="17668" x="3308350" y="2749550"/>
          <p14:tracePt t="17688" x="3257550" y="2762250"/>
          <p14:tracePt t="17708" x="3225800" y="2762250"/>
          <p14:tracePt t="17728" x="3194050" y="2762250"/>
          <p14:tracePt t="17749" x="3181350" y="2755900"/>
          <p14:tracePt t="17769" x="3187700" y="2749550"/>
          <p14:tracePt t="17788" x="3213100" y="2736850"/>
          <p14:tracePt t="17808" x="3257550" y="2711450"/>
          <p14:tracePt t="17829" x="3282950" y="2686050"/>
          <p14:tracePt t="17848" x="3295650" y="2622550"/>
          <p14:tracePt t="17869" x="3289300" y="2546350"/>
          <p14:tracePt t="17889" x="3276600" y="2495550"/>
          <p14:tracePt t="17908" x="3251200" y="2444750"/>
          <p14:tracePt t="17929" x="3232150" y="2419350"/>
          <p14:tracePt t="17958" x="3232150" y="2432050"/>
          <p14:tracePt t="17968" x="3238500" y="2438400"/>
          <p14:tracePt t="17988" x="3263900" y="2501900"/>
          <p14:tracePt t="18009" x="3289300" y="2552700"/>
          <p14:tracePt t="18028" x="3314700" y="2628900"/>
          <p14:tracePt t="18048" x="3321050" y="2686050"/>
          <p14:tracePt t="18069" x="3321050" y="2717800"/>
          <p14:tracePt t="18088" x="3302000" y="2736850"/>
          <p14:tracePt t="18108" x="3295650" y="2743200"/>
          <p14:tracePt t="18129" x="3295650" y="2736850"/>
          <p14:tracePt t="18148" x="3302000" y="2711450"/>
          <p14:tracePt t="18168" x="3314700" y="2686050"/>
          <p14:tracePt t="18188" x="3333750" y="2667000"/>
          <p14:tracePt t="18210" x="3340100" y="2654300"/>
          <p14:tracePt t="18327" x="3346450" y="2647950"/>
          <p14:tracePt t="18334" x="3321050" y="2590800"/>
          <p14:tracePt t="18348" x="3321050" y="2571750"/>
          <p14:tracePt t="18369" x="3321050" y="2540000"/>
          <p14:tracePt t="18388" x="3314700" y="2495550"/>
          <p14:tracePt t="18408" x="3308350" y="2451100"/>
          <p14:tracePt t="18428" x="3302000" y="2432050"/>
          <p14:tracePt t="18448" x="3295650" y="2406650"/>
          <p14:tracePt t="18468" x="3289300" y="2400300"/>
          <p14:tracePt t="18628" x="3251200" y="2425700"/>
          <p14:tracePt t="18635" x="3257550" y="2438400"/>
          <p14:tracePt t="18649" x="3263900" y="2451100"/>
          <p14:tracePt t="18669" x="3289300" y="2501900"/>
          <p14:tracePt t="18688" x="3308350" y="2565400"/>
          <p14:tracePt t="18709" x="3308350" y="2609850"/>
          <p14:tracePt t="18729" x="3302000" y="2667000"/>
          <p14:tracePt t="18748" x="3282950" y="2711450"/>
          <p14:tracePt t="18769" x="3276600" y="2724150"/>
          <p14:tracePt t="18788" x="3263900" y="2730500"/>
          <p14:tracePt t="18808" x="3257550" y="2730500"/>
          <p14:tracePt t="18902" x="3257550" y="2724150"/>
          <p14:tracePt t="19039" x="3263900" y="2717800"/>
          <p14:tracePt t="19199" x="3270250" y="2717800"/>
          <p14:tracePt t="19267" x="3270250" y="2711450"/>
          <p14:tracePt t="19395" x="3276600" y="2711450"/>
          <p14:tracePt t="19655" x="3276600" y="2705100"/>
          <p14:tracePt t="19671" x="3276600" y="2692400"/>
          <p14:tracePt t="19679" x="3276600" y="2686050"/>
          <p14:tracePt t="19688" x="3270250" y="2673350"/>
          <p14:tracePt t="19708" x="3276600" y="2622550"/>
          <p14:tracePt t="19728" x="3282950" y="2578100"/>
          <p14:tracePt t="19748" x="3295650" y="2527300"/>
          <p14:tracePt t="19768" x="3308350" y="2476500"/>
          <p14:tracePt t="19788" x="3321050" y="2444750"/>
          <p14:tracePt t="19808" x="3340100" y="2406650"/>
          <p14:tracePt t="19828" x="3352800" y="2381250"/>
          <p14:tracePt t="19848" x="3365500" y="2368550"/>
          <p14:tracePt t="19869" x="3378200" y="2368550"/>
          <p14:tracePt t="19888" x="3384550" y="2362200"/>
          <p14:tracePt t="19908" x="3390900" y="2362200"/>
          <p14:tracePt t="19928" x="3397250" y="2362200"/>
          <p14:tracePt t="19963" x="3397250" y="2368550"/>
          <p14:tracePt t="19987" x="3390900" y="2374900"/>
          <p14:tracePt t="20015" x="3390900" y="2381250"/>
          <p14:tracePt t="20031" x="3390900" y="2387600"/>
          <p14:tracePt t="20039" x="3390900" y="2393950"/>
          <p14:tracePt t="20048" x="3390900" y="2400300"/>
          <p14:tracePt t="20068" x="3390900" y="2406650"/>
          <p14:tracePt t="20088" x="3390900" y="2425700"/>
          <p14:tracePt t="20108" x="3397250" y="2444750"/>
          <p14:tracePt t="20128" x="3403600" y="2457450"/>
          <p14:tracePt t="20148" x="3409950" y="2476500"/>
          <p14:tracePt t="20168" x="3422650" y="2489200"/>
          <p14:tracePt t="20188" x="3429000" y="2495550"/>
          <p14:tracePt t="20459" x="3467100" y="2438400"/>
          <p14:tracePt t="20467" x="3460750" y="2432050"/>
          <p14:tracePt t="20475" x="3448050" y="2419350"/>
          <p14:tracePt t="20488" x="3441700" y="2413000"/>
          <p14:tracePt t="20508" x="3403600" y="2381250"/>
          <p14:tracePt t="20528" x="3352800" y="2349500"/>
          <p14:tracePt t="20549" x="3321050" y="2343150"/>
          <p14:tracePt t="20568" x="3263900" y="2330450"/>
          <p14:tracePt t="20588" x="3213100" y="2324100"/>
          <p14:tracePt t="20608" x="3187700" y="2330450"/>
          <p14:tracePt t="20628" x="3143250" y="2343150"/>
          <p14:tracePt t="20648" x="3098800" y="2368550"/>
          <p14:tracePt t="20668" x="3073400" y="2387600"/>
          <p14:tracePt t="20688" x="3048000" y="2413000"/>
          <p14:tracePt t="20708" x="3016250" y="2438400"/>
          <p14:tracePt t="20728" x="3003550" y="2451100"/>
          <p14:tracePt t="20748" x="2990850" y="2470150"/>
          <p14:tracePt t="20768" x="2984500" y="2482850"/>
          <p14:tracePt t="20788" x="2984500" y="2495550"/>
          <p14:tracePt t="20808" x="2997200" y="2508250"/>
          <p14:tracePt t="20828" x="3028950" y="2527300"/>
          <p14:tracePt t="20848" x="3054350" y="2533650"/>
          <p14:tracePt t="20869" x="3117850" y="2546350"/>
          <p14:tracePt t="20888" x="3181350" y="2559050"/>
          <p14:tracePt t="20908" x="3225800" y="2559050"/>
          <p14:tracePt t="20928" x="3295650" y="2559050"/>
          <p14:tracePt t="20948" x="3359150" y="2546350"/>
          <p14:tracePt t="20968" x="3403600" y="2540000"/>
          <p14:tracePt t="20988" x="3454400" y="2514600"/>
          <p14:tracePt t="21008" x="3498850" y="2495550"/>
          <p14:tracePt t="21028" x="3517900" y="2476500"/>
          <p14:tracePt t="21048" x="3536950" y="2451100"/>
          <p14:tracePt t="21068" x="3536950" y="2419350"/>
          <p14:tracePt t="21088" x="3530600" y="2400300"/>
          <p14:tracePt t="21108" x="3505200" y="2368550"/>
          <p14:tracePt t="21128" x="3467100" y="2336800"/>
          <p14:tracePt t="21148" x="3435350" y="2324100"/>
          <p14:tracePt t="21168" x="3384550" y="2311400"/>
          <p14:tracePt t="21188" x="3327400" y="2298700"/>
          <p14:tracePt t="21208" x="3289300" y="2298700"/>
          <p14:tracePt t="21228" x="3225800" y="2305050"/>
          <p14:tracePt t="21248" x="3168650" y="2317750"/>
          <p14:tracePt t="21268" x="3130550" y="2324100"/>
          <p14:tracePt t="21288" x="3086100" y="2349500"/>
          <p14:tracePt t="21308" x="3054350" y="2374900"/>
          <p14:tracePt t="21328" x="3041650" y="2393950"/>
          <p14:tracePt t="21348" x="3028950" y="2432050"/>
          <p14:tracePt t="21368" x="3035300" y="2457450"/>
          <p14:tracePt t="21388" x="3048000" y="2476500"/>
          <p14:tracePt t="21408" x="3073400" y="2495550"/>
          <p14:tracePt t="21428" x="3111500" y="2508250"/>
          <p14:tracePt t="21448" x="3136900" y="2514600"/>
          <p14:tracePt t="21468" x="3181350" y="2520950"/>
          <p14:tracePt t="21488" x="3238500" y="2514600"/>
          <p14:tracePt t="21508" x="3270250" y="2514600"/>
          <p14:tracePt t="21528" x="3327400" y="2508250"/>
          <p14:tracePt t="21548" x="3371850" y="2501900"/>
          <p14:tracePt t="21568" x="3397250" y="2495550"/>
          <p14:tracePt t="21588" x="3429000" y="2482850"/>
          <p14:tracePt t="21608" x="3441700" y="2476500"/>
          <p14:tracePt t="21628" x="3448050" y="2463800"/>
          <p14:tracePt t="21648" x="3441700" y="2457450"/>
          <p14:tracePt t="21668" x="3441700" y="2451100"/>
          <p14:tracePt t="21708" x="3435350" y="2444750"/>
          <p14:tracePt t="21744" x="3429000" y="2444750"/>
          <p14:tracePt t="21911" x="3435350" y="2444750"/>
          <p14:tracePt t="22128" x="3429000" y="2438400"/>
          <p14:tracePt t="22160" x="3422650" y="2444750"/>
          <p14:tracePt t="22180" x="3416300" y="2444750"/>
          <p14:tracePt t="22196" x="3416300" y="2451100"/>
          <p14:tracePt t="22212" x="3416300" y="2457450"/>
          <p14:tracePt t="22220" x="3416300" y="2463800"/>
          <p14:tracePt t="22228" x="3409950" y="2470150"/>
          <p14:tracePt t="22249" x="3409950" y="2489200"/>
          <p14:tracePt t="22268" x="3409950" y="2508250"/>
          <p14:tracePt t="22288" x="3422650" y="2552700"/>
          <p14:tracePt t="22308" x="3441700" y="2609850"/>
          <p14:tracePt t="22328" x="3454400" y="2647950"/>
          <p14:tracePt t="22348" x="3486150" y="2692400"/>
          <p14:tracePt t="22369" x="3498850" y="2717800"/>
          <p14:tracePt t="22388" x="3505200" y="2717800"/>
          <p14:tracePt t="22408" x="3511550" y="2724150"/>
          <p14:tracePt t="22452" x="3511550" y="2717800"/>
          <p14:tracePt t="22468" x="3505200" y="2711450"/>
          <p14:tracePt t="22472" x="3498850" y="2705100"/>
          <p14:tracePt t="22488" x="3486150" y="2692400"/>
          <p14:tracePt t="22508" x="3473450" y="2679700"/>
          <p14:tracePt t="22528" x="3441700" y="2660650"/>
          <p14:tracePt t="22549" x="3397250" y="2641600"/>
          <p14:tracePt t="22568" x="3359150" y="2635250"/>
          <p14:tracePt t="22588" x="3302000" y="2628900"/>
          <p14:tracePt t="22609" x="3244850" y="2628900"/>
          <p14:tracePt t="22628" x="3206750" y="2635250"/>
          <p14:tracePt t="22648" x="3162300" y="2660650"/>
          <p14:tracePt t="22668" x="3124200" y="2686050"/>
          <p14:tracePt t="22688" x="3105150" y="2705100"/>
          <p14:tracePt t="22708" x="3092450" y="2736850"/>
          <p14:tracePt t="22729" x="3111500" y="2774950"/>
          <p14:tracePt t="22747" x="3136900" y="2794000"/>
          <p14:tracePt t="22768" x="3194050" y="2819400"/>
          <p14:tracePt t="22788" x="3263900" y="2825750"/>
          <p14:tracePt t="22808" x="3308350" y="2825750"/>
          <p14:tracePt t="22828" x="3378200" y="2813050"/>
          <p14:tracePt t="22848" x="3429000" y="2794000"/>
          <p14:tracePt t="22868" x="3448050" y="2774950"/>
          <p14:tracePt t="22889" x="3454400" y="2730500"/>
          <p14:tracePt t="22908" x="3435350" y="2673350"/>
          <p14:tracePt t="22927" x="3403600" y="2647950"/>
          <p14:tracePt t="22948" x="3346450" y="2628900"/>
          <p14:tracePt t="22968" x="3295650" y="2635250"/>
          <p14:tracePt t="22987" x="3270250" y="2641600"/>
          <p14:tracePt t="23009" x="3257550" y="2673350"/>
          <p14:tracePt t="23028" x="3251200" y="2711450"/>
          <p14:tracePt t="23047" x="3263900" y="2736850"/>
          <p14:tracePt t="23069" x="3276600" y="2755900"/>
          <p14:tracePt t="23088" x="3289300" y="2762250"/>
          <p14:tracePt t="23108" x="3295650" y="2762250"/>
          <p14:tracePt t="23172" x="3289300" y="2755900"/>
          <p14:tracePt t="23196" x="3282950" y="2755900"/>
          <p14:tracePt t="23264" x="3289300" y="2755900"/>
          <p14:tracePt t="23276" x="3295650" y="2755900"/>
          <p14:tracePt t="23316" x="3302000" y="2755900"/>
          <p14:tracePt t="23436" x="3308350" y="2755900"/>
          <p14:tracePt t="23472" x="3308350" y="2749550"/>
          <p14:tracePt t="23496" x="3314700" y="2749550"/>
          <p14:tracePt t="23512" x="3321050" y="2749550"/>
          <p14:tracePt t="23532" x="3327400" y="2743200"/>
          <p14:tracePt t="23572" x="3327400" y="2736850"/>
          <p14:tracePt t="23769" x="3333750" y="2736850"/>
          <p14:tracePt t="23933" x="3340100" y="2736850"/>
          <p14:tracePt t="24052" x="3346450" y="2736850"/>
          <p14:tracePt t="24089" x="3346450" y="2743200"/>
          <p14:tracePt t="24112" x="3346450" y="2749550"/>
          <p14:tracePt t="24136" x="3340100" y="2755900"/>
          <p14:tracePt t="24156" x="3340100" y="2762250"/>
          <p14:tracePt t="24172" x="3333750" y="2762250"/>
          <p14:tracePt t="24189" x="3327400" y="2768600"/>
          <p14:tracePt t="24200" x="3327400" y="2774950"/>
          <p14:tracePt t="24217" x="3321050" y="2781300"/>
          <p14:tracePt t="24232" x="3314700" y="2781300"/>
          <p14:tracePt t="24249" x="3314700" y="2787650"/>
          <p14:tracePt t="24269" x="3308350" y="2794000"/>
          <p14:tracePt t="24287" x="3302000" y="2800350"/>
          <p14:tracePt t="24309" x="3302000" y="2806700"/>
          <p14:tracePt t="24327" x="3295650" y="2800350"/>
          <p14:tracePt t="24347" x="3282950" y="2787650"/>
          <p14:tracePt t="24369" x="3263900" y="2755900"/>
          <p14:tracePt t="24388" x="3257550" y="2730500"/>
          <p14:tracePt t="24407" x="3257550" y="2686050"/>
          <p14:tracePt t="24428" x="3270250" y="2660650"/>
          <p14:tracePt t="24447" x="3289300" y="2616200"/>
          <p14:tracePt t="24467" x="3314700" y="2597150"/>
          <p14:tracePt t="24487" x="3327400" y="2584450"/>
          <p14:tracePt t="24507" x="3352800" y="2590800"/>
          <p14:tracePt t="24527" x="3365500" y="2597150"/>
          <p14:tracePt t="24549" x="3378200" y="2603500"/>
          <p14:tracePt t="24567" x="3378200" y="2609850"/>
          <p14:tracePt t="24609" x="3378200" y="2603500"/>
          <p14:tracePt t="24625" x="3371850" y="2597150"/>
          <p14:tracePt t="24629" x="3359150" y="2597150"/>
          <p14:tracePt t="24647" x="3340100" y="2590800"/>
          <p14:tracePt t="24667" x="3314700" y="2590800"/>
          <p14:tracePt t="24687" x="3263900" y="2584450"/>
          <p14:tracePt t="24707" x="3206750" y="2552700"/>
          <p14:tracePt t="24727" x="3162300" y="2514600"/>
          <p14:tracePt t="24747" x="3067050" y="2457450"/>
          <p14:tracePt t="24767" x="2952750" y="2381250"/>
          <p14:tracePt t="24787" x="2870200" y="2336800"/>
          <p14:tracePt t="24807" x="2736850" y="2260600"/>
          <p14:tracePt t="24827" x="2597150" y="2222500"/>
          <p14:tracePt t="24847" x="2514600" y="2203450"/>
          <p14:tracePt t="24867" x="2393950" y="2197100"/>
          <p14:tracePt t="24887" x="2298700" y="2209800"/>
          <p14:tracePt t="24907" x="2247900" y="2228850"/>
          <p14:tracePt t="24927" x="2184400" y="2260600"/>
          <p14:tracePt t="24947" x="2139950" y="2286000"/>
          <p14:tracePt t="24967" x="2120900" y="2298700"/>
          <p14:tracePt t="24987" x="2108200" y="2317750"/>
          <p14:tracePt t="25007" x="2101850" y="2324100"/>
          <p14:tracePt t="25061" x="2108200" y="2324100"/>
          <p14:tracePt t="25073" x="2114550" y="2324100"/>
          <p14:tracePt t="25097" x="2120900" y="2317750"/>
          <p14:tracePt t="25322" x="2184400" y="2305050"/>
          <p14:tracePt t="25329" x="2190750" y="2305050"/>
          <p14:tracePt t="25348" x="2203450" y="2298700"/>
          <p14:tracePt t="25368" x="2228850" y="2286000"/>
          <p14:tracePt t="25387" x="2292350" y="2266950"/>
          <p14:tracePt t="25407" x="2387600" y="2235200"/>
          <p14:tracePt t="25427" x="2463800" y="2209800"/>
          <p14:tracePt t="25447" x="2597150" y="2159000"/>
          <p14:tracePt t="25467" x="2749550" y="2101850"/>
          <p14:tracePt t="25487" x="2863850" y="2063750"/>
          <p14:tracePt t="25507" x="3041650" y="1993900"/>
          <p14:tracePt t="25527" x="3225800" y="1943100"/>
          <p14:tracePt t="25548" x="3346450" y="1911350"/>
          <p14:tracePt t="25567" x="3517900" y="1892300"/>
          <p14:tracePt t="25587" x="3676650" y="1898650"/>
          <p14:tracePt t="25607" x="3765550" y="1905000"/>
          <p14:tracePt t="25628" x="3879850" y="1924050"/>
          <p14:tracePt t="25647" x="3968750" y="1943100"/>
          <p14:tracePt t="25667" x="4013200" y="1968500"/>
          <p14:tracePt t="25687" x="4057650" y="2012950"/>
          <p14:tracePt t="25707" x="4083050" y="2063750"/>
          <p14:tracePt t="25727" x="4095750" y="2095500"/>
          <p14:tracePt t="25747" x="4102100" y="2146300"/>
          <p14:tracePt t="25767" x="4108450" y="2178050"/>
          <p14:tracePt t="25787" x="4108450" y="2197100"/>
          <p14:tracePt t="25807" x="4108450" y="2216150"/>
          <p14:tracePt t="25827" x="4108450" y="2235200"/>
          <p14:tracePt t="25847" x="4114800" y="2241550"/>
          <p14:tracePt t="25868" x="4114800" y="2247900"/>
          <p14:tracePt t="25887" x="4121150" y="2247900"/>
          <p14:tracePt t="25907" x="4127500" y="2254250"/>
          <p14:tracePt t="25927" x="4127500" y="2260600"/>
          <p14:tracePt t="25947" x="4133850" y="2266950"/>
          <p14:tracePt t="25997" x="4133850" y="2273300"/>
          <p14:tracePt t="26021" x="4133850" y="2279650"/>
          <p14:tracePt t="26037" x="4140200" y="2286000"/>
          <p14:tracePt t="26045" x="4140200" y="2292350"/>
          <p14:tracePt t="26049" x="4140200" y="2298700"/>
          <p14:tracePt t="26067" x="4140200" y="2305050"/>
          <p14:tracePt t="26087" x="4146550" y="2317750"/>
          <p14:tracePt t="26107" x="4146550" y="2330450"/>
          <p14:tracePt t="26127" x="4152900" y="2349500"/>
          <p14:tracePt t="26147" x="4159250" y="2362200"/>
          <p14:tracePt t="26167" x="4159250" y="2374900"/>
          <p14:tracePt t="26187" x="4165600" y="2381250"/>
          <p14:tracePt t="26207" x="4165600" y="2387600"/>
          <p14:tracePt t="26227" x="4171950" y="2400300"/>
          <p14:tracePt t="26247" x="4178300" y="2406650"/>
          <p14:tracePt t="26267" x="4184650" y="2413000"/>
          <p14:tracePt t="26287" x="4191000" y="2419350"/>
          <p14:tracePt t="26307" x="4197350" y="2425700"/>
          <p14:tracePt t="26327" x="4203700" y="2432050"/>
          <p14:tracePt t="26353" x="4210050" y="2438400"/>
          <p14:tracePt t="26449" x="4216400" y="2444750"/>
          <p14:tracePt t="26545" x="4222750" y="2451100"/>
          <p14:tracePt t="26637" x="4229100" y="2444750"/>
          <p14:tracePt t="26665" x="4229100" y="2438400"/>
          <p14:tracePt t="26681" x="4222750" y="2438400"/>
          <p14:tracePt t="26690" x="4222750" y="2432050"/>
          <p14:tracePt t="26707" x="4216400" y="2419350"/>
          <p14:tracePt t="26727" x="4191000" y="2393950"/>
          <p14:tracePt t="26747" x="4165600" y="2374900"/>
          <p14:tracePt t="26767" x="4121150" y="2355850"/>
          <p14:tracePt t="26787" x="4070350" y="2343150"/>
          <p14:tracePt t="26807" x="4032250" y="2343150"/>
          <p14:tracePt t="26827" x="3981450" y="2355850"/>
          <p14:tracePt t="26847" x="3956050" y="2368550"/>
          <p14:tracePt t="26867" x="3937000" y="2393950"/>
          <p14:tracePt t="26887" x="3937000" y="2425700"/>
          <p14:tracePt t="26907" x="3949700" y="2444750"/>
          <p14:tracePt t="26927" x="3987800" y="2470150"/>
          <p14:tracePt t="26947" x="4032250" y="2482850"/>
          <p14:tracePt t="26967" x="4064000" y="2489200"/>
          <p14:tracePt t="26987" x="4102100" y="2482850"/>
          <p14:tracePt t="27007" x="4133850" y="2476500"/>
          <p14:tracePt t="27027" x="4146550" y="2470150"/>
          <p14:tracePt t="27047" x="4152900" y="2463800"/>
          <p14:tracePt t="27067" x="4159250" y="2457450"/>
          <p14:tracePt t="27109" x="4152900" y="2451100"/>
          <p14:tracePt t="27125" x="4152900" y="2444750"/>
          <p14:tracePt t="27150" x="4152900" y="2438400"/>
          <p14:tracePt t="27161" x="4146550" y="2438400"/>
          <p14:tracePt t="27178" x="4140200" y="2432050"/>
          <p14:tracePt t="27187" x="4133850" y="2425700"/>
          <p14:tracePt t="27207" x="4108450" y="2419350"/>
          <p14:tracePt t="27227" x="4057650" y="2413000"/>
          <p14:tracePt t="27246" x="4006850" y="2425700"/>
          <p14:tracePt t="27267" x="3981450" y="2438400"/>
          <p14:tracePt t="27287" x="3956050" y="2463800"/>
          <p14:tracePt t="27307" x="3937000" y="2495550"/>
          <p14:tracePt t="27327" x="3937000" y="2508250"/>
          <p14:tracePt t="27347" x="3930650" y="2520950"/>
          <p14:tracePt t="27409" x="3924300" y="2527300"/>
          <p14:tracePt t="27434" x="3924300" y="2520950"/>
          <p14:tracePt t="27458" x="3917950" y="2520950"/>
          <p14:tracePt t="27478" x="3911600" y="2520950"/>
          <p14:tracePt t="27502" x="3905250" y="2527300"/>
          <p14:tracePt t="27518" x="3898900" y="2527300"/>
          <p14:tracePt t="27553" x="3892550" y="2533650"/>
          <p14:tracePt t="27570" x="3886200" y="2533650"/>
          <p14:tracePt t="27586" x="3886200" y="2540000"/>
          <p14:tracePt t="27598" x="3879850" y="2540000"/>
          <p14:tracePt t="27622" x="3873500" y="2546350"/>
          <p14:tracePt t="27690" x="3873500" y="2540000"/>
          <p14:tracePt t="27706" x="3879850" y="2533650"/>
          <p14:tracePt t="27710" x="3886200" y="2533650"/>
          <p14:tracePt t="27727" x="3905250" y="2527300"/>
          <p14:tracePt t="27747" x="3924300" y="2520950"/>
          <p14:tracePt t="27767" x="3968750" y="2520950"/>
          <p14:tracePt t="27787" x="4019550" y="2520950"/>
          <p14:tracePt t="27807" x="4051300" y="2527300"/>
          <p14:tracePt t="27827" x="4108450" y="2546350"/>
          <p14:tracePt t="27847" x="4159250" y="2559050"/>
          <p14:tracePt t="27867" x="4191000" y="2565400"/>
          <p14:tracePt t="27887" x="4222750" y="2578100"/>
          <p14:tracePt t="27907" x="4235450" y="2590800"/>
          <p14:tracePt t="27927" x="4241800" y="2603500"/>
          <p14:tracePt t="27947" x="4235450" y="2622550"/>
          <p14:tracePt t="27967" x="4222750" y="2647950"/>
          <p14:tracePt t="27987" x="4203700" y="2660650"/>
          <p14:tracePt t="28007" x="4165600" y="2686050"/>
          <p14:tracePt t="28027" x="4114800" y="2717800"/>
          <p14:tracePt t="28047" x="4070350" y="2730500"/>
          <p14:tracePt t="28067" x="3994150" y="2743200"/>
          <p14:tracePt t="28087" x="3917950" y="2749550"/>
          <p14:tracePt t="28106" x="3886200" y="2743200"/>
          <p14:tracePt t="28127" x="3854450" y="2743200"/>
          <p14:tracePt t="28146" x="3860800" y="2730500"/>
          <p14:tracePt t="28167" x="3879850" y="2724150"/>
          <p14:tracePt t="28187" x="3930650" y="2717800"/>
          <p14:tracePt t="28207" x="4006850" y="2711450"/>
          <p14:tracePt t="28226" x="4064000" y="2711450"/>
          <p14:tracePt t="28247" x="4127500" y="2717800"/>
          <p14:tracePt t="28266" x="4178300" y="2717800"/>
          <p14:tracePt t="28287" x="4191000" y="2717800"/>
          <p14:tracePt t="28306" x="4203700" y="2717800"/>
          <p14:tracePt t="28342" x="4197350" y="2724150"/>
          <p14:tracePt t="28366" x="4191000" y="2730500"/>
          <p14:tracePt t="28390" x="4191000" y="2736850"/>
          <p14:tracePt t="28562" x="4178300" y="2736850"/>
          <p14:tracePt t="28570" x="4171950" y="2730500"/>
          <p14:tracePt t="28587" x="4159250" y="2724150"/>
          <p14:tracePt t="28607" x="4095750" y="2667000"/>
          <p14:tracePt t="33076" x="2368550" y="4876800"/>
          <p14:tracePt t="33079" x="2368550" y="4883150"/>
          <p14:tracePt t="33088" x="2381250" y="4889500"/>
          <p14:tracePt t="33105" x="2413000" y="4921250"/>
          <p14:tracePt t="33126" x="2489200" y="4953000"/>
          <p14:tracePt t="33146" x="2559050" y="4953000"/>
          <p14:tracePt t="33166" x="2654300" y="4889500"/>
          <p14:tracePt t="33185" x="2749550" y="4806950"/>
          <p14:tracePt t="33206" x="2806700" y="4768850"/>
          <p14:tracePt t="33225" x="2895600" y="4718050"/>
          <p14:tracePt t="33245" x="2965450" y="4654550"/>
          <p14:tracePt t="33266" x="3003550" y="4597400"/>
          <p14:tracePt t="33286" x="3054350" y="4508500"/>
          <p14:tracePt t="33306" x="3098800" y="4425950"/>
          <p14:tracePt t="33326" x="3124200" y="4394200"/>
          <p14:tracePt t="33345" x="3168650" y="4368800"/>
          <p14:tracePt t="33366" x="3213100" y="4362450"/>
          <p14:tracePt t="33386" x="3238500" y="4356100"/>
          <p14:tracePt t="33405" x="3263900" y="4330700"/>
          <p14:tracePt t="33426" x="3289300" y="4292600"/>
          <p14:tracePt t="33446" x="3308350" y="4286250"/>
          <p14:tracePt t="33465" x="3352800" y="4311650"/>
          <p14:tracePt t="33486" x="3384550" y="4349750"/>
          <p14:tracePt t="33506" x="3429000" y="4394200"/>
          <p14:tracePt t="33525" x="3473450" y="4419600"/>
          <p14:tracePt t="33546" x="3492500" y="4432300"/>
          <p14:tracePt t="33566" x="3511550" y="4445000"/>
          <p14:tracePt t="33585" x="3517900" y="4464050"/>
          <p14:tracePt t="33606" x="3524250" y="4483100"/>
          <p14:tracePt t="33626" x="3511550" y="4521200"/>
          <p14:tracePt t="33645" x="3505200" y="4565650"/>
          <p14:tracePt t="33665" x="3498850" y="4591050"/>
          <p14:tracePt t="33686" x="3492500" y="4641850"/>
          <p14:tracePt t="33706" x="3479800" y="4692650"/>
          <p14:tracePt t="33726" x="3473450" y="4724400"/>
          <p14:tracePt t="33746" x="3467100" y="4762500"/>
          <p14:tracePt t="33765" x="3454400" y="4794250"/>
          <p14:tracePt t="33786" x="3448050" y="4819650"/>
          <p14:tracePt t="33806" x="3435350" y="4845050"/>
          <p14:tracePt t="33825" x="3422650" y="4864100"/>
          <p14:tracePt t="33846" x="3409950" y="4876800"/>
          <p14:tracePt t="33866" x="3429000" y="4883150"/>
          <p14:tracePt t="33886" x="3416300" y="4889500"/>
          <p14:tracePt t="33906" x="3435350" y="4895850"/>
          <p14:tracePt t="35325" x="3098800" y="4019550"/>
          <p14:tracePt t="35346" x="3117850" y="4006850"/>
          <p14:tracePt t="35365" x="3175000" y="4000500"/>
          <p14:tracePt t="35385" x="3251200" y="4038600"/>
          <p14:tracePt t="35405" x="3289300" y="4083050"/>
          <p14:tracePt t="35425" x="3340100" y="4146550"/>
          <p14:tracePt t="35445" x="3378200" y="4191000"/>
          <p14:tracePt t="35465" x="3403600" y="4222750"/>
          <p14:tracePt t="35485" x="3429000" y="4292600"/>
          <p14:tracePt t="35505" x="3435350" y="4356100"/>
          <p14:tracePt t="35525" x="3429000" y="4394200"/>
          <p14:tracePt t="35546" x="3409950" y="4438650"/>
          <p14:tracePt t="35565" x="3378200" y="4489450"/>
          <p14:tracePt t="35585" x="3352800" y="4495800"/>
          <p14:tracePt t="35605" x="3321050" y="4483100"/>
          <p14:tracePt t="35625" x="3302000" y="4464050"/>
          <p14:tracePt t="35645" x="3282950" y="4445000"/>
          <p14:tracePt t="35665" x="3270250" y="4425950"/>
          <p14:tracePt t="35685" x="3270250" y="4413250"/>
          <p14:tracePt t="35705" x="3276600" y="4387850"/>
          <p14:tracePt t="35725" x="3276600" y="4375150"/>
          <p14:tracePt t="35745" x="3276600" y="4368800"/>
          <p14:tracePt t="35765" x="3263900" y="4356100"/>
          <p14:tracePt t="35785" x="3251200" y="4349750"/>
          <p14:tracePt t="35805" x="3232150" y="4349750"/>
          <p14:tracePt t="35825" x="3187700" y="4387850"/>
          <p14:tracePt t="35846" x="3117850" y="4457700"/>
          <p14:tracePt t="35865" x="3067050" y="4508500"/>
          <p14:tracePt t="35885" x="2978150" y="4565650"/>
          <p14:tracePt t="35905" x="2889250" y="4565650"/>
          <p14:tracePt t="35925" x="2832100" y="4540250"/>
          <p14:tracePt t="35945" x="2743200" y="4495800"/>
          <p14:tracePt t="35965" x="2647950" y="4451350"/>
          <p14:tracePt t="35986" x="2584450" y="4413250"/>
          <p14:tracePt t="36005" x="2501900" y="4362450"/>
          <p14:tracePt t="36025" x="2432050" y="4318000"/>
          <p14:tracePt t="36045" x="2393950" y="4298950"/>
          <p14:tracePt t="36065" x="2355850" y="4286250"/>
          <p14:tracePt t="36085" x="2330450" y="4292600"/>
          <p14:tracePt t="36105" x="2311400" y="4305300"/>
          <p14:tracePt t="36125" x="2279650" y="4330700"/>
          <p14:tracePt t="36148" x="2254250" y="4343400"/>
          <p14:tracePt t="36273" x="2222500" y="4330700"/>
          <p14:tracePt t="36281" x="2247900" y="4330700"/>
          <p14:tracePt t="36289" x="2266950" y="4324350"/>
          <p14:tracePt t="36305" x="2324100" y="4318000"/>
          <p14:tracePt t="36325" x="2413000" y="4311650"/>
          <p14:tracePt t="36345" x="2476500" y="4305300"/>
          <p14:tracePt t="36365" x="2578100" y="4298950"/>
          <p14:tracePt t="36386" x="2692400" y="4298950"/>
          <p14:tracePt t="36405" x="2781300" y="4286250"/>
          <p14:tracePt t="36425" x="2921000" y="4260850"/>
          <p14:tracePt t="36445" x="3073400" y="4222750"/>
          <p14:tracePt t="36465" x="3181350" y="4203700"/>
          <p14:tracePt t="36485" x="3359150" y="4191000"/>
          <p14:tracePt t="36505" x="3536950" y="4184650"/>
          <p14:tracePt t="36525" x="3651250" y="4178300"/>
          <p14:tracePt t="36546" x="3810000" y="4165600"/>
          <p14:tracePt t="36565" x="3968750" y="4146550"/>
          <p14:tracePt t="36585" x="4076700" y="4133850"/>
          <p14:tracePt t="36606" x="4222750" y="4127500"/>
          <p14:tracePt t="36625" x="4356100" y="4121150"/>
          <p14:tracePt t="36645" x="4425950" y="4114800"/>
          <p14:tracePt t="36665" x="4514850" y="4114800"/>
          <p14:tracePt t="36686" x="4584700" y="4114800"/>
          <p14:tracePt t="36705" x="4616450" y="4108450"/>
          <p14:tracePt t="36725" x="4648200" y="4108450"/>
          <p14:tracePt t="36745" x="4667250" y="4102100"/>
          <p14:tracePt t="36765" x="4673600" y="4102100"/>
          <p14:tracePt t="36881" x="4679950" y="4108450"/>
          <p14:tracePt t="36965" x="4673600" y="4114800"/>
          <p14:tracePt t="36981" x="4667250" y="4114800"/>
          <p14:tracePt t="36993" x="4660900" y="4121150"/>
          <p14:tracePt t="37009" x="4654550" y="4121150"/>
          <p14:tracePt t="37025" x="4648200" y="4121150"/>
          <p14:tracePt t="37046" x="4635500" y="4114800"/>
          <p14:tracePt t="37065" x="4622800" y="4114800"/>
          <p14:tracePt t="37085" x="4610100" y="4114800"/>
          <p14:tracePt t="37105" x="4597400" y="4121150"/>
          <p14:tracePt t="37125" x="4591050" y="4121150"/>
          <p14:tracePt t="37213" x="4584700" y="4121150"/>
          <p14:tracePt t="37229" x="4578350" y="4127500"/>
          <p14:tracePt t="37233" x="4572000" y="4127500"/>
          <p14:tracePt t="37249" x="4565650" y="4133850"/>
          <p14:tracePt t="37266" x="4552950" y="4140200"/>
          <p14:tracePt t="37285" x="4546600" y="4146550"/>
          <p14:tracePt t="37305" x="4533900" y="4152900"/>
          <p14:tracePt t="37325" x="4527550" y="4152900"/>
          <p14:tracePt t="37369" x="4533900" y="4146550"/>
          <p14:tracePt t="37385" x="4533900" y="4140200"/>
          <p14:tracePt t="37393" x="4540250" y="4133850"/>
          <p14:tracePt t="37405" x="4540250" y="4127500"/>
          <p14:tracePt t="37425" x="4540250" y="4108450"/>
          <p14:tracePt t="37445" x="4540250" y="4089400"/>
          <p14:tracePt t="37513" x="4540250" y="4083050"/>
          <p14:tracePt t="37537" x="4546600" y="4076700"/>
          <p14:tracePt t="37549" x="4552950" y="4076700"/>
          <p14:tracePt t="37565" x="4559300" y="4064000"/>
          <p14:tracePt t="37573" x="4565650" y="4064000"/>
          <p14:tracePt t="37585" x="4572000" y="4057650"/>
          <p14:tracePt t="37605" x="4584700" y="4032250"/>
          <p14:tracePt t="37625" x="4597400" y="4006850"/>
          <p14:tracePt t="37645" x="4610100" y="3987800"/>
          <p14:tracePt t="37665" x="4629150" y="3949700"/>
          <p14:tracePt t="37685" x="4654550" y="3917950"/>
          <p14:tracePt t="37705" x="4673600" y="3898900"/>
          <p14:tracePt t="37725" x="4705350" y="3879850"/>
          <p14:tracePt t="37745" x="4730750" y="3867150"/>
          <p14:tracePt t="37765" x="4749800" y="3854450"/>
          <p14:tracePt t="37786" x="4762500" y="3848100"/>
          <p14:tracePt t="37837" x="4749800" y="3854450"/>
          <p14:tracePt t="37865" x="4737100" y="3860800"/>
          <p14:tracePt t="37881" x="4730750" y="3867150"/>
          <p14:tracePt t="37889" x="4724400" y="3867150"/>
          <p14:tracePt t="37906" x="4711700" y="3873500"/>
          <p14:tracePt t="37925" x="4699000" y="3873500"/>
          <p14:tracePt t="37945" x="4692650" y="3879850"/>
          <p14:tracePt t="37977" x="4686300" y="3873500"/>
          <p14:tracePt t="38009" x="4679950" y="3873500"/>
          <p14:tracePt t="38137" x="4673600" y="3873500"/>
          <p14:tracePt t="38157" x="4667250" y="3867150"/>
          <p14:tracePt t="38182" x="4660900" y="3867150"/>
          <p14:tracePt t="38213" x="4654550" y="3873500"/>
          <p14:tracePt t="38226" x="4648200" y="3873500"/>
          <p14:tracePt t="38241" x="4635500" y="3879850"/>
          <p14:tracePt t="38257" x="4629150" y="3879850"/>
          <p14:tracePt t="38266" x="4622800" y="3886200"/>
          <p14:tracePt t="38285" x="4603750" y="3886200"/>
          <p14:tracePt t="38305" x="4597400" y="3886200"/>
          <p14:tracePt t="38325" x="4584700" y="3886200"/>
          <p14:tracePt t="38362" x="4578350" y="3892550"/>
          <p14:tracePt t="38430" x="4572000" y="3898900"/>
          <p14:tracePt t="38437" x="4565650" y="3898900"/>
          <p14:tracePt t="38454" x="4559300" y="3905250"/>
          <p14:tracePt t="38466" x="4552950" y="3911600"/>
          <p14:tracePt t="38485" x="4540250" y="3917950"/>
          <p14:tracePt t="38574" x="4546600" y="3911600"/>
          <p14:tracePt t="38662" x="4533900" y="3911600"/>
          <p14:tracePt t="38670" x="4527550" y="3905250"/>
          <p14:tracePt t="38686" x="4502150" y="3905250"/>
          <p14:tracePt t="38705" x="4464050" y="3898900"/>
          <p14:tracePt t="38725" x="4330700" y="3873500"/>
          <p14:tracePt t="38745" x="4083050" y="3835400"/>
          <p14:tracePt t="38765" x="3848100" y="3822700"/>
          <p14:tracePt t="38785" x="3448050" y="3835400"/>
          <p14:tracePt t="38806" x="3048000" y="3892550"/>
          <p14:tracePt t="38824" x="2819400" y="3943350"/>
          <p14:tracePt t="38845" x="2546350" y="4032250"/>
          <p14:tracePt t="38866" x="2393950" y="4114800"/>
          <p14:tracePt t="38885" x="2368550" y="4165600"/>
          <p14:tracePt t="38905" x="2489200" y="4260850"/>
          <p14:tracePt t="38926" x="2787650" y="4400550"/>
          <p14:tracePt t="38944" x="2914650" y="4451350"/>
          <p14:tracePt t="38964" x="3448050" y="4622800"/>
          <p14:tracePt t="38986" x="3765550" y="4660900"/>
          <p14:tracePt t="39005" x="3911600" y="4641850"/>
          <p14:tracePt t="39078" x="3689350" y="4368800"/>
          <p14:tracePt t="39081" x="3575050" y="4330700"/>
          <p14:tracePt t="39090" x="3448050" y="4292600"/>
          <p14:tracePt t="39105" x="3181350" y="4241800"/>
          <p14:tracePt t="39124" x="2921000" y="4216400"/>
          <p14:tracePt t="39145" x="2590800" y="4222750"/>
          <p14:tracePt t="39165" x="2355850" y="4248150"/>
          <p14:tracePt t="39184" x="2254250" y="4260850"/>
          <p14:tracePt t="39204" x="2203450" y="4273550"/>
          <p14:tracePt t="39226" x="2292350" y="4279900"/>
          <p14:tracePt t="39244" x="2425700" y="4286250"/>
          <p14:tracePt t="39265" x="2730500" y="4318000"/>
          <p14:tracePt t="39285" x="2959100" y="4330700"/>
          <p14:tracePt t="39304" x="3302000" y="4324350"/>
          <p14:tracePt t="39325" x="3498850" y="4311650"/>
          <p14:tracePt t="39346" x="3803650" y="4273550"/>
          <p14:tracePt t="39364" x="3905250" y="4254500"/>
          <p14:tracePt t="39385" x="3975100" y="4235450"/>
          <p14:tracePt t="39404" x="4013200" y="4210050"/>
          <p14:tracePt t="39424" x="3962400" y="4178300"/>
          <p14:tracePt t="39445" x="3873500" y="4133850"/>
          <p14:tracePt t="39465" x="3657600" y="4064000"/>
          <p14:tracePt t="39484" x="3359150" y="4006850"/>
          <p14:tracePt t="39505" x="3162300" y="3981450"/>
          <p14:tracePt t="39525" x="2901950" y="3968750"/>
          <p14:tracePt t="39545" x="2743200" y="3956050"/>
          <p14:tracePt t="39566" x="2679700" y="3956050"/>
          <p14:tracePt t="39585" x="2692400" y="3962400"/>
          <p14:tracePt t="39605" x="2794000" y="3981450"/>
          <p14:tracePt t="39624" x="2914650" y="4006850"/>
          <p14:tracePt t="39645" x="3168650" y="4044950"/>
          <p14:tracePt t="39664" x="3441700" y="4070350"/>
          <p14:tracePt t="39685" x="3619500" y="4089400"/>
          <p14:tracePt t="39705" x="3860800" y="4108450"/>
          <p14:tracePt t="39724" x="4070350" y="4127500"/>
          <p14:tracePt t="39744" x="4178300" y="4140200"/>
          <p14:tracePt t="39765" x="4298950" y="4146550"/>
          <p14:tracePt t="39784" x="4349750" y="4140200"/>
          <p14:tracePt t="39805" x="4368800" y="4133850"/>
          <p14:tracePt t="39825" x="4375150" y="4127500"/>
          <p14:tracePt t="39850" x="4381500" y="4127500"/>
          <p14:tracePt t="39886" x="4387850" y="4121150"/>
          <p14:tracePt t="39918" x="4394200" y="4121150"/>
          <p14:tracePt t="40022" x="4387850" y="4127500"/>
          <p14:tracePt t="40090" x="4394200" y="4127500"/>
          <p14:tracePt t="40210" x="4387850" y="4127500"/>
          <p14:tracePt t="40250" x="4387850" y="4121150"/>
          <p14:tracePt t="40322" x="4394200" y="4121150"/>
          <p14:tracePt t="40354" x="4394200" y="4114800"/>
          <p14:tracePt t="40370" x="4400550" y="4114800"/>
          <p14:tracePt t="40382" x="4406900" y="4108450"/>
          <p14:tracePt t="40398" x="4413250" y="4102100"/>
          <p14:tracePt t="40406" x="4419600" y="4102100"/>
          <p14:tracePt t="40424" x="4425950" y="4095750"/>
          <p14:tracePt t="40444" x="4451350" y="4083050"/>
          <p14:tracePt t="40464" x="4470400" y="4076700"/>
          <p14:tracePt t="40484" x="4495800" y="4064000"/>
          <p14:tracePt t="40504" x="4514850" y="4064000"/>
          <p14:tracePt t="40524" x="4521200" y="4064000"/>
          <p14:tracePt t="40545" x="4527550" y="4070350"/>
          <p14:tracePt t="40564" x="4533900" y="4083050"/>
          <p14:tracePt t="40584" x="4533900" y="4095750"/>
          <p14:tracePt t="40604" x="4527550" y="4127500"/>
          <p14:tracePt t="40624" x="4514850" y="4165600"/>
          <p14:tracePt t="40645" x="4508500" y="4178300"/>
          <p14:tracePt t="40664" x="4495800" y="4184650"/>
          <p14:tracePt t="40684" x="4470400" y="4184650"/>
          <p14:tracePt t="40704" x="4451350" y="4165600"/>
          <p14:tracePt t="40724" x="4419600" y="4133850"/>
          <p14:tracePt t="40744" x="4362450" y="4044950"/>
          <p14:tracePt t="41563" x="4222750" y="3867150"/>
          <p14:tracePt t="41571" x="4216400" y="3867150"/>
          <p14:tracePt t="41584" x="4203700" y="3873500"/>
          <p14:tracePt t="41604" x="4171950" y="3892550"/>
          <p14:tracePt t="41624" x="4140200" y="3930650"/>
          <p14:tracePt t="41644" x="4127500" y="3968750"/>
          <p14:tracePt t="41664" x="4127500" y="4025900"/>
          <p14:tracePt t="41684" x="4152900" y="4051300"/>
          <p14:tracePt t="41704" x="4178300" y="4057650"/>
          <p14:tracePt t="41724" x="4222750" y="4051300"/>
          <p14:tracePt t="41744" x="4267200" y="4032250"/>
          <p14:tracePt t="41764" x="4292600" y="4013200"/>
          <p14:tracePt t="41851" x="4394200" y="3740150"/>
          <p14:tracePt t="41859" x="4406900" y="3676650"/>
          <p14:tracePt t="41864" x="4419600" y="3606800"/>
          <p14:tracePt t="41885" x="4445000" y="3454400"/>
          <p14:tracePt t="41904" x="4483100" y="3200400"/>
          <p14:tracePt t="41924" x="4521200" y="2927350"/>
          <p14:tracePt t="41944" x="4546600" y="2736850"/>
          <p14:tracePt t="41964" x="4584700" y="2457450"/>
          <p14:tracePt t="41984" x="4610100" y="2286000"/>
          <p14:tracePt t="42004" x="4648200" y="2057400"/>
          <p14:tracePt t="42024" x="4679950" y="1866900"/>
          <p14:tracePt t="42045" x="4705350" y="1752600"/>
          <p14:tracePt t="42064" x="4737100" y="1581150"/>
          <p14:tracePt t="42084" x="4762500" y="1422400"/>
          <p14:tracePt t="42104" x="4775200" y="1327150"/>
          <p14:tracePt t="42124" x="4794250" y="1200150"/>
          <p14:tracePt t="42144" x="4806950" y="1073150"/>
          <p14:tracePt t="42164" x="4813300" y="977900"/>
          <p14:tracePt t="42184" x="4819650" y="838200"/>
          <p14:tracePt t="42204" x="4832350" y="704850"/>
          <p14:tracePt t="42224" x="4838700" y="622300"/>
          <p14:tracePt t="42244" x="4851400" y="508000"/>
          <p14:tracePt t="42264" x="4864100" y="406400"/>
          <p14:tracePt t="42284" x="4870450" y="355600"/>
          <p14:tracePt t="42304" x="4876800" y="292100"/>
          <p14:tracePt t="42324" x="4883150" y="260350"/>
          <p14:tracePt t="42344" x="4889500" y="234950"/>
          <p14:tracePt t="42364" x="4883150" y="190500"/>
          <p14:tracePt t="42384" x="4870450" y="171450"/>
          <p14:tracePt t="42404" x="4845050" y="146050"/>
          <p14:tracePt t="42424" x="4756150" y="120650"/>
          <p14:tracePt t="42444" x="4673600" y="107950"/>
          <p14:tracePt t="42464" x="4616450" y="107950"/>
          <p14:tracePt t="42484" x="4527550" y="127000"/>
          <p14:tracePt t="42504" x="4438650" y="165100"/>
          <p14:tracePt t="42524" x="4394200" y="196850"/>
          <p14:tracePt t="42545" x="4343400" y="241300"/>
          <p14:tracePt t="42564" x="4337050" y="279400"/>
          <p14:tracePt t="42584" x="4368800" y="336550"/>
          <p14:tracePt t="42604" x="4438650" y="393700"/>
          <p14:tracePt t="42624" x="4533900" y="438150"/>
          <p14:tracePt t="42644" x="4597400" y="450850"/>
          <p14:tracePt t="42664" x="4641850" y="444500"/>
          <p14:tracePt t="42684" x="4692650" y="387350"/>
          <p14:tracePt t="42704" x="4692650" y="349250"/>
          <p14:tracePt t="42724" x="4679950" y="285750"/>
          <p14:tracePt t="42744" x="4622800" y="228600"/>
          <p14:tracePt t="42764" x="4578350" y="209550"/>
          <p14:tracePt t="42784" x="4514850" y="203200"/>
          <p14:tracePt t="42804" x="4483100" y="215900"/>
          <p14:tracePt t="42824" x="4464050" y="234950"/>
          <p14:tracePt t="42844" x="4470400" y="298450"/>
          <p14:tracePt t="42864" x="4489450" y="317500"/>
          <p14:tracePt t="42884" x="4514850" y="336550"/>
          <p14:tracePt t="42904" x="4533900" y="336550"/>
          <p14:tracePt t="42924" x="4552950" y="330200"/>
          <p14:tracePt t="42947" x="4578350" y="311150"/>
          <p14:tracePt t="43179" x="4597400" y="292100"/>
          <p14:tracePt t="43211" x="4616450" y="285750"/>
          <p14:tracePt t="43231" x="4641850" y="279400"/>
          <p14:tracePt t="43247" x="4667250" y="279400"/>
          <p14:tracePt t="43263" x="4692650" y="273050"/>
          <p14:tracePt t="43279" x="4724400" y="273050"/>
          <p14:tracePt t="43291" x="4762500" y="273050"/>
          <p14:tracePt t="43304" x="4787900" y="273050"/>
          <p14:tracePt t="43324" x="4857750" y="279400"/>
          <p14:tracePt t="43344" x="4940300" y="292100"/>
          <p14:tracePt t="43364" x="4991100" y="298450"/>
          <p14:tracePt t="43384" x="5060950" y="311150"/>
          <p14:tracePt t="43404" x="5137150" y="323850"/>
          <p14:tracePt t="43424" x="5181600" y="336550"/>
          <p14:tracePt t="43444" x="5251450" y="349250"/>
          <p14:tracePt t="43464" x="5314950" y="355600"/>
          <p14:tracePt t="43484" x="5359400" y="361950"/>
          <p14:tracePt t="43504" x="5397500" y="368300"/>
          <p14:tracePt t="43524" x="5435600" y="374650"/>
          <p14:tracePt t="43544" x="5499100" y="387350"/>
          <p14:tracePt t="43564" x="5530850" y="393700"/>
          <p14:tracePt t="43584" x="5556250" y="393700"/>
          <p14:tracePt t="43604" x="5613400" y="400050"/>
          <p14:tracePt t="43624" x="5638800" y="400050"/>
          <p14:tracePt t="43644" x="5664200" y="400050"/>
          <p14:tracePt t="43664" x="5715000" y="406400"/>
          <p14:tracePt t="43684" x="5740400" y="406400"/>
          <p14:tracePt t="43704" x="5772150" y="406400"/>
          <p14:tracePt t="43724" x="5829300" y="406400"/>
          <p14:tracePt t="43744" x="5867400" y="406400"/>
          <p14:tracePt t="43764" x="5899150" y="412750"/>
          <p14:tracePt t="43784" x="5969000" y="419100"/>
          <p14:tracePt t="43804" x="6000750" y="412750"/>
          <p14:tracePt t="43824" x="6038850" y="406400"/>
          <p14:tracePt t="43844" x="6089650" y="387350"/>
          <p14:tracePt t="43864" x="6108700" y="361950"/>
          <p14:tracePt t="43884" x="6108700" y="336550"/>
          <p14:tracePt t="43904" x="6096000" y="311150"/>
          <p14:tracePt t="43924" x="6032500" y="260350"/>
          <p14:tracePt t="43944" x="5981700" y="241300"/>
          <p14:tracePt t="43964" x="5892800" y="222250"/>
          <p14:tracePt t="43984" x="5810250" y="222250"/>
          <p14:tracePt t="44004" x="5753100" y="228600"/>
          <p14:tracePt t="44024" x="5689600" y="247650"/>
          <p14:tracePt t="44044" x="5657850" y="266700"/>
          <p14:tracePt t="44064" x="5638800" y="285750"/>
          <p14:tracePt t="44084" x="5670550" y="342900"/>
          <p14:tracePt t="44104" x="5759450" y="387350"/>
          <p14:tracePt t="44124" x="5835650" y="412750"/>
          <p14:tracePt t="44144" x="5956300" y="438150"/>
          <p14:tracePt t="44164" x="6051550" y="431800"/>
          <p14:tracePt t="44184" x="6070600" y="425450"/>
          <p14:tracePt t="44204" x="6083300" y="374650"/>
          <p14:tracePt t="44224" x="6032500" y="336550"/>
          <p14:tracePt t="44244" x="5969000" y="304800"/>
          <p14:tracePt t="44264" x="5873750" y="285750"/>
          <p14:tracePt t="44284" x="5797550" y="292100"/>
          <p14:tracePt t="44304" x="5765800" y="298450"/>
          <p14:tracePt t="44324" x="5740400" y="317500"/>
          <p14:tracePt t="44344" x="5721350" y="330200"/>
          <p14:tracePt t="44364" x="5695950" y="342900"/>
          <p14:tracePt t="44496" x="5695950" y="361950"/>
          <p14:tracePt t="44548" x="5702300" y="381000"/>
          <p14:tracePt t="44675" x="5683250" y="361950"/>
          <p14:tracePt t="44692" x="5651500" y="355600"/>
          <p14:tracePt t="44704" x="5619750" y="342900"/>
          <p14:tracePt t="44719" x="5594350" y="336550"/>
          <p14:tracePt t="44736" x="5568950" y="330200"/>
          <p14:tracePt t="44760" x="5549900" y="330200"/>
          <p14:tracePt t="44796" x="5568950" y="349250"/>
          <p14:tracePt t="44812" x="5600700" y="361950"/>
          <p14:tracePt t="44819" x="5626100" y="374650"/>
          <p14:tracePt t="44824" x="5651500" y="387350"/>
          <p14:tracePt t="44844" x="5702300" y="406400"/>
          <p14:tracePt t="44864" x="5772150" y="425450"/>
          <p14:tracePt t="44884" x="5816600" y="406400"/>
          <p14:tracePt t="44904" x="5822950" y="387350"/>
          <p14:tracePt t="44924" x="5816600" y="355600"/>
          <p14:tracePt t="44944" x="5753100" y="317500"/>
          <p14:tracePt t="44964" x="5734050" y="311150"/>
          <p14:tracePt t="44984" x="5670550" y="304800"/>
          <p14:tracePt t="45004" x="5651500" y="311150"/>
          <p14:tracePt t="45036" x="5638800" y="330200"/>
          <p14:tracePt t="45080" x="5664200" y="349250"/>
          <p14:tracePt t="45112" x="5689600" y="349250"/>
          <p14:tracePt t="45132" x="5708650" y="349250"/>
          <p14:tracePt t="45156" x="5727700" y="349250"/>
          <p14:tracePt t="45188" x="5753100" y="342900"/>
          <p14:tracePt t="45216" x="5772150" y="342900"/>
          <p14:tracePt t="45240" x="5791200" y="342900"/>
          <p14:tracePt t="45260" x="5816600" y="349250"/>
          <p14:tracePt t="45284" x="5842000" y="349250"/>
          <p14:tracePt t="45300" x="5867400" y="349250"/>
          <p14:tracePt t="45312" x="5905500" y="349250"/>
          <p14:tracePt t="45323" x="5924550" y="349250"/>
          <p14:tracePt t="45345" x="6000750" y="361950"/>
          <p14:tracePt t="45364" x="6051550" y="361950"/>
          <p14:tracePt t="45384" x="6146800" y="374650"/>
          <p14:tracePt t="45404" x="6242050" y="368300"/>
          <p14:tracePt t="45423" x="6311900" y="361950"/>
          <p14:tracePt t="45444" x="6394450" y="355600"/>
          <p14:tracePt t="45464" x="6464300" y="342900"/>
          <p14:tracePt t="45483" x="6483350" y="342900"/>
          <p14:tracePt t="45503" x="6553200" y="330200"/>
          <p14:tracePt t="45524" x="6584950" y="323850"/>
          <p14:tracePt t="45543" x="6616700" y="323850"/>
          <p14:tracePt t="45564" x="6686550" y="323850"/>
          <p14:tracePt t="45584" x="6750050" y="323850"/>
          <p14:tracePt t="45603" x="6788150" y="330200"/>
          <p14:tracePt t="45623" x="6858000" y="330200"/>
          <p14:tracePt t="45644" x="6921500" y="336550"/>
          <p14:tracePt t="45663" x="6965950" y="336550"/>
          <p14:tracePt t="45684" x="7029450" y="330200"/>
          <p14:tracePt t="45704" x="7086600" y="330200"/>
          <p14:tracePt t="45724" x="7105650" y="330200"/>
          <p14:tracePt t="45744" x="7169150" y="330200"/>
          <p14:tracePt t="45764" x="7200900" y="330200"/>
          <p14:tracePt t="45783" x="7226300" y="336550"/>
          <p14:tracePt t="45804" x="7264400" y="336550"/>
          <p14:tracePt t="45824" x="7289800" y="342900"/>
          <p14:tracePt t="45856" x="7308850" y="349250"/>
          <p14:tracePt t="45892" x="7327900" y="349250"/>
          <p14:tracePt t="46072" x="7308850" y="361950"/>
          <p14:tracePt t="46088" x="7289800" y="361950"/>
          <p14:tracePt t="46104" x="7264400" y="374650"/>
          <p14:tracePt t="46116" x="7245350" y="387350"/>
          <p14:tracePt t="46132" x="7219950" y="412750"/>
          <p14:tracePt t="55243" x="3409950" y="4311650"/>
          <p14:tracePt t="55251" x="3416300" y="4298950"/>
          <p14:tracePt t="55261" x="3422650" y="4286250"/>
          <p14:tracePt t="55282" x="3448050" y="4254500"/>
          <p14:tracePt t="55301" x="3498850" y="4203700"/>
          <p14:tracePt t="55322" x="3543300" y="4184650"/>
          <p14:tracePt t="55342" x="3568700" y="4184650"/>
          <p14:tracePt t="55362" x="3594100" y="4184650"/>
          <p14:tracePt t="55382" x="3613150" y="4191000"/>
          <p14:tracePt t="55402" x="3619500" y="4191000"/>
          <p14:tracePt t="55422" x="3638550" y="4203700"/>
          <p14:tracePt t="55442" x="3644900" y="4222750"/>
          <p14:tracePt t="55462" x="3651250" y="4235450"/>
          <p14:tracePt t="55482" x="3663950" y="4248150"/>
          <p14:tracePt t="55501" x="3676650" y="4267200"/>
          <p14:tracePt t="55522" x="3683000" y="4279900"/>
          <p14:tracePt t="55542" x="3689350" y="4305300"/>
          <p14:tracePt t="55562" x="3695700" y="4324350"/>
          <p14:tracePt t="55582" x="3702050" y="4330700"/>
          <p14:tracePt t="55602" x="3708400" y="4337050"/>
          <p14:tracePt t="55621" x="3708400" y="4343400"/>
          <p14:tracePt t="55642" x="3714750" y="4343400"/>
          <p14:tracePt t="55662" x="3721100" y="4337050"/>
          <p14:tracePt t="55681" x="3708400" y="4305300"/>
          <p14:tracePt t="55702" x="3689350" y="4267200"/>
          <p14:tracePt t="55721" x="3625850" y="4165600"/>
          <p14:tracePt t="55741" x="3505200" y="4006850"/>
          <p14:tracePt t="55762" x="3397250" y="3873500"/>
          <p14:tracePt t="55782" x="3175000" y="3625850"/>
          <p14:tracePt t="55801" x="2927350" y="3321050"/>
          <p14:tracePt t="55822" x="2768600" y="3105150"/>
          <p14:tracePt t="55842" x="2546350" y="2787650"/>
          <p14:tracePt t="55861" x="2343150" y="2476500"/>
          <p14:tracePt t="55882" x="2222500" y="2279650"/>
          <p14:tracePt t="55901" x="2076450" y="2000250"/>
          <p14:tracePt t="55922" x="1962150" y="1778000"/>
          <p14:tracePt t="55941" x="1898650" y="1657350"/>
          <p14:tracePt t="55961" x="1822450" y="1517650"/>
          <p14:tracePt t="55981" x="1778000" y="1428750"/>
          <p14:tracePt t="56002" x="1765300" y="1397000"/>
          <p14:tracePt t="56023" x="1771650" y="1409700"/>
          <p14:tracePt t="56041" x="1784350" y="1435100"/>
          <p14:tracePt t="56062" x="1809750" y="1473200"/>
          <p14:tracePt t="56081" x="1847850" y="1549400"/>
          <p14:tracePt t="56101" x="1898650" y="1619250"/>
          <p14:tracePt t="56122" x="1930400" y="1670050"/>
          <p14:tracePt t="56141" x="1968500" y="1720850"/>
          <p14:tracePt t="56161" x="1993900" y="1758950"/>
          <p14:tracePt t="56182" x="2000250" y="1771650"/>
          <p14:tracePt t="56202" x="2006600" y="1778000"/>
          <p14:tracePt t="56221" x="2012950" y="1778000"/>
          <p14:tracePt t="56244" x="2019300" y="1778000"/>
          <p14:tracePt t="56268" x="2019300" y="1771650"/>
          <p14:tracePt t="56281" x="2025650" y="1765300"/>
          <p14:tracePt t="56302" x="2032000" y="1765300"/>
          <p14:tracePt t="56321" x="2038350" y="1765300"/>
          <p14:tracePt t="56341" x="2044700" y="1771650"/>
          <p14:tracePt t="56362" x="2044700" y="1778000"/>
          <p14:tracePt t="56382" x="2044700" y="1790700"/>
          <p14:tracePt t="56401" x="2038350" y="1809750"/>
          <p14:tracePt t="56421" x="2032000" y="1822450"/>
          <p14:tracePt t="56441" x="2032000" y="1835150"/>
          <p14:tracePt t="56461" x="2032000" y="1854200"/>
          <p14:tracePt t="56481" x="2038350" y="1873250"/>
          <p14:tracePt t="56501" x="2063750" y="1924050"/>
          <p14:tracePt t="56521" x="2120900" y="2025650"/>
          <p14:tracePt t="56541" x="2197100" y="2133600"/>
          <p14:tracePt t="56562" x="2235200" y="2203450"/>
          <p14:tracePt t="56772" x="3784600" y="4171950"/>
          <p14:tracePt t="56781" x="3790950" y="4171950"/>
          <p14:tracePt t="56801" x="3803650" y="4178300"/>
          <p14:tracePt t="56821" x="3822700" y="4184650"/>
          <p14:tracePt t="56841" x="3829050" y="4191000"/>
          <p14:tracePt t="56861" x="3829050" y="4197350"/>
          <p14:tracePt t="56881" x="3822700" y="4197350"/>
          <p14:tracePt t="56901" x="3810000" y="4191000"/>
          <p14:tracePt t="56921" x="3790950" y="4178300"/>
          <p14:tracePt t="56941" x="3778250" y="4171950"/>
          <p14:tracePt t="56961" x="3771900" y="4184650"/>
          <p14:tracePt t="56981" x="3771900" y="4197350"/>
          <p14:tracePt t="57001" x="3778250" y="4210050"/>
          <p14:tracePt t="57021" x="3784600" y="4216400"/>
          <p14:tracePt t="57041" x="3797300" y="4222750"/>
          <p14:tracePt t="57061" x="3803650" y="4216400"/>
          <p14:tracePt t="57081" x="3816350" y="4203700"/>
          <p14:tracePt t="57101" x="3822700" y="4191000"/>
          <p14:tracePt t="57121" x="3829050" y="4178300"/>
          <p14:tracePt t="57141" x="3829050" y="4165600"/>
          <p14:tracePt t="57161" x="3829050" y="4152900"/>
          <p14:tracePt t="57181" x="3829050" y="4140200"/>
          <p14:tracePt t="57201" x="3829050" y="4133850"/>
          <p14:tracePt t="57221" x="3816350" y="4127500"/>
          <p14:tracePt t="57241" x="3810000" y="4121150"/>
          <p14:tracePt t="57261" x="3803650" y="4121150"/>
          <p14:tracePt t="57281" x="3797300" y="4121150"/>
          <p14:tracePt t="57312" x="3790950" y="4114800"/>
          <p14:tracePt t="57336" x="3797300" y="4108450"/>
          <p14:tracePt t="57356" x="3803650" y="4102100"/>
          <p14:tracePt t="57388" x="3810000" y="4095750"/>
          <p14:tracePt t="57424" x="3816350" y="4095750"/>
          <p14:tracePt t="57460" x="3810000" y="4089400"/>
          <p14:tracePt t="57476" x="3803650" y="4089400"/>
          <p14:tracePt t="57492" x="3797300" y="4089400"/>
          <p14:tracePt t="57644" x="3625850" y="4102100"/>
          <p14:tracePt t="57648" x="3613150" y="4108450"/>
          <p14:tracePt t="57661" x="3606800" y="4114800"/>
          <p14:tracePt t="57681" x="3581400" y="4140200"/>
          <p14:tracePt t="57701" x="3568700" y="4152900"/>
          <p14:tracePt t="57721" x="3562350" y="4178300"/>
          <p14:tracePt t="57741" x="3581400" y="4210050"/>
          <p14:tracePt t="57761" x="3606800" y="4235450"/>
          <p14:tracePt t="57781" x="3670300" y="4273550"/>
          <p14:tracePt t="57801" x="3740150" y="4305300"/>
          <p14:tracePt t="57821" x="3784600" y="4311650"/>
          <p14:tracePt t="57841" x="3854450" y="4318000"/>
          <p14:tracePt t="57861" x="3911600" y="4298950"/>
          <p14:tracePt t="57882" x="3949700" y="4286250"/>
          <p14:tracePt t="57901" x="4000500" y="4248150"/>
          <p14:tracePt t="57921" x="4032250" y="4203700"/>
          <p14:tracePt t="57941" x="4051300" y="4178300"/>
          <p14:tracePt t="57961" x="4057650" y="4133850"/>
          <p14:tracePt t="57981" x="4044950" y="4089400"/>
          <p14:tracePt t="58001" x="4019550" y="4057650"/>
          <p14:tracePt t="58021" x="3962400" y="4025900"/>
          <p14:tracePt t="58041" x="3886200" y="4013200"/>
          <p14:tracePt t="58061" x="3829050" y="4006850"/>
          <p14:tracePt t="58081" x="3765550" y="4019550"/>
          <p14:tracePt t="58101" x="3721100" y="4038600"/>
          <p14:tracePt t="58121" x="3702050" y="4070350"/>
          <p14:tracePt t="58141" x="3714750" y="4140200"/>
          <p14:tracePt t="58161" x="3771900" y="4222750"/>
          <p14:tracePt t="58181" x="3822700" y="4273550"/>
          <p14:tracePt t="58201" x="3898900" y="4305300"/>
          <p14:tracePt t="58221" x="3968750" y="4298950"/>
          <p14:tracePt t="58241" x="4000500" y="4279900"/>
          <p14:tracePt t="58261" x="4025900" y="4248150"/>
          <p14:tracePt t="58281" x="4013200" y="4197350"/>
          <p14:tracePt t="58301" x="3981450" y="4165600"/>
          <p14:tracePt t="58321" x="3905250" y="4121150"/>
          <p14:tracePt t="58341" x="3822700" y="4102100"/>
          <p14:tracePt t="58361" x="3778250" y="4108450"/>
          <p14:tracePt t="58382" x="3733800" y="4146550"/>
          <p14:tracePt t="58401" x="3733800" y="4222750"/>
          <p14:tracePt t="58421" x="3759200" y="4279900"/>
          <p14:tracePt t="58441" x="3816350" y="4349750"/>
          <p14:tracePt t="58461" x="3879850" y="4368800"/>
          <p14:tracePt t="58481" x="3917950" y="4356100"/>
          <p14:tracePt t="58502" x="3949700" y="4305300"/>
          <p14:tracePt t="58521" x="3937000" y="4229100"/>
          <p14:tracePt t="58541" x="3905250" y="4184650"/>
          <p14:tracePt t="58562" x="3835400" y="4133850"/>
          <p14:tracePt t="58582" x="3759200" y="4121150"/>
          <p14:tracePt t="58601" x="3714750" y="4127500"/>
          <p14:tracePt t="58621" x="3676650" y="4165600"/>
          <p14:tracePt t="58641" x="3683000" y="4241800"/>
          <p14:tracePt t="58661" x="3714750" y="4298950"/>
          <p14:tracePt t="58681" x="3784600" y="4368800"/>
          <p14:tracePt t="58701" x="3867150" y="4387850"/>
          <p14:tracePt t="58721" x="3917950" y="4368800"/>
          <p14:tracePt t="58741" x="3968750" y="4311650"/>
          <p14:tracePt t="58761" x="3968750" y="4229100"/>
          <p14:tracePt t="58781" x="3949700" y="4178300"/>
          <p14:tracePt t="58801" x="3898900" y="4121150"/>
          <p14:tracePt t="58821" x="3854450" y="4102100"/>
          <p14:tracePt t="58841" x="3835400" y="4102100"/>
          <p14:tracePt t="58861" x="3816350" y="4121150"/>
          <p14:tracePt t="58882" x="3822700" y="4140200"/>
          <p14:tracePt t="58901" x="3841750" y="4152900"/>
          <p14:tracePt t="58921" x="3867150" y="4165600"/>
          <p14:tracePt t="58941" x="3886200" y="4171950"/>
          <p14:tracePt t="58981" x="3860800" y="4108450"/>
          <p14:tracePt t="61466" x="3937000" y="4025900"/>
          <p14:tracePt t="61474" x="3937000" y="4038600"/>
          <p14:tracePt t="61482" x="3937000" y="4044950"/>
          <p14:tracePt t="61502" x="3937000" y="4095750"/>
          <p14:tracePt t="61520" x="3930650" y="4127500"/>
          <p14:tracePt t="61541" x="3911600" y="4152900"/>
          <p14:tracePt t="61560" x="3892550" y="4159250"/>
          <p14:tracePt t="61580" x="3854450" y="4165600"/>
          <p14:tracePt t="61601" x="3822700" y="4171950"/>
          <p14:tracePt t="61621" x="3778250" y="4178300"/>
          <p14:tracePt t="61640" x="3746500" y="4159250"/>
          <p14:tracePt t="61662" x="3727450" y="4140200"/>
          <p14:tracePt t="61680" x="3727450" y="4127500"/>
          <p14:tracePt t="61701" x="3727450" y="4121150"/>
          <p14:tracePt t="61803" x="3987800" y="4108450"/>
          <p14:tracePt t="61810" x="4032250" y="4108450"/>
          <p14:tracePt t="61821" x="4076700" y="4114800"/>
          <p14:tracePt t="61841" x="4171950" y="4114800"/>
          <p14:tracePt t="61861" x="4305300" y="4121150"/>
          <p14:tracePt t="61880" x="4425950" y="4121150"/>
          <p14:tracePt t="61901" x="4495800" y="4127500"/>
          <p14:tracePt t="61920" x="4603750" y="4133850"/>
          <p14:tracePt t="61940" x="4705350" y="4146550"/>
          <p14:tracePt t="61960" x="4781550" y="4152900"/>
          <p14:tracePt t="61981" x="4889500" y="4165600"/>
          <p14:tracePt t="62000" x="4997450" y="4171950"/>
          <p14:tracePt t="62020" x="5060950" y="4171950"/>
          <p14:tracePt t="62040" x="5143500" y="4152900"/>
          <p14:tracePt t="62061" x="5207000" y="4121150"/>
          <p14:tracePt t="62081" x="5245100" y="4095750"/>
          <p14:tracePt t="62100" x="5270500" y="4057650"/>
          <p14:tracePt t="62120" x="5270500" y="4013200"/>
          <p14:tracePt t="62141" x="5251450" y="3975100"/>
          <p14:tracePt t="62160" x="5168900" y="3930650"/>
          <p14:tracePt t="62180" x="5048250" y="3905250"/>
          <p14:tracePt t="62201" x="4965700" y="3905250"/>
          <p14:tracePt t="62220" x="4864100" y="3930650"/>
          <p14:tracePt t="62240" x="4813300" y="3981450"/>
          <p14:tracePt t="62261" x="4813300" y="4038600"/>
          <p14:tracePt t="62280" x="4864100" y="4133850"/>
          <p14:tracePt t="62300" x="4972050" y="4222750"/>
          <p14:tracePt t="62320" x="5060950" y="4267200"/>
          <p14:tracePt t="62340" x="5200650" y="4292600"/>
          <p14:tracePt t="62361" x="5308600" y="4286250"/>
          <p14:tracePt t="62381" x="5359400" y="4260850"/>
          <p14:tracePt t="62401" x="5391150" y="4191000"/>
          <p14:tracePt t="62420" x="5359400" y="4095750"/>
          <p14:tracePt t="62440" x="5295900" y="4025900"/>
          <p14:tracePt t="62460" x="5168900" y="3943350"/>
          <p14:tracePt t="62480" x="5041900" y="3905250"/>
          <p14:tracePt t="62501" x="4965700" y="3911600"/>
          <p14:tracePt t="62520" x="4889500" y="3962400"/>
          <p14:tracePt t="62540" x="4864100" y="4057650"/>
          <p14:tracePt t="62561" x="4889500" y="4133850"/>
          <p14:tracePt t="62580" x="4984750" y="4248150"/>
          <p14:tracePt t="62600" x="5105400" y="4318000"/>
          <p14:tracePt t="62620" x="5175250" y="4330700"/>
          <p14:tracePt t="62640" x="5257800" y="4305300"/>
          <p14:tracePt t="62660" x="5283200" y="4235450"/>
          <p14:tracePt t="62681" x="5264150" y="4178300"/>
          <p14:tracePt t="62700" x="5187950" y="4089400"/>
          <p14:tracePt t="62720" x="5080000" y="4038600"/>
          <p14:tracePt t="62741" x="5003800" y="4038600"/>
          <p14:tracePt t="62760" x="4914900" y="4089400"/>
          <p14:tracePt t="62780" x="4864100" y="4171950"/>
          <p14:tracePt t="62801" x="4857750" y="4235450"/>
          <p14:tracePt t="62820" x="4895850" y="4311650"/>
          <p14:tracePt t="62840" x="4959350" y="4356100"/>
          <p14:tracePt t="62860" x="4997450" y="4362450"/>
          <p14:tracePt t="62880" x="5048250" y="4349750"/>
          <p14:tracePt t="62900" x="5073650" y="4318000"/>
          <p14:tracePt t="62920" x="5086350" y="4292600"/>
          <p14:tracePt t="62940" x="5086350" y="4260850"/>
          <p14:tracePt t="62960" x="5080000" y="4241800"/>
          <p14:tracePt t="62980" x="5073650" y="4235450"/>
          <p14:tracePt t="63006" x="5067300" y="4235450"/>
          <p14:tracePt t="63034" x="5073650" y="4235450"/>
          <p14:tracePt t="63050" x="5080000" y="4235450"/>
          <p14:tracePt t="63066" x="5086350" y="4235450"/>
          <p14:tracePt t="63082" x="5092700" y="4235450"/>
          <p14:tracePt t="63100" x="5099050" y="4229100"/>
          <p14:tracePt t="63120" x="5105400" y="4229100"/>
          <p14:tracePt t="63140" x="5111750" y="4222750"/>
          <p14:tracePt t="63160" x="5111750" y="4216400"/>
          <p14:tracePt t="63180" x="5118100" y="4210050"/>
          <p14:tracePt t="63202" x="5124450" y="4203700"/>
          <p14:tracePt t="63222" x="5130800" y="4197350"/>
          <p14:tracePt t="63266" x="5137150" y="4197350"/>
          <p14:tracePt t="63298" x="5143500" y="4191000"/>
          <p14:tracePt t="63382" x="5149850" y="4191000"/>
          <p14:tracePt t="63463" x="5149850" y="4184650"/>
          <p14:tracePt t="63514" x="5143500" y="4178300"/>
          <p14:tracePt t="63570" x="5149850" y="4184650"/>
          <p14:tracePt t="63583" x="5156200" y="4184650"/>
          <p14:tracePt t="63598" x="5162550" y="4191000"/>
          <p14:tracePt t="63630" x="5156200" y="4191000"/>
          <p14:tracePt t="63638" x="5143500" y="4191000"/>
          <p14:tracePt t="63642" x="5124450" y="4184650"/>
          <p14:tracePt t="63660" x="5073650" y="4171950"/>
          <p14:tracePt t="63680" x="4991100" y="4159250"/>
          <p14:tracePt t="63700" x="4826000" y="4133850"/>
          <p14:tracePt t="63720" x="4622800" y="4108450"/>
          <p14:tracePt t="63740" x="4483100" y="4102100"/>
          <p14:tracePt t="63760" x="4279900" y="4095750"/>
          <p14:tracePt t="63780" x="4121150" y="4108450"/>
          <p14:tracePt t="63800" x="4044950" y="4114800"/>
          <p14:tracePt t="63820" x="3962400" y="4127500"/>
          <p14:tracePt t="63840" x="3924300" y="4133850"/>
          <p14:tracePt t="63860" x="3917950" y="4133850"/>
          <p14:tracePt t="63880" x="3924300" y="4133850"/>
          <p14:tracePt t="63900" x="3981450" y="4127500"/>
          <p14:tracePt t="63920" x="4044950" y="4114800"/>
          <p14:tracePt t="63940" x="4184650" y="4076700"/>
          <p14:tracePt t="63960" x="4362450" y="4019550"/>
          <p14:tracePt t="63980" x="4495800" y="3981450"/>
          <p14:tracePt t="64000" x="4730750" y="3924300"/>
          <p14:tracePt t="64019" x="4972050" y="3879850"/>
          <p14:tracePt t="64040" x="5124450" y="3860800"/>
          <p14:tracePt t="64060" x="5327650" y="3854450"/>
          <p14:tracePt t="64080" x="5505450" y="3879850"/>
          <p14:tracePt t="64099" x="5600700" y="3911600"/>
          <p14:tracePt t="64120" x="5715000" y="3968750"/>
          <p14:tracePt t="64140" x="5784850" y="4025900"/>
          <p14:tracePt t="64160" x="5822950" y="4064000"/>
          <p14:tracePt t="64180" x="5861050" y="4108450"/>
          <p14:tracePt t="64200" x="5873750" y="4133850"/>
          <p14:tracePt t="64220" x="5873750" y="4146550"/>
          <p14:tracePt t="64239" x="5854700" y="4152900"/>
          <p14:tracePt t="64260" x="5829300" y="4146550"/>
          <p14:tracePt t="64280" x="5797550" y="4140200"/>
          <p14:tracePt t="64300" x="5727700" y="4121150"/>
          <p14:tracePt t="64319" x="5613400" y="4089400"/>
          <p14:tracePt t="64340" x="5499100" y="4076700"/>
          <p14:tracePt t="64360" x="5276850" y="4057650"/>
          <p14:tracePt t="64379" x="5022850" y="4064000"/>
          <p14:tracePt t="64400" x="4845050" y="4083050"/>
          <p14:tracePt t="64420" x="4584700" y="4127500"/>
          <p14:tracePt t="64440" x="4368800" y="4178300"/>
          <p14:tracePt t="64459" x="4273550" y="4197350"/>
          <p14:tracePt t="64480" x="4210050" y="4197350"/>
          <p14:tracePt t="64500" x="4273550" y="4165600"/>
          <p14:tracePt t="64519" x="4375150" y="4133850"/>
          <p14:tracePt t="64540" x="4610100" y="4102100"/>
          <p14:tracePt t="64561" x="4806950" y="4083050"/>
          <p14:tracePt t="64580" x="5099050" y="4064000"/>
          <p14:tracePt t="64599" x="5327650" y="4051300"/>
          <p14:tracePt t="64620" x="5429250" y="4044950"/>
          <p14:tracePt t="64640" x="5518150" y="4038600"/>
          <p14:tracePt t="64660" x="5562600" y="4032250"/>
          <p14:tracePt t="64680" x="5575300" y="4032250"/>
          <p14:tracePt t="64711" x="5568950" y="4038600"/>
          <p14:tracePt t="64727" x="5562600" y="4038600"/>
          <p14:tracePt t="64742" x="5556250" y="4044950"/>
          <p14:tracePt t="64762" x="5549900" y="4044950"/>
          <p14:tracePt t="65019" x="5543550" y="4044950"/>
          <p14:tracePt t="65043" x="5537200" y="4051300"/>
          <p14:tracePt t="65055" x="5530850" y="4051300"/>
          <p14:tracePt t="65071" x="5524500" y="4057650"/>
          <p14:tracePt t="65080" x="5518150" y="4064000"/>
          <p14:tracePt t="65099" x="5511800" y="4070350"/>
          <p14:tracePt t="65120" x="5505450" y="4102100"/>
          <p14:tracePt t="65140" x="5492750" y="4140200"/>
          <p14:tracePt t="65160" x="5492750" y="4171950"/>
          <p14:tracePt t="65180" x="5486400" y="4216400"/>
          <p14:tracePt t="65200" x="5480050" y="4267200"/>
          <p14:tracePt t="65220" x="5467350" y="4298950"/>
          <p14:tracePt t="65241" x="5454650" y="4349750"/>
          <p14:tracePt t="65260" x="5448300" y="4368800"/>
          <p14:tracePt t="65370" x="5308600" y="4635500"/>
          <p14:tracePt t="65379" x="5295900" y="4654550"/>
          <p14:tracePt t="65387" x="5295900" y="4673600"/>
          <p14:tracePt t="65400" x="5289550" y="4692650"/>
          <p14:tracePt t="65420" x="5283200" y="4737100"/>
          <p14:tracePt t="65440" x="5283200" y="4768850"/>
          <p14:tracePt t="65459" x="5283200" y="4781550"/>
          <p14:tracePt t="65480" x="5283200" y="4794250"/>
          <p14:tracePt t="65500" x="5289550" y="4794250"/>
          <p14:tracePt t="65539" x="5289550" y="4800600"/>
          <p14:tracePt t="65703" x="5289550" y="4794250"/>
          <p14:tracePt t="65719" x="5289550" y="4787900"/>
          <p14:tracePt t="65731" x="5283200" y="4781550"/>
          <p14:tracePt t="65747" x="5276850" y="4775200"/>
          <p14:tracePt t="65760" x="5270500" y="4775200"/>
          <p14:tracePt t="65780" x="5257800" y="4756150"/>
          <p14:tracePt t="65800" x="5238750" y="4743450"/>
          <p14:tracePt t="65820" x="5226050" y="4730750"/>
          <p14:tracePt t="65840" x="5207000" y="4718050"/>
          <p14:tracePt t="65860" x="5200650" y="4711700"/>
          <p14:tracePt t="65883" x="5200650" y="4705350"/>
          <p14:tracePt t="65900" x="5200650" y="4699000"/>
          <p14:tracePt t="65920" x="5207000" y="4692650"/>
          <p14:tracePt t="65940" x="5219700" y="4686300"/>
          <p14:tracePt t="65960" x="5245100" y="4679950"/>
          <p14:tracePt t="65980" x="5289550" y="4667250"/>
          <p14:tracePt t="66000" x="5321300" y="4660900"/>
          <p14:tracePt t="66020" x="5391150" y="4654550"/>
          <p14:tracePt t="66040" x="5473700" y="4641850"/>
          <p14:tracePt t="66060" x="5537200" y="4629150"/>
          <p14:tracePt t="66080" x="5645150" y="4622800"/>
          <p14:tracePt t="66100" x="5727700" y="4616450"/>
          <p14:tracePt t="66120" x="5854700" y="4610100"/>
          <p14:tracePt t="66140" x="5981700" y="4597400"/>
          <p14:tracePt t="66160" x="6064250" y="4591050"/>
          <p14:tracePt t="66180" x="6184900" y="4584700"/>
          <p14:tracePt t="66200" x="6305550" y="4578350"/>
          <p14:tracePt t="66220" x="6381750" y="4572000"/>
          <p14:tracePt t="66240" x="6496050" y="4559300"/>
          <p14:tracePt t="66260" x="6610350" y="4552950"/>
          <p14:tracePt t="66279" x="6692900" y="4546600"/>
          <p14:tracePt t="66300" x="6807200" y="4540250"/>
          <p14:tracePt t="66320" x="6921500" y="4533900"/>
          <p14:tracePt t="66340" x="6997700" y="4533900"/>
          <p14:tracePt t="66360" x="7105650" y="4533900"/>
          <p14:tracePt t="66380" x="7207250" y="4533900"/>
          <p14:tracePt t="66400" x="7277100" y="4540250"/>
          <p14:tracePt t="66420" x="7378700" y="4552950"/>
          <p14:tracePt t="66440" x="7480300" y="4546600"/>
          <p14:tracePt t="66460" x="7537450" y="4540250"/>
          <p14:tracePt t="66480" x="7626350" y="4527550"/>
          <p14:tracePt t="66500" x="7696200" y="4527550"/>
          <p14:tracePt t="66520" x="7740650" y="4527550"/>
          <p14:tracePt t="66540" x="7797800" y="4527550"/>
          <p14:tracePt t="66560" x="7848600" y="4527550"/>
          <p14:tracePt t="66580" x="7874000" y="4527550"/>
          <p14:tracePt t="66599" x="7918450" y="4527550"/>
          <p14:tracePt t="66620" x="7950200" y="4527550"/>
          <p14:tracePt t="66639" x="7975600" y="4527550"/>
          <p14:tracePt t="66659" x="8001000" y="4527550"/>
          <p14:tracePt t="66680" x="8026400" y="4527550"/>
          <p14:tracePt t="66700" x="8045450" y="4527550"/>
          <p14:tracePt t="66720" x="8070850" y="4521200"/>
          <p14:tracePt t="66740" x="8089900" y="4521200"/>
          <p14:tracePt t="66760" x="8102600" y="4514850"/>
          <p14:tracePt t="66780" x="8121650" y="4508500"/>
          <p14:tracePt t="66800" x="8134350" y="4508500"/>
          <p14:tracePt t="66820" x="8140700" y="4502150"/>
          <p14:tracePt t="66840" x="8153400" y="4502150"/>
          <p14:tracePt t="66860" x="8159750" y="4502150"/>
          <p14:tracePt t="66879" x="8166100" y="4502150"/>
          <p14:tracePt t="66900" x="8172450" y="4508500"/>
          <p14:tracePt t="66972" x="8172450" y="4514850"/>
          <p14:tracePt t="67020" x="8172450" y="4521200"/>
          <p14:tracePt t="67148" x="8172450" y="4527550"/>
          <p14:tracePt t="67184" x="8166100" y="4533900"/>
          <p14:tracePt t="67331" x="8159750" y="4540250"/>
          <p14:tracePt t="67372" x="8159750" y="4546600"/>
          <p14:tracePt t="67416" x="8153400" y="4546600"/>
          <p14:tracePt t="67492" x="8153400" y="4552950"/>
          <p14:tracePt t="67604" x="8153400" y="4559300"/>
          <p14:tracePt t="67800" x="8159750" y="4559300"/>
          <p14:tracePt t="68064" x="8159750" y="4565650"/>
          <p14:tracePt t="68236" x="8166100" y="4565650"/>
          <p14:tracePt t="68272" x="8172450" y="4565650"/>
          <p14:tracePt t="68520" x="8172450" y="4572000"/>
          <p14:tracePt t="68552" x="8166100" y="4572000"/>
          <p14:tracePt t="68580" x="8159750" y="4578350"/>
          <p14:tracePt t="68596" x="8153400" y="4578350"/>
          <p14:tracePt t="68612" x="8147050" y="4565650"/>
          <p14:tracePt t="68620" x="8140700" y="4559300"/>
          <p14:tracePt t="68640" x="8102600" y="4527550"/>
          <p14:tracePt t="68659" x="8045450" y="4451350"/>
          <p14:tracePt t="70249" x="2705100" y="3803650"/>
          <p14:tracePt t="70259" x="2705100" y="3810000"/>
          <p14:tracePt t="70279" x="2698750" y="3835400"/>
          <p14:tracePt t="70299" x="2705100" y="3867150"/>
          <p14:tracePt t="70319" x="2717800" y="3905250"/>
          <p14:tracePt t="70339" x="2749550" y="3949700"/>
          <p14:tracePt t="70359" x="2774950" y="3987800"/>
          <p14:tracePt t="70379" x="2813050" y="4070350"/>
          <p14:tracePt t="70399" x="2844800" y="4146550"/>
          <p14:tracePt t="70419" x="2870200" y="4184650"/>
          <p14:tracePt t="70439" x="2901950" y="4229100"/>
          <p14:tracePt t="70459" x="2933700" y="4254500"/>
          <p14:tracePt t="70479" x="2946400" y="4254500"/>
          <p14:tracePt t="70609" x="2736850" y="4064000"/>
          <p14:tracePt t="70617" x="2711450" y="4057650"/>
          <p14:tracePt t="70625" x="2686050" y="4057650"/>
          <p14:tracePt t="70639" x="2660650" y="4057650"/>
          <p14:tracePt t="70659" x="2590800" y="4070350"/>
          <p14:tracePt t="70679" x="2527300" y="4095750"/>
          <p14:tracePt t="70699" x="2501900" y="4121150"/>
          <p14:tracePt t="70719" x="2482850" y="4178300"/>
          <p14:tracePt t="70739" x="2508250" y="4248150"/>
          <p14:tracePt t="70759" x="2546350" y="4292600"/>
          <p14:tracePt t="70779" x="2622550" y="4349750"/>
          <p14:tracePt t="70799" x="2717800" y="4387850"/>
          <p14:tracePt t="70819" x="2787650" y="4400550"/>
          <p14:tracePt t="70839" x="2882900" y="4394200"/>
          <p14:tracePt t="70859" x="2965450" y="4362450"/>
          <p14:tracePt t="70879" x="3003550" y="4337050"/>
          <p14:tracePt t="70899" x="3048000" y="4273550"/>
          <p14:tracePt t="70919" x="3048000" y="4203700"/>
          <p14:tracePt t="70939" x="3035300" y="4152900"/>
          <p14:tracePt t="70959" x="2984500" y="4070350"/>
          <p14:tracePt t="70979" x="2908300" y="4006850"/>
          <p14:tracePt t="70999" x="2857500" y="3981450"/>
          <p14:tracePt t="71019" x="2768600" y="3968750"/>
          <p14:tracePt t="71039" x="2673350" y="3975100"/>
          <p14:tracePt t="71059" x="2616200" y="3994150"/>
          <p14:tracePt t="71079" x="2527300" y="4038600"/>
          <p14:tracePt t="71099" x="2463800" y="4089400"/>
          <p14:tracePt t="71119" x="2438400" y="4127500"/>
          <p14:tracePt t="71139" x="2425700" y="4191000"/>
          <p14:tracePt t="71159" x="2451100" y="4248150"/>
          <p14:tracePt t="71179" x="2489200" y="4286250"/>
          <p14:tracePt t="71199" x="2565400" y="4343400"/>
          <p14:tracePt t="71219" x="2660650" y="4381500"/>
          <p14:tracePt t="71239" x="2724150" y="4394200"/>
          <p14:tracePt t="71259" x="2806700" y="4381500"/>
          <p14:tracePt t="71279" x="2882900" y="4337050"/>
          <p14:tracePt t="71299" x="2914650" y="4298950"/>
          <p14:tracePt t="71318" x="2952750" y="4241800"/>
          <p14:tracePt t="71339" x="2965450" y="4184650"/>
          <p14:tracePt t="71359" x="2952750" y="4140200"/>
          <p14:tracePt t="71379" x="2908300" y="4064000"/>
          <p14:tracePt t="71399" x="2838450" y="4006850"/>
          <p14:tracePt t="71419" x="2787650" y="3987800"/>
          <p14:tracePt t="71439" x="2692400" y="3981450"/>
          <p14:tracePt t="71459" x="2597150" y="4006850"/>
          <p14:tracePt t="71479" x="2540000" y="4025900"/>
          <p14:tracePt t="71499" x="2476500" y="4070350"/>
          <p14:tracePt t="71519" x="2444750" y="4127500"/>
          <p14:tracePt t="71539" x="2438400" y="4171950"/>
          <p14:tracePt t="71559" x="2470150" y="4241800"/>
          <p14:tracePt t="71579" x="2546350" y="4305300"/>
          <p14:tracePt t="71599" x="2609850" y="4330700"/>
          <p14:tracePt t="71619" x="2724150" y="4356100"/>
          <p14:tracePt t="71638" x="2844800" y="4349750"/>
          <p14:tracePt t="71659" x="2914650" y="4330700"/>
          <p14:tracePt t="71679" x="3009900" y="4279900"/>
          <p14:tracePt t="71698" x="3067050" y="4203700"/>
          <p14:tracePt t="71719" x="3086100" y="4146550"/>
          <p14:tracePt t="71738" x="3073400" y="4057650"/>
          <p14:tracePt t="71759" x="3009900" y="3968750"/>
          <p14:tracePt t="71779" x="2959100" y="3924300"/>
          <p14:tracePt t="71799" x="2857500" y="3892550"/>
          <p14:tracePt t="71819" x="2762250" y="3905250"/>
          <p14:tracePt t="71839" x="2705100" y="3924300"/>
          <p14:tracePt t="71858" x="2628900" y="3968750"/>
          <p14:tracePt t="71879" x="2584450" y="4032250"/>
          <p14:tracePt t="71900" x="2565400" y="4076700"/>
          <p14:tracePt t="71919" x="2559050" y="4146550"/>
          <p14:tracePt t="71938" x="2578100" y="4216400"/>
          <p14:tracePt t="71959" x="2609850" y="4248150"/>
          <p14:tracePt t="71979" x="2679700" y="4292600"/>
          <p14:tracePt t="71998" x="2768600" y="4330700"/>
          <p14:tracePt t="72018" x="2838450" y="4343400"/>
          <p14:tracePt t="72039" x="2940050" y="4349750"/>
          <p14:tracePt t="72059" x="3035300" y="4330700"/>
          <p14:tracePt t="72079" x="3079750" y="4305300"/>
          <p14:tracePt t="72098" x="3136900" y="4260850"/>
          <p14:tracePt t="72118" x="3155950" y="4203700"/>
          <p14:tracePt t="72139" x="3149600" y="4159250"/>
          <p14:tracePt t="72159" x="3105150" y="4089400"/>
          <p14:tracePt t="72179" x="3054350" y="4038600"/>
          <p14:tracePt t="72199" x="2952750" y="3987800"/>
          <p14:tracePt t="72218" x="2838450" y="3968750"/>
          <p14:tracePt t="72238" x="2755900" y="3975100"/>
          <p14:tracePt t="72258" x="2647950" y="4006850"/>
          <p14:tracePt t="72279" x="2559050" y="4057650"/>
          <p14:tracePt t="72298" x="2520950" y="4102100"/>
          <p14:tracePt t="72318" x="2482850" y="4178300"/>
          <p14:tracePt t="72338" x="2476500" y="4254500"/>
          <p14:tracePt t="72359" x="2495550" y="4298950"/>
          <p14:tracePt t="72379" x="2565400" y="4362450"/>
          <p14:tracePt t="72399" x="2667000" y="4400550"/>
          <p14:tracePt t="72419" x="2749550" y="4419600"/>
          <p14:tracePt t="72439" x="2876550" y="4419600"/>
          <p14:tracePt t="72459" x="2984500" y="4387850"/>
          <p14:tracePt t="72479" x="3035300" y="4349750"/>
          <p14:tracePt t="72499" x="3060700" y="4273550"/>
          <p14:tracePt t="72519" x="3041650" y="4191000"/>
          <p14:tracePt t="72539" x="2997200" y="4133850"/>
          <p14:tracePt t="72559" x="2901950" y="4070350"/>
          <p14:tracePt t="72579" x="2787650" y="4038600"/>
          <p14:tracePt t="72599" x="2711450" y="4044950"/>
          <p14:tracePt t="72619" x="2609850" y="4076700"/>
          <p14:tracePt t="72639" x="2552700" y="4133850"/>
          <p14:tracePt t="72659" x="2540000" y="4178300"/>
          <p14:tracePt t="72679" x="2559050" y="4273550"/>
          <p14:tracePt t="72699" x="2622550" y="4349750"/>
          <p14:tracePt t="72719" x="2686050" y="4387850"/>
          <p14:tracePt t="72739" x="2768600" y="4387850"/>
          <p14:tracePt t="72759" x="2819400" y="4337050"/>
          <p14:tracePt t="72779" x="2825750" y="4292600"/>
          <p14:tracePt t="72798" x="2800350" y="4222750"/>
          <p14:tracePt t="72819" x="2774950" y="4171950"/>
          <p14:tracePt t="72838" x="2762250" y="4159250"/>
          <p14:tracePt t="72859" x="2743200" y="4146550"/>
          <p14:tracePt t="72879" x="2736850" y="4146550"/>
          <p14:tracePt t="72900" x="2730500" y="4146550"/>
          <p14:tracePt t="72919" x="2724150" y="4152900"/>
          <p14:tracePt t="72939" x="2717800" y="4159250"/>
          <p14:tracePt t="72958" x="2717800" y="4165600"/>
          <p14:tracePt t="72989" x="2717800" y="4171950"/>
          <p14:tracePt t="73042" x="2711450" y="4171950"/>
          <p14:tracePt t="73098" x="2705100" y="4171950"/>
          <p14:tracePt t="73418" x="2698750" y="4171950"/>
          <p14:tracePt t="73434" x="2692400" y="4171950"/>
          <p14:tracePt t="73441" x="2686050" y="4171950"/>
          <p14:tracePt t="73459" x="2673350" y="4178300"/>
          <p14:tracePt t="73478" x="2647950" y="4191000"/>
          <p14:tracePt t="73499" x="2628900" y="4203700"/>
          <p14:tracePt t="73518" x="2597150" y="4229100"/>
          <p14:tracePt t="73538" x="2565400" y="4254500"/>
          <p14:tracePt t="73559" x="2540000" y="4279900"/>
          <p14:tracePt t="73579" x="2501900" y="4324350"/>
          <p14:tracePt t="73598" x="2457450" y="4381500"/>
          <p14:tracePt t="73618" x="2425700" y="4419600"/>
          <p14:tracePt t="73638" x="2368550" y="4489450"/>
          <p14:tracePt t="73659" x="2317750" y="4565650"/>
          <p14:tracePt t="73678" x="2292350" y="4603750"/>
          <p14:tracePt t="73699" x="2254250" y="4622800"/>
          <p14:tracePt t="73718" x="2235200" y="4610100"/>
          <p14:tracePt t="73739" x="2197100" y="4559300"/>
          <p14:tracePt t="73759" x="2171700" y="4457700"/>
          <p14:tracePt t="73778" x="2152650" y="4368800"/>
          <p14:tracePt t="73798" x="2127250" y="4229100"/>
          <p14:tracePt t="73819" x="2101850" y="4083050"/>
          <p14:tracePt t="73838" x="2082800" y="3994150"/>
          <p14:tracePt t="73858" x="2057400" y="3879850"/>
          <p14:tracePt t="73878" x="2032000" y="3822700"/>
          <p14:tracePt t="73898" x="2019300" y="3803650"/>
          <p14:tracePt t="73919" x="2000250" y="3835400"/>
          <p14:tracePt t="73939" x="1981200" y="3943350"/>
          <p14:tracePt t="73958" x="1974850" y="4051300"/>
          <p14:tracePt t="73978" x="1968500" y="4260850"/>
          <p14:tracePt t="73999" x="1962150" y="4476750"/>
          <p14:tracePt t="74018" x="1962150" y="4597400"/>
          <p14:tracePt t="74038" x="1955800" y="4711700"/>
          <p14:tracePt t="74058" x="1955800" y="4730750"/>
          <p14:tracePt t="74078" x="1955800" y="4692650"/>
          <p14:tracePt t="74098" x="1955800" y="4572000"/>
          <p14:tracePt t="74118" x="1962150" y="4387850"/>
          <p14:tracePt t="74138" x="1968500" y="4254500"/>
          <p14:tracePt t="74158" x="1981200" y="4070350"/>
          <p14:tracePt t="74179" x="1987550" y="3930650"/>
          <p14:tracePt t="74198" x="1987550" y="3879850"/>
          <p14:tracePt t="74218" x="1987550" y="3854450"/>
          <p14:tracePt t="74238" x="1993900" y="3917950"/>
          <p14:tracePt t="74258" x="2000250" y="4000500"/>
          <p14:tracePt t="74278" x="2019300" y="4184650"/>
          <p14:tracePt t="74299" x="2038350" y="4375150"/>
          <p14:tracePt t="74318" x="2051050" y="4476750"/>
          <p14:tracePt t="74339" x="2051050" y="4572000"/>
          <p14:tracePt t="74359" x="2051050" y="4591050"/>
          <p14:tracePt t="74378" x="2051050" y="4565650"/>
          <p14:tracePt t="74399" x="2044700" y="4464050"/>
          <p14:tracePt t="74418" x="2032000" y="4311650"/>
          <p14:tracePt t="74438" x="2019300" y="4197350"/>
          <p14:tracePt t="74458" x="2000250" y="4051300"/>
          <p14:tracePt t="74479" x="1987550" y="3962400"/>
          <p14:tracePt t="74498" x="1981200" y="3943350"/>
          <p14:tracePt t="74519" x="1974850" y="3968750"/>
          <p14:tracePt t="74539" x="1981200" y="4076700"/>
          <p14:tracePt t="74558" x="1987550" y="4197350"/>
          <p14:tracePt t="74579" x="2025650" y="4406900"/>
          <p14:tracePt t="74599" x="2057400" y="4552950"/>
          <p14:tracePt t="74618" x="2070100" y="4603750"/>
          <p14:tracePt t="74639" x="2076450" y="4591050"/>
          <p14:tracePt t="74659" x="2070100" y="4495800"/>
          <p14:tracePt t="74678" x="2057400" y="4400550"/>
          <p14:tracePt t="74699" x="2025650" y="4235450"/>
          <p14:tracePt t="74719" x="1993900" y="4095750"/>
          <p14:tracePt t="74738" x="1981200" y="4032250"/>
          <p14:tracePt t="74759" x="1962150" y="3981450"/>
          <p14:tracePt t="74778" x="1955800" y="4000500"/>
          <p14:tracePt t="74798" x="1955800" y="4064000"/>
          <p14:tracePt t="74819" x="1962150" y="4222750"/>
          <p14:tracePt t="74839" x="1974850" y="4419600"/>
          <p14:tracePt t="74858" x="1987550" y="4527550"/>
          <p14:tracePt t="74879" x="1993900" y="4610100"/>
          <p14:tracePt t="74899" x="1981200" y="4591050"/>
          <p14:tracePt t="74918" x="1974850" y="4533900"/>
          <p14:tracePt t="74939" x="1962150" y="4413250"/>
          <p14:tracePt t="74958" x="1955800" y="4292600"/>
          <p14:tracePt t="74978" x="1955800" y="4235450"/>
          <p14:tracePt t="74999" x="1962150" y="4203700"/>
          <p14:tracePt t="75019" x="1962150" y="4229100"/>
          <p14:tracePt t="75038" x="1955800" y="4279900"/>
          <p14:tracePt t="75059" x="1955800" y="4394200"/>
          <p14:tracePt t="75078" x="1955800" y="4502150"/>
          <p14:tracePt t="75098" x="1955800" y="4552950"/>
          <p14:tracePt t="75119" x="1955800" y="4578350"/>
          <p14:tracePt t="75146" x="1949450" y="4572000"/>
          <p14:tracePt t="75158" x="1949450" y="4559300"/>
          <p14:tracePt t="75179" x="1955800" y="4533900"/>
          <p14:tracePt t="75198" x="1962150" y="4502150"/>
          <p14:tracePt t="75218" x="1962150" y="4483100"/>
          <p14:tracePt t="75239" x="1968500" y="4464050"/>
          <p14:tracePt t="75259" x="1968500" y="4457700"/>
          <p14:tracePt t="75322" x="1968500" y="4464050"/>
          <p14:tracePt t="75386" x="1968500" y="4457700"/>
          <p14:tracePt t="75615" x="1968500" y="4451350"/>
          <p14:tracePt t="75643" x="1968500" y="4445000"/>
          <p14:tracePt t="75650" x="1968500" y="4438650"/>
          <p14:tracePt t="75667" x="1968500" y="4419600"/>
          <p14:tracePt t="75678" x="1968500" y="4413250"/>
          <p14:tracePt t="75698" x="1962150" y="4368800"/>
          <p14:tracePt t="75719" x="1968500" y="4311650"/>
          <p14:tracePt t="75738" x="1974850" y="4267200"/>
          <p14:tracePt t="75758" x="1993900" y="4197350"/>
          <p14:tracePt t="75779" x="2006600" y="4133850"/>
          <p14:tracePt t="75798" x="2019300" y="4108450"/>
          <p14:tracePt t="75818" x="2051050" y="4076700"/>
          <p14:tracePt t="75839" x="2070100" y="4064000"/>
          <p14:tracePt t="75858" x="2082800" y="4057650"/>
          <p14:tracePt t="75878" x="2089150" y="4064000"/>
          <p14:tracePt t="75899" x="2089150" y="4076700"/>
          <p14:tracePt t="75918" x="2082800" y="4089400"/>
          <p14:tracePt t="75939" x="2082800" y="4102100"/>
          <p14:tracePt t="75959" x="2076450" y="4121150"/>
          <p14:tracePt t="75978" x="2076450" y="4127500"/>
          <p14:tracePt t="75999" x="2070100" y="4146550"/>
          <p14:tracePt t="76018" x="2070100" y="4152900"/>
          <p14:tracePt t="76379" x="1987550" y="4178300"/>
          <p14:tracePt t="76387" x="1974850" y="4178300"/>
          <p14:tracePt t="76398" x="1962150" y="4178300"/>
          <p14:tracePt t="76419" x="1917700" y="4178300"/>
          <p14:tracePt t="76438" x="1885950" y="4178300"/>
          <p14:tracePt t="76458" x="1828800" y="4178300"/>
          <p14:tracePt t="76479" x="1771650" y="4184650"/>
          <p14:tracePt t="76497" x="1727200" y="4184650"/>
          <p14:tracePt t="76518" x="1657350" y="4178300"/>
          <p14:tracePt t="76538" x="1619250" y="4178300"/>
          <p14:tracePt t="76559" x="1536700" y="4171950"/>
          <p14:tracePt t="76578" x="1492250" y="4165600"/>
          <p14:tracePt t="76598" x="1447800" y="4165600"/>
          <p14:tracePt t="76618" x="1377950" y="4152900"/>
          <p14:tracePt t="76638" x="1295400" y="4140200"/>
          <p14:tracePt t="76658" x="1238250" y="4127500"/>
          <p14:tracePt t="76678" x="1143000" y="4114800"/>
          <p14:tracePt t="76698" x="1041400" y="4095750"/>
          <p14:tracePt t="76718" x="965200" y="4089400"/>
          <p14:tracePt t="76738" x="863600" y="4083050"/>
          <p14:tracePt t="76758" x="774700" y="4083050"/>
          <p14:tracePt t="76779" x="704850" y="4076700"/>
          <p14:tracePt t="76797" x="666750" y="4076700"/>
          <p14:tracePt t="76818" x="628650" y="4083050"/>
          <p14:tracePt t="76838" x="615950" y="4083050"/>
          <p14:tracePt t="76858" x="603250" y="4083050"/>
          <p14:tracePt t="76899" x="603250" y="4089400"/>
          <p14:tracePt t="76915" x="603250" y="4095750"/>
          <p14:tracePt t="76927" x="609600" y="4102100"/>
          <p14:tracePt t="76938" x="609600" y="4108450"/>
          <p14:tracePt t="76958" x="615950" y="4121150"/>
          <p14:tracePt t="76978" x="635000" y="4140200"/>
          <p14:tracePt t="76997" x="654050" y="4165600"/>
          <p14:tracePt t="77027" x="647700" y="4146550"/>
          <p14:tracePt t="77038" x="641350" y="4127500"/>
          <p14:tracePt t="77058" x="628650" y="4102100"/>
          <p14:tracePt t="81444" x="2254250" y="5429250"/>
          <p14:tracePt t="81457" x="2254250" y="5435600"/>
          <p14:tracePt t="81477" x="2260600" y="5454650"/>
          <p14:tracePt t="81497" x="2216150" y="5461000"/>
          <p14:tracePt t="81517" x="2159000" y="5441950"/>
          <p14:tracePt t="81537" x="2076450" y="5403850"/>
          <p14:tracePt t="81558" x="2051050" y="5384800"/>
          <p14:tracePt t="81577" x="2051050" y="5410200"/>
          <p14:tracePt t="81597" x="2089150" y="5518150"/>
          <p14:tracePt t="81617" x="2133600" y="5657850"/>
          <p14:tracePt t="81637" x="2171700" y="5740400"/>
          <p14:tracePt t="81657" x="2228850" y="5822950"/>
          <p14:tracePt t="81677" x="2286000" y="5905500"/>
          <p14:tracePt t="81697" x="2317750" y="5969000"/>
          <p14:tracePt t="81717" x="2362200" y="6057900"/>
          <p14:tracePt t="81737" x="2400300" y="6115050"/>
          <p14:tracePt t="81757" x="2413000" y="6127750"/>
          <p14:tracePt t="81777" x="2432050" y="6134100"/>
          <p14:tracePt t="81797" x="2451100" y="6127750"/>
          <p14:tracePt t="81817" x="2457450" y="6121400"/>
          <p14:tracePt t="81837" x="2470150" y="6115050"/>
          <p14:tracePt t="81857" x="2476500" y="6102350"/>
          <p14:tracePt t="81877" x="2482850" y="6102350"/>
          <p14:tracePt t="81897" x="2501900" y="6108700"/>
          <p14:tracePt t="81918" x="2520950" y="6121400"/>
          <p14:tracePt t="81937" x="2533650" y="6134100"/>
          <p14:tracePt t="81957" x="2552700" y="6140450"/>
          <p14:tracePt t="81977" x="2571750" y="6134100"/>
          <p14:tracePt t="81997" x="2584450" y="6127750"/>
          <p14:tracePt t="82017" x="2590800" y="6115050"/>
          <p14:tracePt t="82037" x="2597150" y="6096000"/>
          <p14:tracePt t="82058" x="2597150" y="6076950"/>
          <p14:tracePt t="82077" x="2609850" y="6051550"/>
          <p14:tracePt t="82097" x="2622550" y="6045200"/>
          <p14:tracePt t="82117" x="2635250" y="6045200"/>
          <p14:tracePt t="82137" x="2647950" y="6051550"/>
          <p14:tracePt t="82157" x="2667000" y="6057900"/>
          <p14:tracePt t="82302" x="2419350" y="6051550"/>
          <p14:tracePt t="82309" x="2393950" y="6064250"/>
          <p14:tracePt t="82317" x="2374900" y="6076950"/>
          <p14:tracePt t="82337" x="2311400" y="6134100"/>
          <p14:tracePt t="82357" x="2279650" y="6184900"/>
          <p14:tracePt t="82378" x="2260600" y="6261100"/>
          <p14:tracePt t="82397" x="2279650" y="6343650"/>
          <p14:tracePt t="82417" x="2317750" y="6394450"/>
          <p14:tracePt t="82437" x="2406650" y="6438900"/>
          <p14:tracePt t="82457" x="2508250" y="6445250"/>
          <p14:tracePt t="82477" x="2565400" y="6419850"/>
          <p14:tracePt t="82497" x="2622550" y="6350000"/>
          <p14:tracePt t="82517" x="2641600" y="6248400"/>
          <p14:tracePt t="82537" x="2628900" y="6178550"/>
          <p14:tracePt t="82558" x="2571750" y="6089650"/>
          <p14:tracePt t="82577" x="2514600" y="6045200"/>
          <p14:tracePt t="82597" x="2425700" y="6013450"/>
          <p14:tracePt t="82617" x="2349500" y="6026150"/>
          <p14:tracePt t="82637" x="2311400" y="6057900"/>
          <p14:tracePt t="82657" x="2273300" y="6146800"/>
          <p14:tracePt t="82677" x="2279650" y="6261100"/>
          <p14:tracePt t="82697" x="2311400" y="6337300"/>
          <p14:tracePt t="82717" x="2387600" y="6426200"/>
          <p14:tracePt t="82737" x="2482850" y="6470650"/>
          <p14:tracePt t="82757" x="2533650" y="6470650"/>
          <p14:tracePt t="82777" x="2609850" y="6438900"/>
          <p14:tracePt t="82797" x="2654300" y="6381750"/>
          <p14:tracePt t="82817" x="2673350" y="6337300"/>
          <p14:tracePt t="82837" x="2686050" y="6267450"/>
          <p14:tracePt t="82857" x="2673350" y="6203950"/>
          <p14:tracePt t="82877" x="2654300" y="6165850"/>
          <p14:tracePt t="82896" x="2603500" y="6121400"/>
          <p14:tracePt t="82918" x="2540000" y="6096000"/>
          <p14:tracePt t="82937" x="2482850" y="6096000"/>
          <p14:tracePt t="82957" x="2393950" y="6096000"/>
          <p14:tracePt t="82977" x="2317750" y="6115050"/>
          <p14:tracePt t="82997" x="2279650" y="6127750"/>
          <p14:tracePt t="83016" x="2235200" y="6159500"/>
          <p14:tracePt t="83038" x="2216150" y="6203950"/>
          <p14:tracePt t="83057" x="2216150" y="6235700"/>
          <p14:tracePt t="83077" x="2235200" y="6280150"/>
          <p14:tracePt t="83097" x="2273300" y="6318250"/>
          <p14:tracePt t="83117" x="2305050" y="6337300"/>
          <p14:tracePt t="83138" x="2374900" y="6356350"/>
          <p14:tracePt t="83158" x="2457450" y="6362700"/>
          <p14:tracePt t="83177" x="2514600" y="6362700"/>
          <p14:tracePt t="83197" x="2584450" y="6343650"/>
          <p14:tracePt t="83217" x="2635250" y="6305550"/>
          <p14:tracePt t="83237" x="2667000" y="6280150"/>
          <p14:tracePt t="83257" x="2705100" y="6223000"/>
          <p14:tracePt t="83277" x="2717800" y="6165850"/>
          <p14:tracePt t="83297" x="2717800" y="6121400"/>
          <p14:tracePt t="83317" x="2692400" y="6051550"/>
          <p14:tracePt t="83338" x="2635250" y="5988050"/>
          <p14:tracePt t="83357" x="2590800" y="5956300"/>
          <p14:tracePt t="83378" x="2495550" y="5949950"/>
          <p14:tracePt t="83397" x="2387600" y="5981700"/>
          <p14:tracePt t="83417" x="2324100" y="6019800"/>
          <p14:tracePt t="83438" x="2260600" y="6089650"/>
          <p14:tracePt t="83457" x="2254250" y="6191250"/>
          <p14:tracePt t="83477" x="2292350" y="6273800"/>
          <p14:tracePt t="83497" x="2387600" y="6388100"/>
          <p14:tracePt t="83518" x="2501900" y="6445250"/>
          <p14:tracePt t="83537" x="2565400" y="6445250"/>
          <p14:tracePt t="83558" x="2635250" y="6400800"/>
          <p14:tracePt t="83577" x="2641600" y="6324600"/>
          <p14:tracePt t="83597" x="2609850" y="6261100"/>
          <p14:tracePt t="83617" x="2527300" y="6178550"/>
          <p14:tracePt t="83637" x="2419350" y="6134100"/>
          <p14:tracePt t="83656" x="2349500" y="6140450"/>
          <p14:tracePt t="83678" x="2266950" y="6184900"/>
          <p14:tracePt t="83697" x="2235200" y="6254750"/>
          <p14:tracePt t="83716" x="2247900" y="6311900"/>
          <p14:tracePt t="83738" x="2311400" y="6400800"/>
          <p14:tracePt t="83757" x="2425700" y="6451600"/>
          <p14:tracePt t="83776" x="2501900" y="6457950"/>
          <p14:tracePt t="83797" x="2597150" y="6419850"/>
          <p14:tracePt t="83816" x="2641600" y="6375400"/>
          <p14:tracePt t="83836" x="2667000" y="6292850"/>
          <p14:tracePt t="83857" x="2647950" y="6197600"/>
          <p14:tracePt t="83876" x="2609850" y="6140450"/>
          <p14:tracePt t="83896" x="2533650" y="6089650"/>
          <p14:tracePt t="83918" x="2451100" y="6089650"/>
          <p14:tracePt t="83936" x="2400300" y="6102350"/>
          <p14:tracePt t="83956" x="2349500" y="6159500"/>
          <p14:tracePt t="83977" x="2343150" y="6203950"/>
          <p14:tracePt t="83996" x="2362200" y="6267450"/>
          <p14:tracePt t="84016" x="2406650" y="6305550"/>
          <p14:tracePt t="84036" x="2432050" y="6311900"/>
          <p14:tracePt t="84056" x="2463800" y="6311900"/>
          <p14:tracePt t="84077" x="2470150" y="6292850"/>
          <p14:tracePt t="84097" x="2476500" y="6286500"/>
          <p14:tracePt t="84116" x="2476500" y="6267450"/>
          <p14:tracePt t="84137" x="2470150" y="6267450"/>
          <p14:tracePt t="84185" x="2470150" y="6261100"/>
          <p14:tracePt t="84322" x="2476500" y="6254750"/>
          <p14:tracePt t="84406" x="2482850" y="6248400"/>
          <p14:tracePt t="84442" x="2482850" y="6242050"/>
          <p14:tracePt t="84493" x="2489200" y="6242050"/>
          <p14:tracePt t="84550" x="2495550" y="6235700"/>
          <p14:tracePt t="84673" x="2501900" y="6229350"/>
          <p14:tracePt t="84698" x="2508250" y="6223000"/>
          <p14:tracePt t="84729" x="2508250" y="6216650"/>
          <p14:tracePt t="84750" x="2514600" y="6216650"/>
          <p14:tracePt t="84774" x="2514600" y="6210300"/>
          <p14:tracePt t="84802" x="2520950" y="6203950"/>
          <p14:tracePt t="85066" x="2514600" y="6203950"/>
          <p14:tracePt t="85090" x="2508250" y="6203950"/>
          <p14:tracePt t="85158" x="2501900" y="6210300"/>
          <p14:tracePt t="85226" x="2495550" y="6216650"/>
          <p14:tracePt t="85246" x="2489200" y="6223000"/>
          <p14:tracePt t="85270" x="2482850" y="6216650"/>
          <p14:tracePt t="85306" x="2476500" y="6223000"/>
          <p14:tracePt t="85358" x="2476500" y="6216650"/>
          <p14:tracePt t="85374" x="2476500" y="6210300"/>
          <p14:tracePt t="85390" x="2476500" y="6203950"/>
          <p14:tracePt t="85406" x="2476500" y="6197600"/>
          <p14:tracePt t="85426" x="2476500" y="6191250"/>
          <p14:tracePt t="85458" x="2476500" y="6184900"/>
          <p14:tracePt t="85486" x="2482850" y="6184900"/>
          <p14:tracePt t="85502" x="2489200" y="6184900"/>
          <p14:tracePt t="85518" x="2495550" y="6184900"/>
          <p14:tracePt t="85534" x="2501900" y="6184900"/>
          <p14:tracePt t="85546" x="2508250" y="6184900"/>
          <p14:tracePt t="85562" x="2514600" y="6184900"/>
          <p14:tracePt t="85586" x="2520950" y="6184900"/>
          <p14:tracePt t="85606" x="2527300" y="6178550"/>
          <p14:tracePt t="85622" x="2527300" y="6172200"/>
          <p14:tracePt t="85638" x="2533650" y="6165850"/>
          <p14:tracePt t="85930" x="2527300" y="6172200"/>
          <p14:tracePt t="86022" x="2527300" y="6165850"/>
          <p14:tracePt t="86034" x="2527300" y="6159500"/>
          <p14:tracePt t="86042" x="2527300" y="6153150"/>
          <p14:tracePt t="86056" x="2527300" y="6146800"/>
          <p14:tracePt t="86076" x="2533650" y="6115050"/>
          <p14:tracePt t="86096" x="2546350" y="6083300"/>
          <p14:tracePt t="86116" x="2552700" y="6064250"/>
          <p14:tracePt t="86136" x="2578100" y="6019800"/>
          <p14:tracePt t="86156" x="2603500" y="5962650"/>
          <p14:tracePt t="86176" x="2628900" y="5924550"/>
          <p14:tracePt t="86196" x="2667000" y="5861050"/>
          <p14:tracePt t="86216" x="2711450" y="5803900"/>
          <p14:tracePt t="86236" x="2743200" y="5759450"/>
          <p14:tracePt t="86256" x="2794000" y="5695950"/>
          <p14:tracePt t="86276" x="2832100" y="5651500"/>
          <p14:tracePt t="86296" x="2895600" y="5594350"/>
          <p14:tracePt t="86316" x="2971800" y="5537200"/>
          <p14:tracePt t="86336" x="3028950" y="5505450"/>
          <p14:tracePt t="86357" x="3111500" y="5461000"/>
          <p14:tracePt t="86376" x="3200400" y="5429250"/>
          <p14:tracePt t="86396" x="3263900" y="5416550"/>
          <p14:tracePt t="86416" x="3359150" y="5416550"/>
          <p14:tracePt t="86436" x="3460750" y="5448300"/>
          <p14:tracePt t="86456" x="3530600" y="5486400"/>
          <p14:tracePt t="86476" x="3632200" y="5581650"/>
          <p14:tracePt t="86496" x="3714750" y="5708650"/>
          <p14:tracePt t="86516" x="3759200" y="5803900"/>
          <p14:tracePt t="86536" x="3816350" y="5949950"/>
          <p14:tracePt t="86556" x="3854450" y="6064250"/>
          <p14:tracePt t="86576" x="3873500" y="6121400"/>
          <p14:tracePt t="86596" x="3892550" y="6178550"/>
          <p14:tracePt t="86616" x="3911600" y="6216650"/>
          <p14:tracePt t="86636" x="3924300" y="6235700"/>
          <p14:tracePt t="86656" x="3937000" y="6248400"/>
          <p14:tracePt t="86676" x="3943350" y="6261100"/>
          <p14:tracePt t="86696" x="3949700" y="6267450"/>
          <p14:tracePt t="86716" x="3956050" y="6267450"/>
          <p14:tracePt t="86742" x="3949700" y="6267450"/>
          <p14:tracePt t="86756" x="3937000" y="6261100"/>
          <p14:tracePt t="86776" x="3892550" y="6235700"/>
          <p14:tracePt t="86796" x="3803650" y="6178550"/>
          <p14:tracePt t="86816" x="3721100" y="6140450"/>
          <p14:tracePt t="86836" x="3568700" y="6089650"/>
          <p14:tracePt t="86856" x="3409950" y="6070600"/>
          <p14:tracePt t="86876" x="3302000" y="6076950"/>
          <p14:tracePt t="86896" x="3143250" y="6108700"/>
          <p14:tracePt t="86916" x="3003550" y="6172200"/>
          <p14:tracePt t="86936" x="2927350" y="6216650"/>
          <p14:tracePt t="86956" x="2838450" y="6273800"/>
          <p14:tracePt t="86976" x="2762250" y="6311900"/>
          <p14:tracePt t="86996" x="2717800" y="6324600"/>
          <p14:tracePt t="87016" x="2660650" y="6324600"/>
          <p14:tracePt t="87036" x="2628900" y="6299200"/>
          <p14:tracePt t="87056" x="2622550" y="6261100"/>
          <p14:tracePt t="87076" x="2641600" y="6178550"/>
          <p14:tracePt t="87096" x="2698750" y="6064250"/>
          <p14:tracePt t="87116" x="2755900" y="5981700"/>
          <p14:tracePt t="87136" x="2863850" y="5861050"/>
          <p14:tracePt t="87156" x="2997200" y="5746750"/>
          <p14:tracePt t="87176" x="3092450" y="5689600"/>
          <p14:tracePt t="87196" x="3238500" y="5632450"/>
          <p14:tracePt t="87216" x="3384550" y="5619750"/>
          <p14:tracePt t="87236" x="3479800" y="5638800"/>
          <p14:tracePt t="87255" x="3613150" y="5702300"/>
          <p14:tracePt t="87276" x="3714750" y="5784850"/>
          <p14:tracePt t="87296" x="3765550" y="5842000"/>
          <p14:tracePt t="87316" x="3816350" y="5911850"/>
          <p14:tracePt t="87336" x="3848100" y="5988050"/>
          <p14:tracePt t="87356" x="3854450" y="6032500"/>
          <p14:tracePt t="87376" x="3873500" y="6102350"/>
          <p14:tracePt t="87396" x="3879850" y="6146800"/>
          <p14:tracePt t="87416" x="3886200" y="6165850"/>
          <p14:tracePt t="87436" x="3886200" y="6191250"/>
          <p14:tracePt t="87456" x="3886200" y="6203950"/>
          <p14:tracePt t="87476" x="3886200" y="6216650"/>
          <p14:tracePt t="87496" x="3886200" y="6229350"/>
          <p14:tracePt t="87531" x="3892550" y="6235700"/>
          <p14:tracePt t="87563" x="3898900" y="6242050"/>
          <p14:tracePt t="87583" x="3898900" y="6248400"/>
          <p14:tracePt t="87623" x="3905250" y="6254750"/>
          <p14:tracePt t="87719" x="3905250" y="6248400"/>
          <p14:tracePt t="87734" x="3892550" y="6242050"/>
          <p14:tracePt t="87743" x="3886200" y="6235700"/>
          <p14:tracePt t="87756" x="3854450" y="6216650"/>
          <p14:tracePt t="87776" x="3803650" y="6191250"/>
          <p14:tracePt t="87796" x="3663950" y="6146800"/>
          <p14:tracePt t="87816" x="3536950" y="6127750"/>
          <p14:tracePt t="87836" x="3321050" y="6127750"/>
          <p14:tracePt t="87856" x="3105150" y="6159500"/>
          <p14:tracePt t="87876" x="2971800" y="6197600"/>
          <p14:tracePt t="87896" x="2787650" y="6242050"/>
          <p14:tracePt t="87916" x="2647950" y="6273800"/>
          <p14:tracePt t="87936" x="2584450" y="6273800"/>
          <p14:tracePt t="87956" x="2546350" y="6254750"/>
          <p14:tracePt t="87976" x="2559050" y="6178550"/>
          <p14:tracePt t="87996" x="2603500" y="6108700"/>
          <p14:tracePt t="88016" x="2705100" y="5969000"/>
          <p14:tracePt t="88036" x="2851150" y="5822950"/>
          <p14:tracePt t="88056" x="2959100" y="5740400"/>
          <p14:tracePt t="88076" x="3143250" y="5645150"/>
          <p14:tracePt t="88096" x="3333750" y="5607050"/>
          <p14:tracePt t="88116" x="3454400" y="5607050"/>
          <p14:tracePt t="88136" x="3619500" y="5664200"/>
          <p14:tracePt t="88156" x="3759200" y="5778500"/>
          <p14:tracePt t="88176" x="3829050" y="5867400"/>
          <p14:tracePt t="88196" x="3905250" y="5994400"/>
          <p14:tracePt t="88216" x="3943350" y="6076950"/>
          <p14:tracePt t="88236" x="3956050" y="6121400"/>
          <p14:tracePt t="88256" x="3968750" y="6159500"/>
          <p14:tracePt t="88276" x="3975100" y="6191250"/>
          <p14:tracePt t="88295" x="3981450" y="6203950"/>
          <p14:tracePt t="88316" x="3981450" y="6216650"/>
          <p14:tracePt t="88359" x="3981450" y="6210300"/>
          <p14:tracePt t="88367" x="3975100" y="6203950"/>
          <p14:tracePt t="88376" x="3975100" y="6191250"/>
          <p14:tracePt t="88396" x="3937000" y="6159500"/>
          <p14:tracePt t="88416" x="3892550" y="6134100"/>
          <p14:tracePt t="88436" x="3778250" y="6076950"/>
          <p14:tracePt t="88456" x="3613150" y="6019800"/>
          <p14:tracePt t="88475" x="3473450" y="5994400"/>
          <p14:tracePt t="88496" x="3244850" y="5988050"/>
          <p14:tracePt t="88516" x="3016250" y="6026150"/>
          <p14:tracePt t="88535" x="2876550" y="6070600"/>
          <p14:tracePt t="88556" x="2711450" y="6134100"/>
          <p14:tracePt t="88576" x="2597150" y="6172200"/>
          <p14:tracePt t="88596" x="2552700" y="6178550"/>
          <p14:tracePt t="88616" x="2533650" y="6153150"/>
          <p14:tracePt t="88636" x="2584450" y="6096000"/>
          <p14:tracePt t="88656" x="2647950" y="6032500"/>
          <p14:tracePt t="88676" x="2800350" y="5937250"/>
          <p14:tracePt t="88696" x="2997200" y="5867400"/>
          <p14:tracePt t="88715" x="3136900" y="5842000"/>
          <p14:tracePt t="88736" x="3327400" y="5822950"/>
          <p14:tracePt t="88756" x="3486150" y="5835650"/>
          <p14:tracePt t="88776" x="3568700" y="5867400"/>
          <p14:tracePt t="88796" x="3657600" y="5943600"/>
          <p14:tracePt t="88816" x="3721100" y="6032500"/>
          <p14:tracePt t="88836" x="3740150" y="6076950"/>
          <p14:tracePt t="88856" x="3759200" y="6115050"/>
          <p14:tracePt t="88876" x="3759200" y="6134100"/>
          <p14:tracePt t="88899" x="3752850" y="6146800"/>
          <p14:tracePt t="88927" x="3752850" y="6153150"/>
          <p14:tracePt t="88951" x="3752850" y="6159500"/>
          <p14:tracePt t="88983" x="3759200" y="6165850"/>
          <p14:tracePt t="89035" x="3765550" y="6172200"/>
          <p14:tracePt t="89087" x="3765550" y="6178550"/>
          <p14:tracePt t="89191" x="3771900" y="6178550"/>
          <p14:tracePt t="89311" x="3778250" y="6184900"/>
          <p14:tracePt t="89363" x="3784600" y="6178550"/>
          <p14:tracePt t="89395" x="3790950" y="6178550"/>
          <p14:tracePt t="89419" x="3797300" y="6178550"/>
          <p14:tracePt t="89447" x="3803650" y="6178550"/>
          <p14:tracePt t="89463" x="3810000" y="6172200"/>
          <p14:tracePt t="89483" x="3816350" y="6172200"/>
          <p14:tracePt t="89575" x="3822700" y="6178550"/>
          <p14:tracePt t="89824" x="3810000" y="6178550"/>
          <p14:tracePt t="89840" x="3803650" y="6178550"/>
          <p14:tracePt t="89847" x="3797300" y="6172200"/>
          <p14:tracePt t="89856" x="3790950" y="6172200"/>
          <p14:tracePt t="89876" x="3771900" y="6159500"/>
          <p14:tracePt t="89895" x="3727450" y="6134100"/>
          <p14:tracePt t="89916" x="3670300" y="6089650"/>
          <p14:tracePt t="89936" x="3581400" y="6019800"/>
          <p14:tracePt t="89955" x="3517900" y="5969000"/>
          <p14:tracePt t="89976" x="3441700" y="5918200"/>
          <p14:tracePt t="90984" x="2025650" y="5689600"/>
          <p14:tracePt t="90992" x="2025650" y="5695950"/>
          <p14:tracePt t="91000" x="2019300" y="5702300"/>
          <p14:tracePt t="91016" x="2000250" y="5721350"/>
          <p14:tracePt t="91036" x="1974850" y="5753100"/>
          <p14:tracePt t="91055" x="1917700" y="5791200"/>
          <p14:tracePt t="91076" x="1866900" y="5810250"/>
          <p14:tracePt t="91095" x="1828800" y="5816600"/>
          <p14:tracePt t="91115" x="1790700" y="5822950"/>
          <p14:tracePt t="91136" x="1758950" y="5835650"/>
          <p14:tracePt t="91155" x="1746250" y="5835650"/>
          <p14:tracePt t="91175" x="1733550" y="5842000"/>
          <p14:tracePt t="91196" x="1733550" y="5848350"/>
          <p14:tracePt t="91215" x="1733550" y="5854700"/>
          <p14:tracePt t="91235" x="1733550" y="5867400"/>
          <p14:tracePt t="91256" x="1739900" y="5873750"/>
          <p14:tracePt t="91276" x="1746250" y="5873750"/>
          <p14:tracePt t="91295" x="1752600" y="5880100"/>
          <p14:tracePt t="91316" x="1771650" y="5892800"/>
          <p14:tracePt t="91335" x="1778000" y="5892800"/>
          <p14:tracePt t="91355" x="1790700" y="5905500"/>
          <p14:tracePt t="91376" x="1797050" y="5911850"/>
          <p14:tracePt t="91397" x="1803400" y="5918200"/>
          <p14:tracePt t="91444" x="1809750" y="5911850"/>
          <p14:tracePt t="91464" x="1816100" y="5905500"/>
          <p14:tracePt t="91496" x="1822450" y="5899150"/>
          <p14:tracePt t="91512" x="1828800" y="5892800"/>
          <p14:tracePt t="91524" x="1828800" y="5886450"/>
          <p14:tracePt t="91540" x="1835150" y="5886450"/>
          <p14:tracePt t="91556" x="1841500" y="5886450"/>
          <p14:tracePt t="91713" x="1701800" y="5969000"/>
          <p14:tracePt t="91720" x="1682750" y="5988050"/>
          <p14:tracePt t="91735" x="1670050" y="6000750"/>
          <p14:tracePt t="91755" x="1631950" y="6038850"/>
          <p14:tracePt t="91775" x="1600200" y="6083300"/>
          <p14:tracePt t="91795" x="1581150" y="6115050"/>
          <p14:tracePt t="91815" x="1562100" y="6165850"/>
          <p14:tracePt t="91835" x="1549400" y="6210300"/>
          <p14:tracePt t="91856" x="1543050" y="6254750"/>
          <p14:tracePt t="91875" x="1549400" y="6286500"/>
          <p14:tracePt t="91895" x="1549400" y="6305550"/>
          <p14:tracePt t="91916" x="1574800" y="6362700"/>
          <p14:tracePt t="91935" x="1593850" y="6381750"/>
          <p14:tracePt t="91955" x="1619250" y="6407150"/>
          <p14:tracePt t="91976" x="1689100" y="6432550"/>
          <p14:tracePt t="91995" x="1727200" y="6438900"/>
          <p14:tracePt t="92015" x="1765300" y="6445250"/>
          <p14:tracePt t="92035" x="1822450" y="6451600"/>
          <p14:tracePt t="92055" x="1885950" y="6445250"/>
          <p14:tracePt t="92077" x="1936750" y="6426200"/>
          <p14:tracePt t="92096" x="1981200" y="6388100"/>
          <p14:tracePt t="92115" x="2006600" y="6350000"/>
          <p14:tracePt t="92135" x="2025650" y="6311900"/>
          <p14:tracePt t="92155" x="2044700" y="6254750"/>
          <p14:tracePt t="92175" x="2051050" y="6191250"/>
          <p14:tracePt t="92195" x="2044700" y="6140450"/>
          <p14:tracePt t="92215" x="2038350" y="6076950"/>
          <p14:tracePt t="92235" x="2019300" y="6019800"/>
          <p14:tracePt t="92255" x="2006600" y="5988050"/>
          <p14:tracePt t="92275" x="1987550" y="5943600"/>
          <p14:tracePt t="92295" x="1949450" y="5899150"/>
          <p14:tracePt t="92315" x="1924050" y="5880100"/>
          <p14:tracePt t="92335" x="1873250" y="5854700"/>
          <p14:tracePt t="92355" x="1822450" y="5848350"/>
          <p14:tracePt t="92376" x="1771650" y="5854700"/>
          <p14:tracePt t="92395" x="1733550" y="5867400"/>
          <p14:tracePt t="92415" x="1676400" y="5905500"/>
          <p14:tracePt t="92435" x="1638300" y="5943600"/>
          <p14:tracePt t="92455" x="1587500" y="6013450"/>
          <p14:tracePt t="92475" x="1555750" y="6089650"/>
          <p14:tracePt t="92495" x="1536700" y="6134100"/>
          <p14:tracePt t="92515" x="1524000" y="6197600"/>
          <p14:tracePt t="92535" x="1524000" y="6248400"/>
          <p14:tracePt t="92555" x="1536700" y="6280150"/>
          <p14:tracePt t="92575" x="1555750" y="6324600"/>
          <p14:tracePt t="92595" x="1581150" y="6350000"/>
          <p14:tracePt t="92615" x="1612900" y="6375400"/>
          <p14:tracePt t="92635" x="1689100" y="6413500"/>
          <p14:tracePt t="92655" x="1752600" y="6432550"/>
          <p14:tracePt t="92675" x="1797050" y="6438900"/>
          <p14:tracePt t="92695" x="1866900" y="6445250"/>
          <p14:tracePt t="92715" x="1930400" y="6432550"/>
          <p14:tracePt t="92735" x="1981200" y="6413500"/>
          <p14:tracePt t="92755" x="2038350" y="6369050"/>
          <p14:tracePt t="92775" x="2076450" y="6311900"/>
          <p14:tracePt t="92795" x="2095500" y="6267450"/>
          <p14:tracePt t="92815" x="2101850" y="6184900"/>
          <p14:tracePt t="92835" x="2095500" y="6102350"/>
          <p14:tracePt t="92855" x="2082800" y="6045200"/>
          <p14:tracePt t="92875" x="2057400" y="5962650"/>
          <p14:tracePt t="92895" x="2019300" y="5899150"/>
          <p14:tracePt t="92915" x="1987550" y="5873750"/>
          <p14:tracePt t="92935" x="1936750" y="5848350"/>
          <p14:tracePt t="92955" x="1879600" y="5835650"/>
          <p14:tracePt t="92975" x="1841500" y="5835650"/>
          <p14:tracePt t="92995" x="1790700" y="5848350"/>
          <p14:tracePt t="93015" x="1746250" y="5867400"/>
          <p14:tracePt t="93035" x="1720850" y="5892800"/>
          <p14:tracePt t="93055" x="1689100" y="5943600"/>
          <p14:tracePt t="93075" x="1670050" y="6000750"/>
          <p14:tracePt t="93095" x="1663700" y="6038850"/>
          <p14:tracePt t="93115" x="1657350" y="6096000"/>
          <p14:tracePt t="93135" x="1657350" y="6146800"/>
          <p14:tracePt t="93155" x="1663700" y="6178550"/>
          <p14:tracePt t="93174" x="1670050" y="6216650"/>
          <p14:tracePt t="93195" x="1676400" y="6254750"/>
          <p14:tracePt t="93215" x="1682750" y="6280150"/>
          <p14:tracePt t="93234" x="1689100" y="6311900"/>
          <p14:tracePt t="93254" x="1695450" y="6337300"/>
          <p14:tracePt t="93275" x="1708150" y="6356350"/>
          <p14:tracePt t="93295" x="1720850" y="6381750"/>
          <p14:tracePt t="93315" x="1765300" y="6419850"/>
          <p14:tracePt t="93335" x="1784350" y="6426200"/>
          <p14:tracePt t="93354" x="1809750" y="6438900"/>
          <p14:tracePt t="93375" x="1860550" y="6445250"/>
          <p14:tracePt t="93395" x="1892300" y="6445250"/>
          <p14:tracePt t="93415" x="1924050" y="6445250"/>
          <p14:tracePt t="93435" x="1974850" y="6432550"/>
          <p14:tracePt t="93455" x="1993900" y="6419850"/>
          <p14:tracePt t="93475" x="2025650" y="6388100"/>
          <p14:tracePt t="93494" x="2044700" y="6356350"/>
          <p14:tracePt t="93515" x="2051050" y="6330950"/>
          <p14:tracePt t="93534" x="2063750" y="6292850"/>
          <p14:tracePt t="93554" x="2063750" y="6261100"/>
          <p14:tracePt t="93575" x="2070100" y="6229350"/>
          <p14:tracePt t="93595" x="2063750" y="6172200"/>
          <p14:tracePt t="93615" x="2063750" y="6140450"/>
          <p14:tracePt t="93634" x="2057400" y="6083300"/>
          <p14:tracePt t="93655" x="2051050" y="6038850"/>
          <p14:tracePt t="93675" x="2038350" y="6007100"/>
          <p14:tracePt t="93695" x="2025650" y="5956300"/>
          <p14:tracePt t="93714" x="2006600" y="5911850"/>
          <p14:tracePt t="93734" x="1987550" y="5880100"/>
          <p14:tracePt t="93755" x="1955800" y="5854700"/>
          <p14:tracePt t="93774" x="1911350" y="5835650"/>
          <p14:tracePt t="93795" x="1885950" y="5835650"/>
          <p14:tracePt t="93814" x="1841500" y="5842000"/>
          <p14:tracePt t="93835" x="1797050" y="5867400"/>
          <p14:tracePt t="93855" x="1765300" y="5886450"/>
          <p14:tracePt t="93875" x="1727200" y="5930900"/>
          <p14:tracePt t="93894" x="1695450" y="5975350"/>
          <p14:tracePt t="93915" x="1676400" y="6013450"/>
          <p14:tracePt t="93935" x="1651000" y="6057900"/>
          <p14:tracePt t="93954" x="1631950" y="6096000"/>
          <p14:tracePt t="93975" x="1619250" y="6121400"/>
          <p14:tracePt t="93995" x="1612900" y="6172200"/>
          <p14:tracePt t="94015" x="1619250" y="6223000"/>
          <p14:tracePt t="94035" x="1625600" y="6254750"/>
          <p14:tracePt t="94055" x="1638300" y="6305550"/>
          <p14:tracePt t="94075" x="1657350" y="6337300"/>
          <p14:tracePt t="94095" x="1670050" y="6369050"/>
          <p14:tracePt t="94115" x="1720850" y="6432550"/>
          <p14:tracePt t="94134" x="1752600" y="6451600"/>
          <p14:tracePt t="94155" x="1784350" y="6470650"/>
          <p14:tracePt t="94175" x="1854200" y="6483350"/>
          <p14:tracePt t="94195" x="1917700" y="6483350"/>
          <p14:tracePt t="94215" x="1949450" y="6470650"/>
          <p14:tracePt t="94235" x="1987550" y="6445250"/>
          <p14:tracePt t="94254" x="2038350" y="6375400"/>
          <p14:tracePt t="94275" x="2057400" y="6330950"/>
          <p14:tracePt t="94295" x="2076450" y="6267450"/>
          <p14:tracePt t="94314" x="2082800" y="6191250"/>
          <p14:tracePt t="94334" x="2082800" y="6140450"/>
          <p14:tracePt t="94354" x="2082800" y="6070600"/>
          <p14:tracePt t="94375" x="2070100" y="6000750"/>
          <p14:tracePt t="94395" x="2057400" y="5956300"/>
          <p14:tracePt t="94415" x="2032000" y="5899150"/>
          <p14:tracePt t="94434" x="2000250" y="5854700"/>
          <p14:tracePt t="94455" x="1968500" y="5835650"/>
          <p14:tracePt t="94474" x="1917700" y="5803900"/>
          <p14:tracePt t="94494" x="1866900" y="5784850"/>
          <p14:tracePt t="94515" x="1835150" y="5784850"/>
          <p14:tracePt t="94534" x="1790700" y="5791200"/>
          <p14:tracePt t="94555" x="1752600" y="5810250"/>
          <p14:tracePt t="94575" x="1727200" y="5822950"/>
          <p14:tracePt t="94595" x="1689100" y="5854700"/>
          <p14:tracePt t="94614" x="1657350" y="5899150"/>
          <p14:tracePt t="94635" x="1638300" y="5937250"/>
          <p14:tracePt t="94654" x="1619250" y="5988050"/>
          <p14:tracePt t="94674" x="1600200" y="6045200"/>
          <p14:tracePt t="94695" x="1593850" y="6083300"/>
          <p14:tracePt t="94715" x="1587500" y="6146800"/>
          <p14:tracePt t="94734" x="1581150" y="6203950"/>
          <p14:tracePt t="94755" x="1581150" y="6242050"/>
          <p14:tracePt t="94774" x="1581150" y="6299200"/>
          <p14:tracePt t="94795" x="1587500" y="6337300"/>
          <p14:tracePt t="94815" x="1600200" y="6369050"/>
          <p14:tracePt t="94834" x="1612900" y="6388100"/>
          <p14:tracePt t="94854" x="1644650" y="6426200"/>
          <p14:tracePt t="94874" x="1670050" y="6438900"/>
          <p14:tracePt t="94895" x="1695450" y="6451600"/>
          <p14:tracePt t="94915" x="1752600" y="6470650"/>
          <p14:tracePt t="94935" x="1790700" y="6477000"/>
          <p14:tracePt t="94954" x="1841500" y="6477000"/>
          <p14:tracePt t="94974" x="1879600" y="6470650"/>
          <p14:tracePt t="94995" x="1911350" y="6464300"/>
          <p14:tracePt t="95014" x="1962150" y="6413500"/>
          <p14:tracePt t="95034" x="1993900" y="6362700"/>
          <p14:tracePt t="95054" x="2006600" y="6324600"/>
          <p14:tracePt t="95074" x="2025650" y="6267450"/>
          <p14:tracePt t="95094" x="2038350" y="6203950"/>
          <p14:tracePt t="95115" x="2038350" y="6159500"/>
          <p14:tracePt t="95134" x="2025650" y="6089650"/>
          <p14:tracePt t="95154" x="2012950" y="6045200"/>
          <p14:tracePt t="95174" x="1987550" y="5988050"/>
          <p14:tracePt t="95194" x="1955800" y="5937250"/>
          <p14:tracePt t="95215" x="1930400" y="5918200"/>
          <p14:tracePt t="95234" x="1885950" y="5899150"/>
          <p14:tracePt t="95255" x="1828800" y="5892800"/>
          <p14:tracePt t="95275" x="1790700" y="5892800"/>
          <p14:tracePt t="95294" x="1739900" y="5918200"/>
          <p14:tracePt t="95314" x="1689100" y="5949950"/>
          <p14:tracePt t="95334" x="1657350" y="5981700"/>
          <p14:tracePt t="95354" x="1625600" y="6032500"/>
          <p14:tracePt t="95375" x="1593850" y="6083300"/>
          <p14:tracePt t="95394" x="1581150" y="6121400"/>
          <p14:tracePt t="95415" x="1574800" y="6165850"/>
          <p14:tracePt t="95434" x="1574800" y="6223000"/>
          <p14:tracePt t="95454" x="1581150" y="6261100"/>
          <p14:tracePt t="95475" x="1600200" y="6318250"/>
          <p14:tracePt t="95494" x="1619250" y="6356350"/>
          <p14:tracePt t="95514" x="1651000" y="6394450"/>
          <p14:tracePt t="95534" x="1727200" y="6457950"/>
          <p14:tracePt t="95554" x="1790700" y="6489700"/>
          <p14:tracePt t="95575" x="1835150" y="6496050"/>
          <p14:tracePt t="95595" x="1905000" y="6477000"/>
          <p14:tracePt t="95614" x="1968500" y="6451600"/>
          <p14:tracePt t="95634" x="2006600" y="6413500"/>
          <p14:tracePt t="95654" x="2044700" y="6343650"/>
          <p14:tracePt t="95674" x="2063750" y="6267450"/>
          <p14:tracePt t="95694" x="2076450" y="6210300"/>
          <p14:tracePt t="95714" x="2076450" y="6127750"/>
          <p14:tracePt t="95734" x="2057400" y="6038850"/>
          <p14:tracePt t="95754" x="2044700" y="5988050"/>
          <p14:tracePt t="95774" x="2006600" y="5924550"/>
          <p14:tracePt t="95794" x="1962150" y="5873750"/>
          <p14:tracePt t="95814" x="1930400" y="5854700"/>
          <p14:tracePt t="95834" x="1879600" y="5835650"/>
          <p14:tracePt t="95855" x="1828800" y="5842000"/>
          <p14:tracePt t="95874" x="1797050" y="5854700"/>
          <p14:tracePt t="95894" x="1752600" y="5892800"/>
          <p14:tracePt t="95915" x="1720850" y="5943600"/>
          <p14:tracePt t="95934" x="1701800" y="5975350"/>
          <p14:tracePt t="95954" x="1682750" y="6032500"/>
          <p14:tracePt t="95974" x="1670050" y="6083300"/>
          <p14:tracePt t="95994" x="1663700" y="6121400"/>
          <p14:tracePt t="96015" x="1657350" y="6159500"/>
          <p14:tracePt t="96034" x="1657350" y="6184900"/>
          <p14:tracePt t="96054" x="1657350" y="6203950"/>
          <p14:tracePt t="96074" x="1657350" y="6229350"/>
          <p14:tracePt t="96094" x="1663700" y="6248400"/>
          <p14:tracePt t="96114" x="1663700" y="6254750"/>
          <p14:tracePt t="96134" x="1670050" y="6261100"/>
          <p14:tracePt t="96154" x="1676400" y="6280150"/>
          <p14:tracePt t="96174" x="1682750" y="6286500"/>
          <p14:tracePt t="96194" x="1689100" y="6305550"/>
          <p14:tracePt t="96214" x="1695450" y="6324600"/>
          <p14:tracePt t="96234" x="1708150" y="6350000"/>
          <p14:tracePt t="96254" x="1714500" y="6369050"/>
          <p14:tracePt t="96274" x="1720850" y="6394450"/>
          <p14:tracePt t="96294" x="1714500" y="6394450"/>
          <p14:tracePt t="96314" x="1689100" y="6356350"/>
          <p14:tracePt t="96335" x="1670050" y="6311900"/>
          <p14:tracePt t="96354" x="1657350" y="6280150"/>
          <p14:tracePt t="96375" x="1638300" y="6210300"/>
          <p14:tracePt t="96394" x="1631950" y="6178550"/>
          <p14:tracePt t="101739" x="1682750" y="5861050"/>
          <p14:tracePt t="101748" x="1670050" y="5861050"/>
          <p14:tracePt t="101756" x="1657350" y="5861050"/>
          <p14:tracePt t="101773" x="1625600" y="5861050"/>
          <p14:tracePt t="101793" x="1568450" y="5854700"/>
          <p14:tracePt t="101813" x="1543050" y="5854700"/>
          <p14:tracePt t="101833" x="1543050" y="5873750"/>
          <p14:tracePt t="101853" x="1581150" y="5911850"/>
          <p14:tracePt t="101873" x="1612900" y="5924550"/>
          <p14:tracePt t="101893" x="1663700" y="5930900"/>
          <p14:tracePt t="101913" x="1708150" y="5918200"/>
          <p14:tracePt t="101933" x="1727200" y="5905500"/>
          <p14:tracePt t="101953" x="1752600" y="5886450"/>
          <p14:tracePt t="101973" x="1765300" y="5873750"/>
          <p14:tracePt t="101993" x="1765300" y="5867400"/>
          <p14:tracePt t="102013" x="1771650" y="5873750"/>
          <p14:tracePt t="102033" x="1784350" y="5892800"/>
          <p14:tracePt t="102053" x="1790700" y="5911850"/>
          <p14:tracePt t="102073" x="1809750" y="5949950"/>
          <p14:tracePt t="102093" x="1828800" y="5994400"/>
          <p14:tracePt t="102113" x="1835150" y="6019800"/>
          <p14:tracePt t="102133" x="1835150" y="6045200"/>
          <p14:tracePt t="102268" x="1708150" y="6242050"/>
          <p14:tracePt t="102276" x="1714500" y="6267450"/>
          <p14:tracePt t="102293" x="1727200" y="6299200"/>
          <p14:tracePt t="102313" x="1771650" y="6337300"/>
          <p14:tracePt t="102333" x="1803400" y="6350000"/>
          <p14:tracePt t="102353" x="1854200" y="6337300"/>
          <p14:tracePt t="102373" x="1898650" y="6299200"/>
          <p14:tracePt t="102393" x="1911350" y="6261100"/>
          <p14:tracePt t="102413" x="1917700" y="6197600"/>
          <p14:tracePt t="102433" x="1898650" y="6140450"/>
          <p14:tracePt t="102453" x="1873250" y="6102350"/>
          <p14:tracePt t="102473" x="1828800" y="6070600"/>
          <p14:tracePt t="102493" x="1784350" y="6057900"/>
          <p14:tracePt t="102513" x="1758950" y="6070600"/>
          <p14:tracePt t="102533" x="1733550" y="6108700"/>
          <p14:tracePt t="102553" x="1727200" y="6172200"/>
          <p14:tracePt t="102573" x="1739900" y="6210300"/>
          <p14:tracePt t="102594" x="1778000" y="6254750"/>
          <p14:tracePt t="102613" x="1822450" y="6273800"/>
          <p14:tracePt t="102633" x="1860550" y="6267450"/>
          <p14:tracePt t="102653" x="1905000" y="6235700"/>
          <p14:tracePt t="102673" x="1936750" y="6178550"/>
          <p14:tracePt t="102693" x="1943100" y="6140450"/>
          <p14:tracePt t="102713" x="1930400" y="6076950"/>
          <p14:tracePt t="102733" x="1892300" y="6026150"/>
          <p14:tracePt t="102753" x="1860550" y="6007100"/>
          <p14:tracePt t="102773" x="1809750" y="6013450"/>
          <p14:tracePt t="102793" x="1765300" y="6057900"/>
          <p14:tracePt t="102813" x="1746250" y="6102350"/>
          <p14:tracePt t="102833" x="1746250" y="6178550"/>
          <p14:tracePt t="102853" x="1778000" y="6242050"/>
          <p14:tracePt t="102873" x="1809750" y="6261100"/>
          <p14:tracePt t="102893" x="1854200" y="6261100"/>
          <p14:tracePt t="102913" x="1898650" y="6210300"/>
          <p14:tracePt t="102933" x="1917700" y="6172200"/>
          <p14:tracePt t="102953" x="1911350" y="6096000"/>
          <p14:tracePt t="102973" x="1879600" y="6045200"/>
          <p14:tracePt t="102993" x="1854200" y="6032500"/>
          <p14:tracePt t="103013" x="1816100" y="6051550"/>
          <p14:tracePt t="103033" x="1790700" y="6108700"/>
          <p14:tracePt t="103053" x="1784350" y="6153150"/>
          <p14:tracePt t="103073" x="1784350" y="6197600"/>
          <p14:tracePt t="103093" x="1790700" y="6210300"/>
          <p14:tracePt t="103113" x="1797050" y="6184900"/>
          <p14:tracePt t="103133" x="1797050" y="6140450"/>
          <p14:tracePt t="103153" x="1797050" y="6089650"/>
          <p14:tracePt t="103173" x="1797050" y="60706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7" y="3871274"/>
            <a:ext cx="4445000" cy="965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0" y="5892800"/>
            <a:ext cx="3530600" cy="965200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 bwMode="auto">
          <a:xfrm>
            <a:off x="5766632" y="800099"/>
            <a:ext cx="3290899" cy="2501901"/>
          </a:xfrm>
          <a:prstGeom prst="roundRect">
            <a:avLst>
              <a:gd name="adj" fmla="val 8390"/>
            </a:avLst>
          </a:prstGeom>
          <a:solidFill>
            <a:schemeClr val="bg1">
              <a:lumMod val="65000"/>
              <a:alpha val="25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>
              <a:latin typeface="Arial"/>
              <a:cs typeface="Arial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3563288" cy="457818"/>
          </a:xfrm>
        </p:spPr>
        <p:txBody>
          <a:bodyPr/>
          <a:lstStyle/>
          <a:p>
            <a:r>
              <a:rPr lang="en-US"/>
              <a:t>Belief Propagation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0724" y="2878229"/>
            <a:ext cx="489256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1) Initialize all message entries to 1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0724" y="3466666"/>
            <a:ext cx="7903756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2) Iteratively: calculate messages for each edge and class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0724" y="5481734"/>
            <a:ext cx="680880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3) After messages converge: calculate final beliefs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 rot="1126308">
            <a:off x="1924453" y="1626723"/>
            <a:ext cx="274320" cy="274320"/>
          </a:xfrm>
          <a:prstGeom prst="ellipse">
            <a:avLst/>
          </a:prstGeom>
          <a:solidFill>
            <a:srgbClr val="00AE0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>
              <a:latin typeface="Arial"/>
              <a:cs typeface="Arial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013729" y="1626723"/>
            <a:ext cx="274320" cy="2743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 i="1"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>
            <a:endCxn id="41" idx="2"/>
          </p:cNvCxnSpPr>
          <p:nvPr/>
        </p:nvCxnSpPr>
        <p:spPr bwMode="auto">
          <a:xfrm>
            <a:off x="2195413" y="1763883"/>
            <a:ext cx="1818316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3" name="Oval 42"/>
          <p:cNvSpPr>
            <a:spLocks noChangeAspect="1"/>
          </p:cNvSpPr>
          <p:nvPr/>
        </p:nvSpPr>
        <p:spPr bwMode="auto">
          <a:xfrm rot="20496384">
            <a:off x="2312235" y="967777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>
            <a:stCxn id="43" idx="3"/>
            <a:endCxn id="40" idx="0"/>
          </p:cNvCxnSpPr>
          <p:nvPr/>
        </p:nvCxnSpPr>
        <p:spPr bwMode="auto">
          <a:xfrm flipH="1">
            <a:off x="2105751" y="1227573"/>
            <a:ext cx="282216" cy="40644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6" name="Oval 45"/>
          <p:cNvSpPr>
            <a:spLocks noChangeAspect="1"/>
          </p:cNvSpPr>
          <p:nvPr/>
        </p:nvSpPr>
        <p:spPr bwMode="auto">
          <a:xfrm rot="20876165">
            <a:off x="1026987" y="1127116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 rot="21276841">
            <a:off x="644473" y="1878012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>
            <a:stCxn id="46" idx="5"/>
            <a:endCxn id="40" idx="2"/>
          </p:cNvCxnSpPr>
          <p:nvPr/>
        </p:nvCxnSpPr>
        <p:spPr bwMode="auto">
          <a:xfrm>
            <a:off x="1279263" y="1338850"/>
            <a:ext cx="652486" cy="38089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0" name="Straight Connector 49"/>
          <p:cNvCxnSpPr>
            <a:stCxn id="47" idx="6"/>
            <a:endCxn id="40" idx="3"/>
          </p:cNvCxnSpPr>
          <p:nvPr/>
        </p:nvCxnSpPr>
        <p:spPr bwMode="auto">
          <a:xfrm flipV="1">
            <a:off x="918187" y="1824501"/>
            <a:ext cx="1020388" cy="17779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107864" y="631188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138465" y="1166671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>
            <a:stCxn id="54" idx="2"/>
            <a:endCxn id="43" idx="6"/>
          </p:cNvCxnSpPr>
          <p:nvPr/>
        </p:nvCxnSpPr>
        <p:spPr bwMode="auto">
          <a:xfrm flipH="1">
            <a:off x="2579548" y="768348"/>
            <a:ext cx="528316" cy="29330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8" name="Straight Connector 57"/>
          <p:cNvCxnSpPr>
            <a:stCxn id="56" idx="2"/>
            <a:endCxn id="43" idx="5"/>
          </p:cNvCxnSpPr>
          <p:nvPr/>
        </p:nvCxnSpPr>
        <p:spPr bwMode="auto">
          <a:xfrm flipH="1" flipV="1">
            <a:off x="2572031" y="1166365"/>
            <a:ext cx="566434" cy="13746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5187407" y="1763352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>
            <a:stCxn id="59" idx="2"/>
            <a:endCxn id="41" idx="6"/>
          </p:cNvCxnSpPr>
          <p:nvPr/>
        </p:nvCxnSpPr>
        <p:spPr bwMode="auto">
          <a:xfrm flipH="1" flipV="1">
            <a:off x="4288049" y="1763883"/>
            <a:ext cx="899358" cy="13662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4829569" y="891280"/>
            <a:ext cx="274320" cy="2743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lnSpc>
                <a:spcPct val="80000"/>
              </a:lnSpc>
              <a:spcAft>
                <a:spcPct val="20000"/>
              </a:spcAft>
              <a:tabLst>
                <a:tab pos="1790700" algn="l"/>
              </a:tabLst>
            </a:pPr>
            <a:endParaRPr lang="en-US" sz="2400"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>
            <a:stCxn id="61" idx="3"/>
            <a:endCxn id="41" idx="7"/>
          </p:cNvCxnSpPr>
          <p:nvPr/>
        </p:nvCxnSpPr>
        <p:spPr bwMode="auto">
          <a:xfrm flipH="1">
            <a:off x="4247876" y="1125427"/>
            <a:ext cx="621866" cy="54146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Freeform 27"/>
          <p:cNvSpPr/>
          <p:nvPr/>
        </p:nvSpPr>
        <p:spPr>
          <a:xfrm>
            <a:off x="412868" y="562536"/>
            <a:ext cx="3411541" cy="1746530"/>
          </a:xfrm>
          <a:custGeom>
            <a:avLst/>
            <a:gdLst>
              <a:gd name="connsiteX0" fmla="*/ 0 w 3916945"/>
              <a:gd name="connsiteY0" fmla="*/ 1943037 h 2264326"/>
              <a:gd name="connsiteX1" fmla="*/ 413115 w 3916945"/>
              <a:gd name="connsiteY1" fmla="*/ 336589 h 2264326"/>
              <a:gd name="connsiteX2" fmla="*/ 3473228 w 3916945"/>
              <a:gd name="connsiteY2" fmla="*/ 0 h 2264326"/>
              <a:gd name="connsiteX3" fmla="*/ 3916945 w 3916945"/>
              <a:gd name="connsiteY3" fmla="*/ 856772 h 2264326"/>
              <a:gd name="connsiteX4" fmla="*/ 1989074 w 3916945"/>
              <a:gd name="connsiteY4" fmla="*/ 1820641 h 2264326"/>
              <a:gd name="connsiteX5" fmla="*/ 137705 w 3916945"/>
              <a:gd name="connsiteY5" fmla="*/ 2264326 h 2264326"/>
              <a:gd name="connsiteX0" fmla="*/ 0 w 3916945"/>
              <a:gd name="connsiteY0" fmla="*/ 1943037 h 2264326"/>
              <a:gd name="connsiteX1" fmla="*/ 413115 w 3916945"/>
              <a:gd name="connsiteY1" fmla="*/ 336589 h 2264326"/>
              <a:gd name="connsiteX2" fmla="*/ 3473228 w 3916945"/>
              <a:gd name="connsiteY2" fmla="*/ 0 h 2264326"/>
              <a:gd name="connsiteX3" fmla="*/ 3916945 w 3916945"/>
              <a:gd name="connsiteY3" fmla="*/ 856772 h 2264326"/>
              <a:gd name="connsiteX4" fmla="*/ 1989074 w 3916945"/>
              <a:gd name="connsiteY4" fmla="*/ 1820641 h 2264326"/>
              <a:gd name="connsiteX5" fmla="*/ 137705 w 3916945"/>
              <a:gd name="connsiteY5" fmla="*/ 2264326 h 2264326"/>
              <a:gd name="connsiteX6" fmla="*/ 0 w 3916945"/>
              <a:gd name="connsiteY6" fmla="*/ 1943037 h 2264326"/>
              <a:gd name="connsiteX0" fmla="*/ 1748 w 3918693"/>
              <a:gd name="connsiteY0" fmla="*/ 1943037 h 2264326"/>
              <a:gd name="connsiteX1" fmla="*/ 414863 w 3918693"/>
              <a:gd name="connsiteY1" fmla="*/ 336589 h 2264326"/>
              <a:gd name="connsiteX2" fmla="*/ 3474976 w 3918693"/>
              <a:gd name="connsiteY2" fmla="*/ 0 h 2264326"/>
              <a:gd name="connsiteX3" fmla="*/ 3918693 w 3918693"/>
              <a:gd name="connsiteY3" fmla="*/ 856772 h 2264326"/>
              <a:gd name="connsiteX4" fmla="*/ 1990822 w 3918693"/>
              <a:gd name="connsiteY4" fmla="*/ 1820641 h 2264326"/>
              <a:gd name="connsiteX5" fmla="*/ 139453 w 3918693"/>
              <a:gd name="connsiteY5" fmla="*/ 2264326 h 2264326"/>
              <a:gd name="connsiteX6" fmla="*/ 1748 w 3918693"/>
              <a:gd name="connsiteY6" fmla="*/ 1943037 h 2264326"/>
              <a:gd name="connsiteX0" fmla="*/ 1748 w 3918693"/>
              <a:gd name="connsiteY0" fmla="*/ 1972855 h 2294144"/>
              <a:gd name="connsiteX1" fmla="*/ 414863 w 3918693"/>
              <a:gd name="connsiteY1" fmla="*/ 366407 h 2294144"/>
              <a:gd name="connsiteX2" fmla="*/ 3474976 w 3918693"/>
              <a:gd name="connsiteY2" fmla="*/ 29818 h 2294144"/>
              <a:gd name="connsiteX3" fmla="*/ 3918693 w 3918693"/>
              <a:gd name="connsiteY3" fmla="*/ 886590 h 2294144"/>
              <a:gd name="connsiteX4" fmla="*/ 1990822 w 3918693"/>
              <a:gd name="connsiteY4" fmla="*/ 1850459 h 2294144"/>
              <a:gd name="connsiteX5" fmla="*/ 139453 w 3918693"/>
              <a:gd name="connsiteY5" fmla="*/ 2294144 h 2294144"/>
              <a:gd name="connsiteX6" fmla="*/ 1748 w 3918693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1748 w 4043376"/>
              <a:gd name="connsiteY0" fmla="*/ 1972855 h 2294144"/>
              <a:gd name="connsiteX1" fmla="*/ 414863 w 4043376"/>
              <a:gd name="connsiteY1" fmla="*/ 366407 h 2294144"/>
              <a:gd name="connsiteX2" fmla="*/ 3474976 w 4043376"/>
              <a:gd name="connsiteY2" fmla="*/ 29818 h 2294144"/>
              <a:gd name="connsiteX3" fmla="*/ 3918693 w 4043376"/>
              <a:gd name="connsiteY3" fmla="*/ 886590 h 2294144"/>
              <a:gd name="connsiteX4" fmla="*/ 1990822 w 4043376"/>
              <a:gd name="connsiteY4" fmla="*/ 1850459 h 2294144"/>
              <a:gd name="connsiteX5" fmla="*/ 139453 w 4043376"/>
              <a:gd name="connsiteY5" fmla="*/ 2294144 h 2294144"/>
              <a:gd name="connsiteX6" fmla="*/ 1748 w 4043376"/>
              <a:gd name="connsiteY6" fmla="*/ 1972855 h 2294144"/>
              <a:gd name="connsiteX0" fmla="*/ 72703 w 4114331"/>
              <a:gd name="connsiteY0" fmla="*/ 1972855 h 2299741"/>
              <a:gd name="connsiteX1" fmla="*/ 485818 w 4114331"/>
              <a:gd name="connsiteY1" fmla="*/ 366407 h 2299741"/>
              <a:gd name="connsiteX2" fmla="*/ 3545931 w 4114331"/>
              <a:gd name="connsiteY2" fmla="*/ 29818 h 2299741"/>
              <a:gd name="connsiteX3" fmla="*/ 3989648 w 4114331"/>
              <a:gd name="connsiteY3" fmla="*/ 886590 h 2299741"/>
              <a:gd name="connsiteX4" fmla="*/ 2061777 w 4114331"/>
              <a:gd name="connsiteY4" fmla="*/ 1850459 h 2299741"/>
              <a:gd name="connsiteX5" fmla="*/ 210408 w 4114331"/>
              <a:gd name="connsiteY5" fmla="*/ 2294144 h 2299741"/>
              <a:gd name="connsiteX6" fmla="*/ 72703 w 4114331"/>
              <a:gd name="connsiteY6" fmla="*/ 1972855 h 2299741"/>
              <a:gd name="connsiteX0" fmla="*/ 177029 w 4080952"/>
              <a:gd name="connsiteY0" fmla="*/ 2301638 h 2373006"/>
              <a:gd name="connsiteX1" fmla="*/ 452439 w 4080952"/>
              <a:gd name="connsiteY1" fmla="*/ 373901 h 2373006"/>
              <a:gd name="connsiteX2" fmla="*/ 3512552 w 4080952"/>
              <a:gd name="connsiteY2" fmla="*/ 37312 h 2373006"/>
              <a:gd name="connsiteX3" fmla="*/ 3956269 w 4080952"/>
              <a:gd name="connsiteY3" fmla="*/ 894084 h 2373006"/>
              <a:gd name="connsiteX4" fmla="*/ 2028398 w 4080952"/>
              <a:gd name="connsiteY4" fmla="*/ 1857953 h 2373006"/>
              <a:gd name="connsiteX5" fmla="*/ 177029 w 4080952"/>
              <a:gd name="connsiteY5" fmla="*/ 2301638 h 2373006"/>
              <a:gd name="connsiteX0" fmla="*/ 121177 w 4211871"/>
              <a:gd name="connsiteY0" fmla="*/ 2119099 h 2216576"/>
              <a:gd name="connsiteX1" fmla="*/ 583358 w 4211871"/>
              <a:gd name="connsiteY1" fmla="*/ 373901 h 2216576"/>
              <a:gd name="connsiteX2" fmla="*/ 3643471 w 4211871"/>
              <a:gd name="connsiteY2" fmla="*/ 37312 h 2216576"/>
              <a:gd name="connsiteX3" fmla="*/ 4087188 w 4211871"/>
              <a:gd name="connsiteY3" fmla="*/ 894084 h 2216576"/>
              <a:gd name="connsiteX4" fmla="*/ 2159317 w 4211871"/>
              <a:gd name="connsiteY4" fmla="*/ 1857953 h 2216576"/>
              <a:gd name="connsiteX5" fmla="*/ 121177 w 4211871"/>
              <a:gd name="connsiteY5" fmla="*/ 2119099 h 2216576"/>
              <a:gd name="connsiteX0" fmla="*/ 121177 w 4211871"/>
              <a:gd name="connsiteY0" fmla="*/ 2119099 h 2208979"/>
              <a:gd name="connsiteX1" fmla="*/ 583358 w 4211871"/>
              <a:gd name="connsiteY1" fmla="*/ 373901 h 2208979"/>
              <a:gd name="connsiteX2" fmla="*/ 3643471 w 4211871"/>
              <a:gd name="connsiteY2" fmla="*/ 37312 h 2208979"/>
              <a:gd name="connsiteX3" fmla="*/ 4087188 w 4211871"/>
              <a:gd name="connsiteY3" fmla="*/ 894084 h 2208979"/>
              <a:gd name="connsiteX4" fmla="*/ 1815264 w 4211871"/>
              <a:gd name="connsiteY4" fmla="*/ 1815004 h 2208979"/>
              <a:gd name="connsiteX5" fmla="*/ 121177 w 4211871"/>
              <a:gd name="connsiteY5" fmla="*/ 2119099 h 2208979"/>
              <a:gd name="connsiteX0" fmla="*/ 121177 w 4049466"/>
              <a:gd name="connsiteY0" fmla="*/ 2119099 h 2208980"/>
              <a:gd name="connsiteX1" fmla="*/ 583358 w 4049466"/>
              <a:gd name="connsiteY1" fmla="*/ 373901 h 2208980"/>
              <a:gd name="connsiteX2" fmla="*/ 3643471 w 4049466"/>
              <a:gd name="connsiteY2" fmla="*/ 37312 h 2208980"/>
              <a:gd name="connsiteX3" fmla="*/ 3831606 w 4049466"/>
              <a:gd name="connsiteY3" fmla="*/ 904823 h 2208980"/>
              <a:gd name="connsiteX4" fmla="*/ 1815264 w 4049466"/>
              <a:gd name="connsiteY4" fmla="*/ 1815004 h 2208980"/>
              <a:gd name="connsiteX5" fmla="*/ 121177 w 4049466"/>
              <a:gd name="connsiteY5" fmla="*/ 2119099 h 2208980"/>
              <a:gd name="connsiteX0" fmla="*/ 121177 w 3956290"/>
              <a:gd name="connsiteY0" fmla="*/ 2136959 h 2226840"/>
              <a:gd name="connsiteX1" fmla="*/ 583358 w 3956290"/>
              <a:gd name="connsiteY1" fmla="*/ 391761 h 2226840"/>
              <a:gd name="connsiteX2" fmla="*/ 3387891 w 3956290"/>
              <a:gd name="connsiteY2" fmla="*/ 33698 h 2226840"/>
              <a:gd name="connsiteX3" fmla="*/ 3831606 w 3956290"/>
              <a:gd name="connsiteY3" fmla="*/ 922683 h 2226840"/>
              <a:gd name="connsiteX4" fmla="*/ 1815264 w 3956290"/>
              <a:gd name="connsiteY4" fmla="*/ 1832864 h 2226840"/>
              <a:gd name="connsiteX5" fmla="*/ 121177 w 3956290"/>
              <a:gd name="connsiteY5" fmla="*/ 2136959 h 2226840"/>
              <a:gd name="connsiteX0" fmla="*/ 184661 w 4019774"/>
              <a:gd name="connsiteY0" fmla="*/ 2121608 h 2211489"/>
              <a:gd name="connsiteX1" fmla="*/ 440411 w 4019774"/>
              <a:gd name="connsiteY1" fmla="*/ 537474 h 2211489"/>
              <a:gd name="connsiteX2" fmla="*/ 3451375 w 4019774"/>
              <a:gd name="connsiteY2" fmla="*/ 18347 h 2211489"/>
              <a:gd name="connsiteX3" fmla="*/ 3895090 w 4019774"/>
              <a:gd name="connsiteY3" fmla="*/ 907332 h 2211489"/>
              <a:gd name="connsiteX4" fmla="*/ 1878748 w 4019774"/>
              <a:gd name="connsiteY4" fmla="*/ 1817513 h 2211489"/>
              <a:gd name="connsiteX5" fmla="*/ 184661 w 4019774"/>
              <a:gd name="connsiteY5" fmla="*/ 2121608 h 2211489"/>
              <a:gd name="connsiteX0" fmla="*/ 125785 w 3960898"/>
              <a:gd name="connsiteY0" fmla="*/ 2125098 h 2214979"/>
              <a:gd name="connsiteX1" fmla="*/ 568305 w 3960898"/>
              <a:gd name="connsiteY1" fmla="*/ 487275 h 2214979"/>
              <a:gd name="connsiteX2" fmla="*/ 3392499 w 3960898"/>
              <a:gd name="connsiteY2" fmla="*/ 21837 h 2214979"/>
              <a:gd name="connsiteX3" fmla="*/ 3836214 w 3960898"/>
              <a:gd name="connsiteY3" fmla="*/ 910822 h 2214979"/>
              <a:gd name="connsiteX4" fmla="*/ 1819872 w 3960898"/>
              <a:gd name="connsiteY4" fmla="*/ 1821003 h 2214979"/>
              <a:gd name="connsiteX5" fmla="*/ 125785 w 3960898"/>
              <a:gd name="connsiteY5" fmla="*/ 2125098 h 22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0898" h="2214979">
                <a:moveTo>
                  <a:pt x="125785" y="2125098"/>
                </a:moveTo>
                <a:cubicBezTo>
                  <a:pt x="-136875" y="1877756"/>
                  <a:pt x="12385" y="864663"/>
                  <a:pt x="568305" y="487275"/>
                </a:cubicBezTo>
                <a:cubicBezTo>
                  <a:pt x="1124225" y="109887"/>
                  <a:pt x="2808527" y="-64860"/>
                  <a:pt x="3392499" y="21837"/>
                </a:cubicBezTo>
                <a:cubicBezTo>
                  <a:pt x="3976471" y="108534"/>
                  <a:pt x="4083573" y="607382"/>
                  <a:pt x="3836214" y="910822"/>
                </a:cubicBezTo>
                <a:cubicBezTo>
                  <a:pt x="3588855" y="1214262"/>
                  <a:pt x="2449745" y="1586411"/>
                  <a:pt x="1819872" y="1821003"/>
                </a:cubicBezTo>
                <a:cubicBezTo>
                  <a:pt x="1189999" y="2055595"/>
                  <a:pt x="388445" y="2372440"/>
                  <a:pt x="125785" y="2125098"/>
                </a:cubicBezTo>
                <a:close/>
              </a:path>
            </a:pathLst>
          </a:custGeom>
          <a:ln w="12700" cmpd="sng">
            <a:solidFill>
              <a:schemeClr val="tx1"/>
            </a:solidFill>
            <a:prstDash val="lg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59679" y="1931443"/>
            <a:ext cx="230055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i="1">
                <a:latin typeface="Arial"/>
                <a:cs typeface="Arial"/>
                <a:sym typeface="Symbol"/>
              </a:rPr>
              <a:t>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071157" y="1931443"/>
            <a:ext cx="1616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i="1">
                <a:latin typeface="Arial"/>
                <a:cs typeface="Arial"/>
                <a:sym typeface="Symbol"/>
              </a:rPr>
              <a:t>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012398" y="1914397"/>
            <a:ext cx="463184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solidFill>
                  <a:srgbClr val="0000FF"/>
                </a:solidFill>
                <a:latin typeface="Arial"/>
                <a:cs typeface="Arial"/>
                <a:sym typeface="Symbol"/>
              </a:rPr>
              <a:t>m</a:t>
            </a:r>
            <a:r>
              <a:rPr lang="en-GB" sz="2400" i="1" baseline="-25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st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flipV="1">
            <a:off x="1146785" y="1790897"/>
            <a:ext cx="411514" cy="7170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1477867" y="1327702"/>
            <a:ext cx="350771" cy="20476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2010506" y="1223433"/>
            <a:ext cx="235118" cy="33861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2724160" y="1897381"/>
            <a:ext cx="8928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65" name="Oval 64"/>
          <p:cNvSpPr/>
          <p:nvPr/>
        </p:nvSpPr>
        <p:spPr>
          <a:xfrm>
            <a:off x="4137920" y="4427995"/>
            <a:ext cx="610287" cy="478370"/>
          </a:xfrm>
          <a:prstGeom prst="ellipse">
            <a:avLst/>
          </a:prstGeom>
          <a:ln w="28575" cmpd="sng">
            <a:solidFill>
              <a:srgbClr val="0000FF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 flipH="1" flipV="1">
            <a:off x="3136011" y="4431622"/>
            <a:ext cx="12958" cy="54423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3247824" y="4958331"/>
            <a:ext cx="3407133" cy="2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component-wise multiplication</a:t>
            </a: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45564"/>
              </p:ext>
            </p:extLst>
          </p:nvPr>
        </p:nvGraphicFramePr>
        <p:xfrm>
          <a:off x="7996880" y="1348812"/>
          <a:ext cx="795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80"/>
                <a:gridCol w="397580"/>
              </a:tblGrid>
              <a:tr h="233884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4049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12856"/>
              </p:ext>
            </p:extLst>
          </p:nvPr>
        </p:nvGraphicFramePr>
        <p:xfrm>
          <a:off x="6814898" y="2390231"/>
          <a:ext cx="45494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45"/>
              </a:tblGrid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24233"/>
              </p:ext>
            </p:extLst>
          </p:nvPr>
        </p:nvGraphicFramePr>
        <p:xfrm>
          <a:off x="7875358" y="2390231"/>
          <a:ext cx="44350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05"/>
              </a:tblGrid>
              <a:tr h="26923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23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5929468" y="939201"/>
            <a:ext cx="20774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7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Illustration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07676" y="1453855"/>
            <a:ext cx="402003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H</a:t>
            </a:r>
            <a:r>
              <a:rPr lang="en-GB" sz="2400">
                <a:latin typeface="Arial"/>
                <a:cs typeface="Arial"/>
                <a:sym typeface="Symbol"/>
              </a:rPr>
              <a:t>=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048989" y="2495274"/>
            <a:ext cx="709902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 b="1">
                <a:latin typeface="Arial"/>
                <a:cs typeface="Arial"/>
                <a:sym typeface="Symbol"/>
              </a:rPr>
              <a:t>m</a:t>
            </a:r>
            <a:r>
              <a:rPr lang="en-GB" sz="2400" i="1" baseline="-25000">
                <a:latin typeface="Arial"/>
                <a:cs typeface="Arial"/>
                <a:sym typeface="Symbol"/>
              </a:rPr>
              <a:t>st </a:t>
            </a:r>
            <a:r>
              <a:rPr lang="en-GB" sz="2400">
                <a:latin typeface="Arial"/>
                <a:cs typeface="Arial"/>
                <a:sym typeface="Symbol"/>
              </a:rPr>
              <a:t>=</a:t>
            </a:r>
            <a:endParaRPr lang="en-GB" sz="2400" i="1" baseline="-25000">
              <a:latin typeface="Arial"/>
              <a:cs typeface="Arial"/>
              <a:sym typeface="Symbol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rot="10800000">
            <a:off x="2724160" y="1619556"/>
            <a:ext cx="8928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7487805" y="2495274"/>
            <a:ext cx="3077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US" sz="2400">
                <a:latin typeface="Arial"/>
                <a:cs typeface="Arial"/>
              </a:rPr>
              <a:t>∝</a:t>
            </a:r>
            <a:r>
              <a:rPr lang="en-US" sz="2400">
                <a:effectLst/>
                <a:latin typeface="Arial"/>
                <a:cs typeface="Arial"/>
              </a:rPr>
              <a:t> </a:t>
            </a:r>
            <a:endParaRPr lang="en-GB" sz="2400" i="1" baseline="-25000">
              <a:latin typeface="Arial"/>
              <a:cs typeface="Arial"/>
              <a:sym typeface="Symbo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280526" y="1760702"/>
            <a:ext cx="745565" cy="2236456"/>
          </a:xfrm>
          <a:custGeom>
            <a:avLst/>
            <a:gdLst>
              <a:gd name="connsiteX0" fmla="*/ 0 w 1385552"/>
              <a:gd name="connsiteY0" fmla="*/ 3604579 h 3604579"/>
              <a:gd name="connsiteX1" fmla="*/ 628630 w 1385552"/>
              <a:gd name="connsiteY1" fmla="*/ 2527053 h 3604579"/>
              <a:gd name="connsiteX2" fmla="*/ 641459 w 1385552"/>
              <a:gd name="connsiteY2" fmla="*/ 859455 h 3604579"/>
              <a:gd name="connsiteX3" fmla="*/ 1385552 w 1385552"/>
              <a:gd name="connsiteY3" fmla="*/ 0 h 3604579"/>
              <a:gd name="connsiteX0" fmla="*/ 0 w 1385552"/>
              <a:gd name="connsiteY0" fmla="*/ 3604579 h 3604579"/>
              <a:gd name="connsiteX1" fmla="*/ 487509 w 1385552"/>
              <a:gd name="connsiteY1" fmla="*/ 2296155 h 3604579"/>
              <a:gd name="connsiteX2" fmla="*/ 641459 w 1385552"/>
              <a:gd name="connsiteY2" fmla="*/ 859455 h 3604579"/>
              <a:gd name="connsiteX3" fmla="*/ 1385552 w 1385552"/>
              <a:gd name="connsiteY3" fmla="*/ 0 h 3604579"/>
              <a:gd name="connsiteX0" fmla="*/ 0 w 1436869"/>
              <a:gd name="connsiteY0" fmla="*/ 3283887 h 3283887"/>
              <a:gd name="connsiteX1" fmla="*/ 538826 w 1436869"/>
              <a:gd name="connsiteY1" fmla="*/ 2296155 h 3283887"/>
              <a:gd name="connsiteX2" fmla="*/ 692776 w 1436869"/>
              <a:gd name="connsiteY2" fmla="*/ 859455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49021 w 1436869"/>
              <a:gd name="connsiteY1" fmla="*/ 2090912 h 3283887"/>
              <a:gd name="connsiteX2" fmla="*/ 692776 w 1436869"/>
              <a:gd name="connsiteY2" fmla="*/ 859455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49021 w 1436869"/>
              <a:gd name="connsiteY1" fmla="*/ 2090912 h 3283887"/>
              <a:gd name="connsiteX2" fmla="*/ 987847 w 1436869"/>
              <a:gd name="connsiteY2" fmla="*/ 602901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74679 w 1436869"/>
              <a:gd name="connsiteY1" fmla="*/ 1783048 h 3283887"/>
              <a:gd name="connsiteX2" fmla="*/ 987847 w 1436869"/>
              <a:gd name="connsiteY2" fmla="*/ 602901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74679 w 1436869"/>
              <a:gd name="connsiteY1" fmla="*/ 1783048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474679 w 1436869"/>
              <a:gd name="connsiteY1" fmla="*/ 1783048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665530 w 1436869"/>
              <a:gd name="connsiteY1" fmla="*/ 1705847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665530 w 1436869"/>
              <a:gd name="connsiteY1" fmla="*/ 1705847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665530 w 1436869"/>
              <a:gd name="connsiteY1" fmla="*/ 1705847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436869"/>
              <a:gd name="connsiteY0" fmla="*/ 3283887 h 3283887"/>
              <a:gd name="connsiteX1" fmla="*/ 665530 w 1436869"/>
              <a:gd name="connsiteY1" fmla="*/ 1705847 h 3283887"/>
              <a:gd name="connsiteX2" fmla="*/ 1116138 w 1436869"/>
              <a:gd name="connsiteY2" fmla="*/ 667039 h 3283887"/>
              <a:gd name="connsiteX3" fmla="*/ 1436869 w 1436869"/>
              <a:gd name="connsiteY3" fmla="*/ 0 h 3283887"/>
              <a:gd name="connsiteX0" fmla="*/ 0 w 1373252"/>
              <a:gd name="connsiteY0" fmla="*/ 3283887 h 3283887"/>
              <a:gd name="connsiteX1" fmla="*/ 665530 w 1373252"/>
              <a:gd name="connsiteY1" fmla="*/ 1705847 h 3283887"/>
              <a:gd name="connsiteX2" fmla="*/ 1116138 w 1373252"/>
              <a:gd name="connsiteY2" fmla="*/ 667039 h 3283887"/>
              <a:gd name="connsiteX3" fmla="*/ 1373252 w 1373252"/>
              <a:gd name="connsiteY3" fmla="*/ 0 h 3283887"/>
              <a:gd name="connsiteX0" fmla="*/ 0 w 1373252"/>
              <a:gd name="connsiteY0" fmla="*/ 3283887 h 3283887"/>
              <a:gd name="connsiteX1" fmla="*/ 665530 w 1373252"/>
              <a:gd name="connsiteY1" fmla="*/ 1705847 h 3283887"/>
              <a:gd name="connsiteX2" fmla="*/ 988903 w 1373252"/>
              <a:gd name="connsiteY2" fmla="*/ 860042 h 3283887"/>
              <a:gd name="connsiteX3" fmla="*/ 1373252 w 1373252"/>
              <a:gd name="connsiteY3" fmla="*/ 0 h 3283887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988903 w 4580038"/>
              <a:gd name="connsiteY2" fmla="*/ 783155 h 3207000"/>
              <a:gd name="connsiteX3" fmla="*/ 4580038 w 4580038"/>
              <a:gd name="connsiteY3" fmla="*/ 0 h 3207000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1329016 w 4580038"/>
              <a:gd name="connsiteY2" fmla="*/ 783156 h 3207000"/>
              <a:gd name="connsiteX3" fmla="*/ 4580038 w 4580038"/>
              <a:gd name="connsiteY3" fmla="*/ 0 h 3207000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1329016 w 4580038"/>
              <a:gd name="connsiteY2" fmla="*/ 783156 h 3207000"/>
              <a:gd name="connsiteX3" fmla="*/ 4580038 w 4580038"/>
              <a:gd name="connsiteY3" fmla="*/ 0 h 3207000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1329016 w 4580038"/>
              <a:gd name="connsiteY2" fmla="*/ 783156 h 3207000"/>
              <a:gd name="connsiteX3" fmla="*/ 4580038 w 4580038"/>
              <a:gd name="connsiteY3" fmla="*/ 0 h 3207000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1329016 w 4580038"/>
              <a:gd name="connsiteY2" fmla="*/ 783156 h 3207000"/>
              <a:gd name="connsiteX3" fmla="*/ 4580038 w 4580038"/>
              <a:gd name="connsiteY3" fmla="*/ 0 h 3207000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1717717 w 4580038"/>
              <a:gd name="connsiteY2" fmla="*/ 667825 h 3207000"/>
              <a:gd name="connsiteX3" fmla="*/ 4580038 w 4580038"/>
              <a:gd name="connsiteY3" fmla="*/ 0 h 3207000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1717717 w 4580038"/>
              <a:gd name="connsiteY2" fmla="*/ 667825 h 3207000"/>
              <a:gd name="connsiteX3" fmla="*/ 4580038 w 4580038"/>
              <a:gd name="connsiteY3" fmla="*/ 0 h 3207000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1717717 w 4580038"/>
              <a:gd name="connsiteY2" fmla="*/ 667825 h 3207000"/>
              <a:gd name="connsiteX3" fmla="*/ 4580038 w 4580038"/>
              <a:gd name="connsiteY3" fmla="*/ 0 h 3207000"/>
              <a:gd name="connsiteX0" fmla="*/ 0 w 4580038"/>
              <a:gd name="connsiteY0" fmla="*/ 3207000 h 3207000"/>
              <a:gd name="connsiteX1" fmla="*/ 665530 w 4580038"/>
              <a:gd name="connsiteY1" fmla="*/ 1628960 h 3207000"/>
              <a:gd name="connsiteX2" fmla="*/ 1717717 w 4580038"/>
              <a:gd name="connsiteY2" fmla="*/ 667825 h 3207000"/>
              <a:gd name="connsiteX3" fmla="*/ 4580038 w 4580038"/>
              <a:gd name="connsiteY3" fmla="*/ 0 h 3207000"/>
              <a:gd name="connsiteX0" fmla="*/ 0 w 1800192"/>
              <a:gd name="connsiteY0" fmla="*/ 3149335 h 3149335"/>
              <a:gd name="connsiteX1" fmla="*/ 665530 w 1800192"/>
              <a:gd name="connsiteY1" fmla="*/ 1571295 h 3149335"/>
              <a:gd name="connsiteX2" fmla="*/ 1717717 w 1800192"/>
              <a:gd name="connsiteY2" fmla="*/ 610160 h 3149335"/>
              <a:gd name="connsiteX3" fmla="*/ 1616190 w 1800192"/>
              <a:gd name="connsiteY3" fmla="*/ 0 h 3149335"/>
              <a:gd name="connsiteX0" fmla="*/ 0 w 1717717"/>
              <a:gd name="connsiteY0" fmla="*/ 2539175 h 2539175"/>
              <a:gd name="connsiteX1" fmla="*/ 665530 w 1717717"/>
              <a:gd name="connsiteY1" fmla="*/ 961135 h 2539175"/>
              <a:gd name="connsiteX2" fmla="*/ 1717717 w 1717717"/>
              <a:gd name="connsiteY2" fmla="*/ 0 h 2539175"/>
              <a:gd name="connsiteX0" fmla="*/ 0 w 1450485"/>
              <a:gd name="connsiteY0" fmla="*/ 3211937 h 3211937"/>
              <a:gd name="connsiteX1" fmla="*/ 665530 w 1450485"/>
              <a:gd name="connsiteY1" fmla="*/ 1633897 h 3211937"/>
              <a:gd name="connsiteX2" fmla="*/ 1450485 w 1450485"/>
              <a:gd name="connsiteY2" fmla="*/ 0 h 3211937"/>
              <a:gd name="connsiteX0" fmla="*/ 0 w 1426191"/>
              <a:gd name="connsiteY0" fmla="*/ 3365711 h 3365711"/>
              <a:gd name="connsiteX1" fmla="*/ 665530 w 1426191"/>
              <a:gd name="connsiteY1" fmla="*/ 1787671 h 3365711"/>
              <a:gd name="connsiteX2" fmla="*/ 1426191 w 1426191"/>
              <a:gd name="connsiteY2" fmla="*/ 0 h 3365711"/>
              <a:gd name="connsiteX0" fmla="*/ 0 w 1426191"/>
              <a:gd name="connsiteY0" fmla="*/ 3384933 h 3384933"/>
              <a:gd name="connsiteX1" fmla="*/ 665530 w 1426191"/>
              <a:gd name="connsiteY1" fmla="*/ 1806893 h 3384933"/>
              <a:gd name="connsiteX2" fmla="*/ 1426191 w 1426191"/>
              <a:gd name="connsiteY2" fmla="*/ 0 h 3384933"/>
              <a:gd name="connsiteX0" fmla="*/ 0 w 1426191"/>
              <a:gd name="connsiteY0" fmla="*/ 3384933 h 3384933"/>
              <a:gd name="connsiteX1" fmla="*/ 665530 w 1426191"/>
              <a:gd name="connsiteY1" fmla="*/ 1806893 h 3384933"/>
              <a:gd name="connsiteX2" fmla="*/ 1426191 w 1426191"/>
              <a:gd name="connsiteY2" fmla="*/ 0 h 33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191" h="3384933">
                <a:moveTo>
                  <a:pt x="0" y="3384933"/>
                </a:moveTo>
                <a:cubicBezTo>
                  <a:pt x="454800" y="2747297"/>
                  <a:pt x="427831" y="2371049"/>
                  <a:pt x="665530" y="1806893"/>
                </a:cubicBezTo>
                <a:cubicBezTo>
                  <a:pt x="903229" y="1242737"/>
                  <a:pt x="934522" y="346379"/>
                  <a:pt x="1426191" y="0"/>
                </a:cubicBezTo>
              </a:path>
            </a:pathLst>
          </a:custGeom>
          <a:ln>
            <a:solidFill>
              <a:srgbClr val="000000"/>
            </a:solidFill>
            <a:prstDash val="lg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5" name="AutoShape 33"/>
          <p:cNvSpPr>
            <a:spLocks noChangeArrowheads="1"/>
          </p:cNvSpPr>
          <p:nvPr/>
        </p:nvSpPr>
        <p:spPr bwMode="auto">
          <a:xfrm>
            <a:off x="7776097" y="103115"/>
            <a:ext cx="126519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2400"/>
              <a:t>DETAILS</a:t>
            </a:r>
          </a:p>
        </p:txBody>
      </p:sp>
      <p:cxnSp>
        <p:nvCxnSpPr>
          <p:cNvPr id="64" name="AutoShape 34"/>
          <p:cNvCxnSpPr>
            <a:cxnSpLocks noChangeShapeType="1"/>
            <a:stCxn id="55" idx="2"/>
            <a:endCxn id="55" idx="0"/>
          </p:cNvCxnSpPr>
          <p:nvPr/>
        </p:nvCxnSpPr>
        <p:spPr bwMode="auto">
          <a:xfrm>
            <a:off x="7776097" y="103115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35"/>
          <p:cNvCxnSpPr>
            <a:cxnSpLocks noChangeShapeType="1"/>
            <a:stCxn id="55" idx="4"/>
            <a:endCxn id="55" idx="6"/>
          </p:cNvCxnSpPr>
          <p:nvPr/>
        </p:nvCxnSpPr>
        <p:spPr bwMode="auto">
          <a:xfrm>
            <a:off x="7776097" y="478989"/>
            <a:ext cx="126519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 Placeholder 12"/>
          <p:cNvSpPr txBox="1">
            <a:spLocks/>
          </p:cNvSpPr>
          <p:nvPr/>
        </p:nvSpPr>
        <p:spPr>
          <a:xfrm>
            <a:off x="4862794" y="5958379"/>
            <a:ext cx="3370664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defTabSz="862013" eaLnBrk="0" hangingPunct="0">
              <a:spcAft>
                <a:spcPts val="0"/>
              </a:spcAft>
              <a:buSzPct val="80000"/>
              <a:defRPr/>
            </a:pP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Often does not converge</a:t>
            </a:r>
            <a:b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</a:br>
            <a:r>
              <a:rPr lang="en-GB" sz="2400">
                <a:solidFill>
                  <a:srgbClr val="FF0000"/>
                </a:solidFill>
                <a:latin typeface="Arial"/>
                <a:cs typeface="Arial"/>
                <a:sym typeface="Symbol"/>
              </a:rPr>
              <a:t>on graphs with loops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83" name="Text Placeholder 12"/>
          <p:cNvSpPr txBox="1">
            <a:spLocks/>
          </p:cNvSpPr>
          <p:nvPr/>
        </p:nvSpPr>
        <p:spPr>
          <a:xfrm>
            <a:off x="8285114" y="6092064"/>
            <a:ext cx="389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9062" defTabSz="862013" eaLnBrk="0" hangingPunct="0">
              <a:spcAft>
                <a:spcPts val="0"/>
              </a:spcAft>
              <a:buSzPct val="80000"/>
              <a:defRPr/>
            </a:pPr>
            <a:r>
              <a:rPr lang="en-US" sz="3600" ker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en-US" sz="3600" kern="0"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35114" y="4572803"/>
            <a:ext cx="1506071" cy="2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latin typeface="Arial"/>
                <a:cs typeface="Arial"/>
                <a:sym typeface="Symbol"/>
              </a:rPr>
              <a:t>affinity matrix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flipH="1">
            <a:off x="4859522" y="4638949"/>
            <a:ext cx="751606" cy="6479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1427546" y="4958331"/>
            <a:ext cx="1596616" cy="282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008000"/>
                </a:solidFill>
                <a:latin typeface="Arial"/>
                <a:cs typeface="Arial"/>
                <a:sym typeface="Symbol"/>
              </a:rPr>
              <a:t>explicit beliefs</a:t>
            </a:r>
          </a:p>
        </p:txBody>
      </p:sp>
      <p:cxnSp>
        <p:nvCxnSpPr>
          <p:cNvPr id="84" name="Straight Connector 83"/>
          <p:cNvCxnSpPr/>
          <p:nvPr/>
        </p:nvCxnSpPr>
        <p:spPr bwMode="auto">
          <a:xfrm flipV="1">
            <a:off x="2475116" y="4418828"/>
            <a:ext cx="248291" cy="53111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1619841" y="4379790"/>
            <a:ext cx="505390" cy="19437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11824"/>
              </p:ext>
            </p:extLst>
          </p:nvPr>
        </p:nvGraphicFramePr>
        <p:xfrm>
          <a:off x="6789404" y="4820360"/>
          <a:ext cx="33831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17"/>
              </a:tblGrid>
              <a:tr h="136343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317064"/>
              </p:ext>
            </p:extLst>
          </p:nvPr>
        </p:nvGraphicFramePr>
        <p:xfrm>
          <a:off x="7541009" y="4820360"/>
          <a:ext cx="33831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17"/>
              </a:tblGrid>
              <a:tr h="136343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69315"/>
              </p:ext>
            </p:extLst>
          </p:nvPr>
        </p:nvGraphicFramePr>
        <p:xfrm>
          <a:off x="8266692" y="4820360"/>
          <a:ext cx="33831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17"/>
              </a:tblGrid>
              <a:tr h="136343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52" y="4946686"/>
            <a:ext cx="292100" cy="31750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7981300" y="4928812"/>
            <a:ext cx="17973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714420" y="4442037"/>
            <a:ext cx="283210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0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"echo cancellation" EC</a:t>
            </a: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93338"/>
              </p:ext>
            </p:extLst>
          </p:nvPr>
        </p:nvGraphicFramePr>
        <p:xfrm>
          <a:off x="6743607" y="1348812"/>
          <a:ext cx="30623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31"/>
              </a:tblGrid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" name="Rectangle 101"/>
          <p:cNvSpPr/>
          <p:nvPr/>
        </p:nvSpPr>
        <p:spPr>
          <a:xfrm>
            <a:off x="6048989" y="1453855"/>
            <a:ext cx="641251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(...)=</a:t>
            </a: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01433"/>
              </p:ext>
            </p:extLst>
          </p:nvPr>
        </p:nvGraphicFramePr>
        <p:xfrm>
          <a:off x="3027193" y="2303414"/>
          <a:ext cx="30623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31"/>
              </a:tblGrid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" name="Rectangle 87"/>
          <p:cNvSpPr/>
          <p:nvPr/>
        </p:nvSpPr>
        <p:spPr>
          <a:xfrm>
            <a:off x="3370402" y="2306465"/>
            <a:ext cx="282116" cy="253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18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(1)</a:t>
            </a:r>
            <a:endParaRPr lang="en-GB" sz="1800" baseline="-25000">
              <a:solidFill>
                <a:srgbClr val="0000FF"/>
              </a:solidFill>
              <a:latin typeface="Arial"/>
              <a:cs typeface="Arial"/>
              <a:sym typeface="Symbol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370402" y="2589040"/>
            <a:ext cx="282116" cy="253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1800">
                <a:solidFill>
                  <a:srgbClr val="0000FF"/>
                </a:solidFill>
                <a:latin typeface="Arial"/>
                <a:cs typeface="Arial"/>
                <a:sym typeface="Symbol"/>
              </a:rPr>
              <a:t>(2)</a:t>
            </a:r>
            <a:endParaRPr lang="en-GB" sz="1800" baseline="-25000">
              <a:solidFill>
                <a:srgbClr val="0000FF"/>
              </a:solidFill>
              <a:latin typeface="Arial"/>
              <a:cs typeface="Arial"/>
              <a:sym typeface="Symbol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86484"/>
              </p:ext>
            </p:extLst>
          </p:nvPr>
        </p:nvGraphicFramePr>
        <p:xfrm>
          <a:off x="3981818" y="2303414"/>
          <a:ext cx="30623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31"/>
              </a:tblGrid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...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822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94"/>
    </mc:Choice>
    <mc:Fallback xmlns="">
      <p:transition spd="slow" advTm="819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7" grpId="0"/>
      <p:bldP spid="74" grpId="0"/>
      <p:bldP spid="76" grpId="0"/>
      <p:bldP spid="77" grpId="0"/>
      <p:bldP spid="80" grpId="0"/>
      <p:bldP spid="13" grpId="0" animBg="1"/>
      <p:bldP spid="81" grpId="0"/>
      <p:bldP spid="83" grpId="0"/>
      <p:bldP spid="97" grpId="0"/>
      <p:bldP spid="102" grpId="0"/>
    </p:bldLst>
  </p:timing>
  <p:extLst mod="1">
    <p:ext uri="{3A86A75C-4F4B-4683-9AE1-C65F6400EC91}">
      <p14:laserTraceLst xmlns:p14="http://schemas.microsoft.com/office/powerpoint/2010/main">
        <p14:tracePtLst>
          <p14:tracePt t="13198" x="8255000" y="1352550"/>
          <p14:tracePt t="14221" x="2724150" y="4019550"/>
          <p14:tracePt t="14236" x="2736850" y="4025900"/>
          <p14:tracePt t="14255" x="2787650" y="4051300"/>
          <p14:tracePt t="14275" x="2870200" y="4095750"/>
          <p14:tracePt t="14295" x="2927350" y="4121150"/>
          <p14:tracePt t="14315" x="3022600" y="4184650"/>
          <p14:tracePt t="14335" x="3105150" y="4241800"/>
          <p14:tracePt t="14355" x="3149600" y="4273550"/>
          <p14:tracePt t="14375" x="3181350" y="4273550"/>
          <p14:tracePt t="14395" x="3200400" y="4241800"/>
          <p14:tracePt t="14415" x="3200400" y="4216400"/>
          <p14:tracePt t="14435" x="3200400" y="4178300"/>
          <p14:tracePt t="14456" x="3194050" y="4152900"/>
          <p14:tracePt t="14475" x="3194050" y="4140200"/>
          <p14:tracePt t="14495" x="3194050" y="4133850"/>
          <p14:tracePt t="14515" x="3187700" y="4146550"/>
          <p14:tracePt t="14535" x="3187700" y="4165600"/>
          <p14:tracePt t="14555" x="3194050" y="4197350"/>
          <p14:tracePt t="14575" x="3206750" y="4216400"/>
          <p14:tracePt t="14595" x="3219450" y="4248150"/>
          <p14:tracePt t="14615" x="3232150" y="4254500"/>
          <p14:tracePt t="14635" x="3232150" y="4248150"/>
          <p14:tracePt t="14655" x="3225800" y="4222750"/>
          <p14:tracePt t="14675" x="3206750" y="4184650"/>
          <p14:tracePt t="14695" x="3187700" y="4165600"/>
          <p14:tracePt t="14715" x="3162300" y="4127500"/>
          <p14:tracePt t="14735" x="3124200" y="4095750"/>
          <p14:tracePt t="14755" x="3105150" y="4083050"/>
          <p14:tracePt t="14775" x="3060700" y="4070350"/>
          <p14:tracePt t="14897" x="3048000" y="4070350"/>
          <p14:tracePt t="14905" x="3060700" y="4267200"/>
          <p14:tracePt t="14915" x="3086100" y="4273550"/>
          <p14:tracePt t="14935" x="3130550" y="4273550"/>
          <p14:tracePt t="14955" x="3187700" y="4235450"/>
          <p14:tracePt t="14976" x="3213100" y="4191000"/>
          <p14:tracePt t="15093" x="3048000" y="4140200"/>
          <p14:tracePt t="15101" x="3048000" y="4178300"/>
          <p14:tracePt t="15115" x="3060700" y="4216400"/>
          <p14:tracePt t="15137" x="3124200" y="4324350"/>
          <p14:tracePt t="15155" x="3155950" y="4343400"/>
          <p14:tracePt t="15175" x="3175000" y="4337050"/>
          <p14:tracePt t="15196" x="3187700" y="4298950"/>
          <p14:tracePt t="15313" x="3067050" y="4203700"/>
          <p14:tracePt t="15317" x="3073400" y="4235450"/>
          <p14:tracePt t="15335" x="3092450" y="4286250"/>
          <p14:tracePt t="15355" x="3124200" y="4330700"/>
          <p14:tracePt t="15375" x="3168650" y="4362450"/>
          <p14:tracePt t="15395" x="3200400" y="4343400"/>
          <p14:tracePt t="15415" x="3200400" y="4324350"/>
          <p14:tracePt t="15545" x="3054350" y="4171950"/>
          <p14:tracePt t="15553" x="3048000" y="4191000"/>
          <p14:tracePt t="15561" x="3054350" y="4216400"/>
          <p14:tracePt t="15575" x="3067050" y="4273550"/>
          <p14:tracePt t="15595" x="3098800" y="4324350"/>
          <p14:tracePt t="15615" x="3149600" y="4362450"/>
          <p14:tracePt t="15635" x="3200400" y="4349750"/>
          <p14:tracePt t="15655" x="3219450" y="4318000"/>
          <p14:tracePt t="15777" x="3168650" y="4133850"/>
          <p14:tracePt t="15785" x="3168650" y="4159250"/>
          <p14:tracePt t="15795" x="3168650" y="4197350"/>
          <p14:tracePt t="15815" x="3175000" y="4292600"/>
          <p14:tracePt t="15835" x="3187700" y="4337050"/>
          <p14:tracePt t="15855" x="3200400" y="4349750"/>
          <p14:tracePt t="15875" x="3194050" y="4305300"/>
          <p14:tracePt t="15895" x="3187700" y="4254500"/>
          <p14:tracePt t="15915" x="3175000" y="4184650"/>
          <p14:tracePt t="15935" x="3155950" y="4140200"/>
          <p14:tracePt t="15955" x="3149600" y="4127500"/>
          <p14:tracePt t="15975" x="3149600" y="4133850"/>
          <p14:tracePt t="15995" x="3149600" y="4159250"/>
          <p14:tracePt t="16015" x="3149600" y="4184650"/>
          <p14:tracePt t="16035" x="3155950" y="4241800"/>
          <p14:tracePt t="16055" x="3162300" y="4305300"/>
          <p14:tracePt t="16075" x="3162300" y="4356100"/>
          <p14:tracePt t="16094" x="3155950" y="4425950"/>
          <p14:tracePt t="16114" x="3155950" y="4476750"/>
          <p14:tracePt t="16135" x="3149600" y="4565650"/>
          <p14:tracePt t="16155" x="3149600" y="4654550"/>
          <p14:tracePt t="16175" x="3149600" y="4711700"/>
          <p14:tracePt t="16195" x="3143250" y="4781550"/>
          <p14:tracePt t="16215" x="3143250" y="4845050"/>
          <p14:tracePt t="16235" x="3143250" y="4876800"/>
          <p14:tracePt t="16254" x="3143250" y="4927600"/>
          <p14:tracePt t="16274" x="3143250" y="4959350"/>
          <p14:tracePt t="16295" x="3143250" y="4972050"/>
          <p14:tracePt t="16315" x="3143250" y="4991100"/>
          <p14:tracePt t="16335" x="3143250" y="5003800"/>
          <p14:tracePt t="16378" x="3143250" y="5010150"/>
          <p14:tracePt t="16417" x="3143250" y="5016500"/>
          <p14:tracePt t="16445" x="3143250" y="5022850"/>
          <p14:tracePt t="16469" x="3143250" y="5029200"/>
          <p14:tracePt t="16497" x="3143250" y="5041900"/>
          <p14:tracePt t="16513" x="3149600" y="5048250"/>
          <p14:tracePt t="16529" x="3149600" y="5054600"/>
          <p14:tracePt t="16547" x="3149600" y="5060950"/>
          <p14:tracePt t="16558" x="3149600" y="5067300"/>
          <p14:tracePt t="16575" x="3149600" y="5073650"/>
          <p14:tracePt t="16598" x="3155950" y="5073650"/>
          <p14:tracePt t="16625" x="3155950" y="5080000"/>
          <p14:tracePt t="16658" x="3162300" y="5086350"/>
          <p14:tracePt t="16710" x="3168650" y="5086350"/>
          <p14:tracePt t="16745" x="3168650" y="5092700"/>
          <p14:tracePt t="16769" x="3175000" y="5092700"/>
          <p14:tracePt t="16785" x="3181350" y="5092700"/>
          <p14:tracePt t="16797" x="3187700" y="5099050"/>
          <p14:tracePt t="16813" x="3194050" y="5099050"/>
          <p14:tracePt t="16829" x="3200400" y="5099050"/>
          <p14:tracePt t="16845" x="3206750" y="5099050"/>
          <p14:tracePt t="16858" x="3213100" y="5099050"/>
          <p14:tracePt t="16875" x="3225800" y="5099050"/>
          <p14:tracePt t="16895" x="3238500" y="5099050"/>
          <p14:tracePt t="16915" x="3263900" y="5092700"/>
          <p14:tracePt t="16935" x="3289300" y="5086350"/>
          <p14:tracePt t="16955" x="3308350" y="5080000"/>
          <p14:tracePt t="16975" x="3340100" y="5080000"/>
          <p14:tracePt t="16995" x="3371850" y="5080000"/>
          <p14:tracePt t="17015" x="3397250" y="5073650"/>
          <p14:tracePt t="17035" x="3429000" y="5073650"/>
          <p14:tracePt t="17055" x="3460750" y="5073650"/>
          <p14:tracePt t="17075" x="3479800" y="5073650"/>
          <p14:tracePt t="17095" x="3511550" y="5073650"/>
          <p14:tracePt t="17115" x="3549650" y="5073650"/>
          <p14:tracePt t="17135" x="3568700" y="5080000"/>
          <p14:tracePt t="17155" x="3600450" y="5080000"/>
          <p14:tracePt t="17175" x="3632200" y="5086350"/>
          <p14:tracePt t="17195" x="3657600" y="5086350"/>
          <p14:tracePt t="17215" x="3689350" y="5086350"/>
          <p14:tracePt t="17235" x="3733800" y="5086350"/>
          <p14:tracePt t="17255" x="3765550" y="5086350"/>
          <p14:tracePt t="17275" x="3810000" y="5080000"/>
          <p14:tracePt t="17295" x="3854450" y="5080000"/>
          <p14:tracePt t="17315" x="3886200" y="5086350"/>
          <p14:tracePt t="17335" x="3937000" y="5086350"/>
          <p14:tracePt t="17355" x="3987800" y="5092700"/>
          <p14:tracePt t="17375" x="4019550" y="5099050"/>
          <p14:tracePt t="17395" x="4070350" y="5105400"/>
          <p14:tracePt t="17415" x="4114800" y="5118100"/>
          <p14:tracePt t="17435" x="4152900" y="5124450"/>
          <p14:tracePt t="17455" x="4203700" y="5137150"/>
          <p14:tracePt t="17475" x="4260850" y="5143500"/>
          <p14:tracePt t="17495" x="4298950" y="5149850"/>
          <p14:tracePt t="17515" x="4356100" y="5156200"/>
          <p14:tracePt t="17535" x="4419600" y="5156200"/>
          <p14:tracePt t="17555" x="4464050" y="5156200"/>
          <p14:tracePt t="17575" x="4527550" y="5156200"/>
          <p14:tracePt t="17595" x="4591050" y="5156200"/>
          <p14:tracePt t="17615" x="4635500" y="5156200"/>
          <p14:tracePt t="17635" x="4705350" y="5162550"/>
          <p14:tracePt t="17655" x="4749800" y="5162550"/>
          <p14:tracePt t="17675" x="4826000" y="5162550"/>
          <p14:tracePt t="17695" x="4895850" y="5162550"/>
          <p14:tracePt t="17715" x="4940300" y="5162550"/>
          <p14:tracePt t="17735" x="5003800" y="5162550"/>
          <p14:tracePt t="17755" x="5067300" y="5168900"/>
          <p14:tracePt t="17775" x="5111750" y="5175250"/>
          <p14:tracePt t="17795" x="5168900" y="5175250"/>
          <p14:tracePt t="17815" x="5219700" y="5181600"/>
          <p14:tracePt t="17835" x="5257800" y="5181600"/>
          <p14:tracePt t="17855" x="5308600" y="5187950"/>
          <p14:tracePt t="17875" x="5359400" y="5187950"/>
          <p14:tracePt t="17895" x="5391150" y="5187950"/>
          <p14:tracePt t="17915" x="5441950" y="5187950"/>
          <p14:tracePt t="17935" x="5499100" y="5187950"/>
          <p14:tracePt t="17955" x="5530850" y="5181600"/>
          <p14:tracePt t="17975" x="5588000" y="5181600"/>
          <p14:tracePt t="17995" x="5645150" y="5175250"/>
          <p14:tracePt t="18015" x="5683250" y="5168900"/>
          <p14:tracePt t="18035" x="5740400" y="5168900"/>
          <p14:tracePt t="18055" x="5803900" y="5168900"/>
          <p14:tracePt t="18075" x="5842000" y="5168900"/>
          <p14:tracePt t="18094" x="5905500" y="5168900"/>
          <p14:tracePt t="18115" x="5962650" y="5175250"/>
          <p14:tracePt t="18135" x="6000750" y="5175250"/>
          <p14:tracePt t="18155" x="6064250" y="5181600"/>
          <p14:tracePt t="18175" x="6121400" y="5181600"/>
          <p14:tracePt t="18195" x="6165850" y="5181600"/>
          <p14:tracePt t="18215" x="6216650" y="5181600"/>
          <p14:tracePt t="18235" x="6267450" y="5181600"/>
          <p14:tracePt t="18254" x="6299200" y="5181600"/>
          <p14:tracePt t="18275" x="6337300" y="5181600"/>
          <p14:tracePt t="18295" x="6375400" y="5181600"/>
          <p14:tracePt t="18315" x="6400800" y="5181600"/>
          <p14:tracePt t="18334" x="6438900" y="5181600"/>
          <p14:tracePt t="18355" x="6470650" y="5175250"/>
          <p14:tracePt t="18374" x="6489700" y="5175250"/>
          <p14:tracePt t="18395" x="6508750" y="5168900"/>
          <p14:tracePt t="18414" x="6527800" y="5162550"/>
          <p14:tracePt t="18434" x="6534150" y="5156200"/>
          <p14:tracePt t="18455" x="6546850" y="5149850"/>
          <p14:tracePt t="18475" x="6553200" y="5149850"/>
          <p14:tracePt t="18514" x="6553200" y="5143500"/>
          <p14:tracePt t="18586" x="6559550" y="5143500"/>
          <p14:tracePt t="18618" x="6559550" y="5149850"/>
          <p14:tracePt t="18646" x="6559550" y="5156200"/>
          <p14:tracePt t="18714" x="6559550" y="5162550"/>
          <p14:tracePt t="18762" x="6559550" y="5168900"/>
          <p14:tracePt t="18826" x="6553200" y="5175250"/>
          <p14:tracePt t="18858" x="6553200" y="5181600"/>
          <p14:tracePt t="18918" x="6546850" y="5187950"/>
          <p14:tracePt t="19182" x="6553200" y="5187950"/>
          <p14:tracePt t="19250" x="6559550" y="5187950"/>
          <p14:tracePt t="19482" x="6565900" y="5194300"/>
          <p14:tracePt t="19619" x="6559550" y="5200650"/>
          <p14:tracePt t="19791" x="6565900" y="5200650"/>
          <p14:tracePt t="19843" x="6565900" y="5194300"/>
          <p14:tracePt t="19947" x="6572250" y="5194300"/>
          <p14:tracePt t="20015" x="6572250" y="5187950"/>
          <p14:tracePt t="20031" x="6565900" y="5181600"/>
          <p14:tracePt t="20039" x="6559550" y="5168900"/>
          <p14:tracePt t="20055" x="6553200" y="5156200"/>
          <p14:tracePt t="20074" x="6489700" y="5073650"/>
          <p14:tracePt t="20094" x="6445250" y="5010150"/>
          <p14:tracePt t="20114" x="6407150" y="4870450"/>
          <p14:tracePt t="20431" x="7150100" y="4641850"/>
          <p14:tracePt t="20439" x="7156450" y="4648200"/>
          <p14:tracePt t="20455" x="7156450" y="4679950"/>
          <p14:tracePt t="20475" x="7156450" y="4749800"/>
          <p14:tracePt t="20494" x="7137400" y="4800600"/>
          <p14:tracePt t="20514" x="7092950" y="4857750"/>
          <p14:tracePt t="20534" x="7048500" y="4889500"/>
          <p14:tracePt t="20554" x="7023100" y="4914900"/>
          <p14:tracePt t="20575" x="6985000" y="4953000"/>
          <p14:tracePt t="20594" x="6959600" y="4978400"/>
          <p14:tracePt t="20614" x="6946900" y="4965700"/>
          <p14:tracePt t="20635" x="6934200" y="4914900"/>
          <p14:tracePt t="20654" x="6934200" y="4876800"/>
          <p14:tracePt t="20674" x="6934200" y="4851400"/>
          <p14:tracePt t="20695" x="6940550" y="4819650"/>
          <p14:tracePt t="20714" x="6940550" y="4794250"/>
          <p14:tracePt t="20734" x="6940550" y="4775200"/>
          <p14:tracePt t="20754" x="6934200" y="4749800"/>
          <p14:tracePt t="20774" x="6927850" y="4724400"/>
          <p14:tracePt t="20794" x="6927850" y="4711700"/>
          <p14:tracePt t="20814" x="6921500" y="4692650"/>
          <p14:tracePt t="20834" x="6915150" y="4686300"/>
          <p14:tracePt t="20875" x="6908800" y="4705350"/>
          <p14:tracePt t="20894" x="6908800" y="4711700"/>
          <p14:tracePt t="20914" x="6915150" y="4730750"/>
          <p14:tracePt t="20935" x="6921500" y="4737100"/>
          <p14:tracePt t="20954" x="6927850" y="4743450"/>
          <p14:tracePt t="20974" x="6940550" y="4749800"/>
          <p14:tracePt t="20995" x="6946900" y="4749800"/>
          <p14:tracePt t="21236" x="6858000" y="4794250"/>
          <p14:tracePt t="21251" x="6851650" y="4800600"/>
          <p14:tracePt t="21267" x="6851650" y="4806950"/>
          <p14:tracePt t="21279" x="6845300" y="4806950"/>
          <p14:tracePt t="21295" x="6845300" y="4813300"/>
          <p14:tracePt t="21314" x="6838950" y="4819650"/>
          <p14:tracePt t="21334" x="6832600" y="4832350"/>
          <p14:tracePt t="21354" x="6826250" y="4845050"/>
          <p14:tracePt t="21374" x="6819900" y="4864100"/>
          <p14:tracePt t="21394" x="6813550" y="4883150"/>
          <p14:tracePt t="21415" x="6807200" y="4902200"/>
          <p14:tracePt t="21434" x="6807200" y="4921250"/>
          <p14:tracePt t="21454" x="6800850" y="4940300"/>
          <p14:tracePt t="21475" x="6794500" y="4984750"/>
          <p14:tracePt t="21494" x="6794500" y="5010150"/>
          <p14:tracePt t="21514" x="6794500" y="5035550"/>
          <p14:tracePt t="21534" x="6794500" y="5080000"/>
          <p14:tracePt t="21554" x="6800850" y="5124450"/>
          <p14:tracePt t="21574" x="6807200" y="5162550"/>
          <p14:tracePt t="21594" x="6826250" y="5213350"/>
          <p14:tracePt t="21614" x="6845300" y="5264150"/>
          <p14:tracePt t="21634" x="6864350" y="5289550"/>
          <p14:tracePt t="21654" x="6902450" y="5321300"/>
          <p14:tracePt t="21674" x="6946900" y="5334000"/>
          <p14:tracePt t="21694" x="6985000" y="5327650"/>
          <p14:tracePt t="21714" x="7035800" y="5302250"/>
          <p14:tracePt t="21734" x="7080250" y="5257800"/>
          <p14:tracePt t="21754" x="7112000" y="5219700"/>
          <p14:tracePt t="21774" x="7143750" y="5149850"/>
          <p14:tracePt t="21794" x="7156450" y="5073650"/>
          <p14:tracePt t="21814" x="7156450" y="5016500"/>
          <p14:tracePt t="21834" x="7150100" y="4927600"/>
          <p14:tracePt t="21854" x="7124700" y="4857750"/>
          <p14:tracePt t="21874" x="7099300" y="4826000"/>
          <p14:tracePt t="21894" x="7054850" y="4800600"/>
          <p14:tracePt t="21914" x="6997700" y="4813300"/>
          <p14:tracePt t="21934" x="6959600" y="4838700"/>
          <p14:tracePt t="21954" x="6902450" y="4914900"/>
          <p14:tracePt t="21974" x="6864350" y="5010150"/>
          <p14:tracePt t="21994" x="6858000" y="5086350"/>
          <p14:tracePt t="22014" x="6864350" y="5187950"/>
          <p14:tracePt t="22034" x="6889750" y="5270500"/>
          <p14:tracePt t="22054" x="6921500" y="5321300"/>
          <p14:tracePt t="22056" x="6934200" y="5346700"/>
          <p14:tracePt t="22074" x="6972300" y="5391150"/>
          <p14:tracePt t="22094" x="7042150" y="5441950"/>
          <p14:tracePt t="22114" x="7086600" y="5473700"/>
          <p14:tracePt t="22134" x="7156450" y="5505450"/>
          <p14:tracePt t="22154" x="7232650" y="5511800"/>
          <p14:tracePt t="22174" x="7289800" y="5511800"/>
          <p14:tracePt t="22194" x="7372350" y="5486400"/>
          <p14:tracePt t="22214" x="7442200" y="5435600"/>
          <p14:tracePt t="22234" x="7486650" y="5397500"/>
          <p14:tracePt t="22254" x="7537450" y="5321300"/>
          <p14:tracePt t="22274" x="7575550" y="5226050"/>
          <p14:tracePt t="22294" x="7594600" y="5162550"/>
          <p14:tracePt t="22314" x="7613650" y="5060950"/>
          <p14:tracePt t="22334" x="7613650" y="4972050"/>
          <p14:tracePt t="22354" x="7613650" y="4914900"/>
          <p14:tracePt t="22374" x="7607300" y="4851400"/>
          <p14:tracePt t="22394" x="7581900" y="4806950"/>
          <p14:tracePt t="22414" x="7562850" y="4794250"/>
          <p14:tracePt t="22434" x="7531100" y="4794250"/>
          <p14:tracePt t="22454" x="7499350" y="4826000"/>
          <p14:tracePt t="22474" x="7480300" y="4883150"/>
          <p14:tracePt t="22494" x="7486650" y="5016500"/>
          <p14:tracePt t="22514" x="7512050" y="5156200"/>
          <p14:tracePt t="22534" x="7543800" y="5232400"/>
          <p14:tracePt t="22554" x="7588250" y="5289550"/>
          <p14:tracePt t="22574" x="7632700" y="5308600"/>
          <p14:tracePt t="22594" x="7651750" y="5302250"/>
          <p14:tracePt t="22614" x="7670800" y="5283200"/>
          <p14:tracePt t="22634" x="7677150" y="5257800"/>
          <p14:tracePt t="22654" x="7683500" y="5251450"/>
          <p14:tracePt t="22674" x="7683500" y="5245100"/>
          <p14:tracePt t="22694" x="7683500" y="5238750"/>
          <p14:tracePt t="22751" x="7683500" y="5232400"/>
          <p14:tracePt t="22776" x="7689850" y="5232400"/>
          <p14:tracePt t="22792" x="7696200" y="5226050"/>
          <p14:tracePt t="22808" x="7702550" y="5226050"/>
          <p14:tracePt t="22820" x="7702550" y="5219700"/>
          <p14:tracePt t="22836" x="7708900" y="5207000"/>
          <p14:tracePt t="22854" x="7702550" y="5187950"/>
          <p14:tracePt t="22874" x="7677150" y="5124450"/>
          <p14:tracePt t="22894" x="7651750" y="5060950"/>
          <p14:tracePt t="22914" x="7594600" y="4946650"/>
          <p14:tracePt t="22934" x="7518400" y="4826000"/>
          <p14:tracePt t="22954" x="7461250" y="4749800"/>
          <p14:tracePt t="22974" x="7372350" y="4660900"/>
          <p14:tracePt t="22994" x="7321550" y="4622800"/>
          <p14:tracePt t="23014" x="7245350" y="4591050"/>
          <p14:tracePt t="23034" x="7188200" y="4584700"/>
          <p14:tracePt t="23054" x="7156450" y="4591050"/>
          <p14:tracePt t="23055" x="7143750" y="4597400"/>
          <p14:tracePt t="23074" x="7118350" y="4616450"/>
          <p14:tracePt t="23094" x="7099300" y="4648200"/>
          <p14:tracePt t="23114" x="7092950" y="4673600"/>
          <p14:tracePt t="23134" x="7080250" y="4705350"/>
          <p14:tracePt t="23154" x="7080250" y="4737100"/>
          <p14:tracePt t="23174" x="7080250" y="4749800"/>
          <p14:tracePt t="23194" x="7086600" y="4768850"/>
          <p14:tracePt t="23214" x="7092950" y="4775200"/>
          <p14:tracePt t="23234" x="7092950" y="4781550"/>
          <p14:tracePt t="23254" x="7092950" y="4787900"/>
          <p14:tracePt t="23274" x="7086600" y="4794250"/>
          <p14:tracePt t="23294" x="7086600" y="4800600"/>
          <p14:tracePt t="23314" x="7080250" y="4806950"/>
          <p14:tracePt t="23334" x="7067550" y="4826000"/>
          <p14:tracePt t="23354" x="7061200" y="4832350"/>
          <p14:tracePt t="23374" x="7048500" y="4845050"/>
          <p14:tracePt t="23394" x="7042150" y="4857750"/>
          <p14:tracePt t="23414" x="7035800" y="4864100"/>
          <p14:tracePt t="23434" x="7029450" y="4870450"/>
          <p14:tracePt t="23454" x="7029450" y="4883150"/>
          <p14:tracePt t="23474" x="7023100" y="4889500"/>
          <p14:tracePt t="23494" x="7023100" y="4895850"/>
          <p14:tracePt t="23514" x="7023100" y="4902200"/>
          <p14:tracePt t="23536" x="7023100" y="4908550"/>
          <p14:tracePt t="23761" x="6972300" y="4972050"/>
          <p14:tracePt t="23796" x="6972300" y="4965700"/>
          <p14:tracePt t="23812" x="6972300" y="4959350"/>
          <p14:tracePt t="23828" x="6972300" y="4953000"/>
          <p14:tracePt t="23844" x="6978650" y="4946650"/>
          <p14:tracePt t="23854" x="6978650" y="4940300"/>
          <p14:tracePt t="23873" x="6991350" y="4921250"/>
          <p14:tracePt t="23894" x="6997700" y="4908550"/>
          <p14:tracePt t="23914" x="7010400" y="4883150"/>
          <p14:tracePt t="23934" x="7035800" y="4851400"/>
          <p14:tracePt t="23954" x="7054850" y="4832350"/>
          <p14:tracePt t="23974" x="7086600" y="4806950"/>
          <p14:tracePt t="23994" x="7124700" y="4775200"/>
          <p14:tracePt t="24014" x="7143750" y="4756150"/>
          <p14:tracePt t="24034" x="7181850" y="4730750"/>
          <p14:tracePt t="24054" x="7213600" y="4705350"/>
          <p14:tracePt t="24074" x="7232650" y="4686300"/>
          <p14:tracePt t="24093" x="7264400" y="4667250"/>
          <p14:tracePt t="24113" x="7289800" y="4648200"/>
          <p14:tracePt t="24133" x="7315200" y="4635500"/>
          <p14:tracePt t="24153" x="7340600" y="4622800"/>
          <p14:tracePt t="24173" x="7366000" y="4616450"/>
          <p14:tracePt t="24194" x="7385050" y="4610100"/>
          <p14:tracePt t="24213" x="7404100" y="4610100"/>
          <p14:tracePt t="24233" x="7423150" y="4610100"/>
          <p14:tracePt t="24254" x="7435850" y="4610100"/>
          <p14:tracePt t="24273" x="7448550" y="4616450"/>
          <p14:tracePt t="24293" x="7467600" y="4622800"/>
          <p14:tracePt t="24313" x="7480300" y="4635500"/>
          <p14:tracePt t="24333" x="7499350" y="4648200"/>
          <p14:tracePt t="24353" x="7518400" y="4667250"/>
          <p14:tracePt t="24373" x="7531100" y="4679950"/>
          <p14:tracePt t="24393" x="7562850" y="4718050"/>
          <p14:tracePt t="24413" x="7588250" y="4756150"/>
          <p14:tracePt t="24433" x="7607300" y="4787900"/>
          <p14:tracePt t="24453" x="7626350" y="4826000"/>
          <p14:tracePt t="24474" x="7639050" y="4864100"/>
          <p14:tracePt t="24494" x="7645400" y="4883150"/>
          <p14:tracePt t="24513" x="7651750" y="4908550"/>
          <p14:tracePt t="24534" x="7651750" y="4921250"/>
          <p14:tracePt t="24553" x="7658100" y="4940300"/>
          <p14:tracePt t="24573" x="7658100" y="4946650"/>
          <p14:tracePt t="24593" x="7658100" y="4953000"/>
          <p14:tracePt t="24614" x="7658100" y="4959350"/>
          <p14:tracePt t="24640" x="7651750" y="4965700"/>
          <p14:tracePt t="24836" x="7658100" y="4965700"/>
          <p14:tracePt t="24888" x="7664450" y="4965700"/>
          <p14:tracePt t="24940" x="7670800" y="4965700"/>
          <p14:tracePt t="25088" x="7677150" y="4965700"/>
          <p14:tracePt t="25293" x="7683500" y="4965700"/>
          <p14:tracePt t="25332" x="7677150" y="4965700"/>
          <p14:tracePt t="25344" x="7670800" y="4959350"/>
          <p14:tracePt t="25353" x="7658100" y="4953000"/>
          <p14:tracePt t="25373" x="7632700" y="4940300"/>
          <p14:tracePt t="25393" x="7562850" y="4914900"/>
          <p14:tracePt t="25413" x="7448550" y="4895850"/>
          <p14:tracePt t="25433" x="7366000" y="4889500"/>
          <p14:tracePt t="25453" x="7245350" y="4895850"/>
          <p14:tracePt t="25473" x="7156450" y="4908550"/>
          <p14:tracePt t="25493" x="7124700" y="4921250"/>
          <p14:tracePt t="25513" x="7105650" y="4927600"/>
          <p14:tracePt t="25533" x="7131050" y="4933950"/>
          <p14:tracePt t="25553" x="7169150" y="4933950"/>
          <p14:tracePt t="25573" x="7258050" y="4940300"/>
          <p14:tracePt t="25593" x="7359650" y="4946650"/>
          <p14:tracePt t="25613" x="7423150" y="4953000"/>
          <p14:tracePt t="25633" x="7499350" y="4959350"/>
          <p14:tracePt t="25653" x="7556500" y="4959350"/>
          <p14:tracePt t="25673" x="7575550" y="4959350"/>
          <p14:tracePt t="25693" x="7594600" y="4959350"/>
          <p14:tracePt t="25713" x="7613650" y="4959350"/>
          <p14:tracePt t="25733" x="7632700" y="4953000"/>
          <p14:tracePt t="25753" x="7677150" y="4927600"/>
          <p14:tracePt t="25773" x="7753350" y="4902200"/>
          <p14:tracePt t="25793" x="7810500" y="4883150"/>
          <p14:tracePt t="25813" x="7918450" y="4864100"/>
          <p14:tracePt t="25833" x="8045450" y="4851400"/>
          <p14:tracePt t="25853" x="8128000" y="4845050"/>
          <p14:tracePt t="25873" x="8235950" y="4832350"/>
          <p14:tracePt t="25893" x="8318500" y="4832350"/>
          <p14:tracePt t="25913" x="8362950" y="4838700"/>
          <p14:tracePt t="25933" x="8407400" y="4845050"/>
          <p14:tracePt t="25953" x="8426450" y="4851400"/>
          <p14:tracePt t="25973" x="8432800" y="4857750"/>
          <p14:tracePt t="25993" x="8439150" y="4864100"/>
          <p14:tracePt t="26013" x="8439150" y="4870450"/>
          <p14:tracePt t="26033" x="8439150" y="4876800"/>
          <p14:tracePt t="26053" x="8439150" y="4889500"/>
          <p14:tracePt t="26073" x="8432800" y="4889500"/>
          <p14:tracePt t="26173" x="8439150" y="4895850"/>
          <p14:tracePt t="26197" x="8439150" y="4902200"/>
          <p14:tracePt t="26217" x="8439150" y="4908550"/>
          <p14:tracePt t="26241" x="8439150" y="4914900"/>
          <p14:tracePt t="26261" x="8432800" y="4914900"/>
          <p14:tracePt t="26269" x="8426450" y="4914900"/>
          <p14:tracePt t="26277" x="8426450" y="4921250"/>
          <p14:tracePt t="26293" x="8407400" y="4914900"/>
          <p14:tracePt t="26313" x="8375650" y="4895850"/>
          <p14:tracePt t="26333" x="8324850" y="4876800"/>
          <p14:tracePt t="26353" x="8159750" y="4832350"/>
          <p14:tracePt t="26373" x="8045450" y="4832350"/>
          <p14:tracePt t="26393" x="7848600" y="4851400"/>
          <p14:tracePt t="26413" x="7658100" y="4895850"/>
          <p14:tracePt t="26433" x="7550150" y="4933950"/>
          <p14:tracePt t="26453" x="7404100" y="4997450"/>
          <p14:tracePt t="26473" x="7283450" y="5060950"/>
          <p14:tracePt t="26493" x="7219950" y="5092700"/>
          <p14:tracePt t="26513" x="7143750" y="5130800"/>
          <p14:tracePt t="26533" x="7099300" y="5156200"/>
          <p14:tracePt t="26553" x="7080250" y="5168900"/>
          <p14:tracePt t="26573" x="7061200" y="5181600"/>
          <p14:tracePt t="26593" x="7048500" y="5187950"/>
          <p14:tracePt t="26637" x="7042150" y="5187950"/>
          <p14:tracePt t="26653" x="7035800" y="5187950"/>
          <p14:tracePt t="26673" x="7029450" y="5181600"/>
          <p14:tracePt t="26693" x="7010400" y="5181600"/>
          <p14:tracePt t="26713" x="6997700" y="5187950"/>
          <p14:tracePt t="26733" x="6985000" y="5187950"/>
          <p14:tracePt t="26753" x="6972300" y="5194300"/>
          <p14:tracePt t="26773" x="6965950" y="5194300"/>
          <p14:tracePt t="26833" x="6965950" y="5200650"/>
          <p14:tracePt t="26849" x="6972300" y="5200650"/>
          <p14:tracePt t="26865" x="6978650" y="5200650"/>
          <p14:tracePt t="26885" x="6985000" y="5207000"/>
          <p14:tracePt t="26917" x="6991350" y="5213350"/>
          <p14:tracePt t="27097" x="7010400" y="5270500"/>
          <p14:tracePt t="27105" x="7016750" y="5283200"/>
          <p14:tracePt t="27113" x="7029450" y="5289550"/>
          <p14:tracePt t="27133" x="7073900" y="5314950"/>
          <p14:tracePt t="27153" x="7112000" y="5327650"/>
          <p14:tracePt t="27173" x="7188200" y="5346700"/>
          <p14:tracePt t="27193" x="7283450" y="5346700"/>
          <p14:tracePt t="27213" x="7346950" y="5346700"/>
          <p14:tracePt t="27233" x="7435850" y="5334000"/>
          <p14:tracePt t="27253" x="7518400" y="5308600"/>
          <p14:tracePt t="27273" x="7562850" y="5289550"/>
          <p14:tracePt t="27293" x="7613650" y="5251450"/>
          <p14:tracePt t="27313" x="7651750" y="5219700"/>
          <p14:tracePt t="27333" x="7664450" y="5207000"/>
          <p14:tracePt t="27353" x="7677150" y="5181600"/>
          <p14:tracePt t="27373" x="7677150" y="5175250"/>
          <p14:tracePt t="27393" x="7677150" y="5168900"/>
          <p14:tracePt t="27441" x="7670800" y="5175250"/>
          <p14:tracePt t="27525" x="7677150" y="5175250"/>
          <p14:tracePt t="27833" x="7677150" y="5181600"/>
          <p14:tracePt t="27885" x="7670800" y="5181600"/>
          <p14:tracePt t="27962" x="7677150" y="5187950"/>
          <p14:tracePt t="28006" x="7670800" y="5194300"/>
          <p14:tracePt t="28046" x="7677150" y="5200650"/>
          <p14:tracePt t="28058" x="7677150" y="5207000"/>
          <p14:tracePt t="28074" x="7677150" y="5213350"/>
          <p14:tracePt t="28081" x="7683500" y="5219700"/>
          <p14:tracePt t="28097" x="7689850" y="5226050"/>
          <p14:tracePt t="28113" x="7696200" y="5245100"/>
          <p14:tracePt t="28133" x="7721600" y="5276850"/>
          <p14:tracePt t="28153" x="7740650" y="5302250"/>
          <p14:tracePt t="28173" x="7785100" y="5334000"/>
          <p14:tracePt t="28193" x="7848600" y="5359400"/>
          <p14:tracePt t="28213" x="7893050" y="5365750"/>
          <p14:tracePt t="28233" x="7975600" y="5378450"/>
          <p14:tracePt t="28253" x="8058150" y="5372100"/>
          <p14:tracePt t="28273" x="8115300" y="5365750"/>
          <p14:tracePt t="28293" x="8204200" y="5353050"/>
          <p14:tracePt t="28313" x="8293100" y="5334000"/>
          <p14:tracePt t="28333" x="8337550" y="5321300"/>
          <p14:tracePt t="28353" x="8394700" y="5302250"/>
          <p14:tracePt t="28373" x="8432800" y="5289550"/>
          <p14:tracePt t="28393" x="8451850" y="5276850"/>
          <p14:tracePt t="28413" x="8458200" y="5270500"/>
          <p14:tracePt t="28433" x="8464550" y="5264150"/>
          <p14:tracePt t="28494" x="8458200" y="5264150"/>
          <p14:tracePt t="28510" x="8451850" y="5264150"/>
          <p14:tracePt t="28537" x="8445500" y="5270500"/>
          <p14:tracePt t="28570" x="8445500" y="5276850"/>
          <p14:tracePt t="28601" x="8445500" y="5283200"/>
          <p14:tracePt t="28638" x="8445500" y="5276850"/>
          <p14:tracePt t="28646" x="8445500" y="5270500"/>
          <p14:tracePt t="28654" x="8439150" y="5257800"/>
          <p14:tracePt t="28674" x="8426450" y="5219700"/>
          <p14:tracePt t="28693" x="8420100" y="5187950"/>
          <p14:tracePt t="28713" x="8407400" y="5124450"/>
          <p14:tracePt t="28733" x="8401050" y="5048250"/>
          <p14:tracePt t="28753" x="8401050" y="4991100"/>
          <p14:tracePt t="28773" x="8401050" y="4927600"/>
          <p14:tracePt t="28793" x="8407400" y="4838700"/>
          <p14:tracePt t="28813" x="8420100" y="4749800"/>
          <p14:tracePt t="28833" x="8432800" y="4705350"/>
          <p14:tracePt t="28853" x="8451850" y="4660900"/>
          <p14:tracePt t="28873" x="8464550" y="4641850"/>
          <p14:tracePt t="28893" x="8470900" y="4641850"/>
          <p14:tracePt t="28913" x="8477250" y="4648200"/>
          <p14:tracePt t="28933" x="8464550" y="4660900"/>
          <p14:tracePt t="29066" x="8267700" y="4826000"/>
          <p14:tracePt t="29074" x="8261350" y="4851400"/>
          <p14:tracePt t="29082" x="8248650" y="4870450"/>
          <p14:tracePt t="29093" x="8242300" y="4895850"/>
          <p14:tracePt t="29113" x="8216900" y="4978400"/>
          <p14:tracePt t="29133" x="8204200" y="5029200"/>
          <p14:tracePt t="29153" x="8204200" y="5111750"/>
          <p14:tracePt t="29173" x="8216900" y="5187950"/>
          <p14:tracePt t="29192" x="8229600" y="5232400"/>
          <p14:tracePt t="29212" x="8267700" y="5295900"/>
          <p14:tracePt t="29233" x="8324850" y="5334000"/>
          <p14:tracePt t="29253" x="8362950" y="5353050"/>
          <p14:tracePt t="29272" x="8432800" y="5365750"/>
          <p14:tracePt t="29293" x="8502650" y="5359400"/>
          <p14:tracePt t="29313" x="8547100" y="5346700"/>
          <p14:tracePt t="29333" x="8604250" y="5314950"/>
          <p14:tracePt t="29352" x="8648700" y="5276850"/>
          <p14:tracePt t="29373" x="8667750" y="5238750"/>
          <p14:tracePt t="29392" x="8686800" y="5175250"/>
          <p14:tracePt t="29413" x="8686800" y="5105400"/>
          <p14:tracePt t="29433" x="8674100" y="5054600"/>
          <p14:tracePt t="29453" x="8642350" y="4984750"/>
          <p14:tracePt t="29473" x="8610600" y="4914900"/>
          <p14:tracePt t="29492" x="8585200" y="4883150"/>
          <p14:tracePt t="29512" x="8540750" y="4838700"/>
          <p14:tracePt t="29533" x="8489950" y="4806950"/>
          <p14:tracePt t="29553" x="8451850" y="4787900"/>
          <p14:tracePt t="29572" x="8407400" y="4775200"/>
          <p14:tracePt t="29592" x="8375650" y="4775200"/>
          <p14:tracePt t="29613" x="8350250" y="4781550"/>
          <p14:tracePt t="29632" x="8318500" y="4806950"/>
          <p14:tracePt t="29653" x="8286750" y="4851400"/>
          <p14:tracePt t="29672" x="8274050" y="4895850"/>
          <p14:tracePt t="29692" x="8255000" y="4972050"/>
          <p14:tracePt t="29712" x="8255000" y="5067300"/>
          <p14:tracePt t="29733" x="8261350" y="5130800"/>
          <p14:tracePt t="29752" x="8274050" y="5226050"/>
          <p14:tracePt t="29772" x="8299450" y="5295900"/>
          <p14:tracePt t="29792" x="8318500" y="5334000"/>
          <p14:tracePt t="29812" x="8362950" y="5372100"/>
          <p14:tracePt t="29833" x="8388350" y="5384800"/>
          <p14:tracePt t="29853" x="8439150" y="5391150"/>
          <p14:tracePt t="29872" x="8489950" y="5378450"/>
          <p14:tracePt t="29892" x="8521700" y="5359400"/>
          <p14:tracePt t="29912" x="8559800" y="5321300"/>
          <p14:tracePt t="29932" x="8597900" y="5257800"/>
          <p14:tracePt t="29952" x="8610600" y="5200650"/>
          <p14:tracePt t="29973" x="8623300" y="5111750"/>
          <p14:tracePt t="29992" x="8616950" y="5010150"/>
          <p14:tracePt t="30012" x="8604250" y="4940300"/>
          <p14:tracePt t="30033" x="8585200" y="4857750"/>
          <p14:tracePt t="30053" x="8553450" y="4806950"/>
          <p14:tracePt t="30072" x="8528050" y="4794250"/>
          <p14:tracePt t="30092" x="8496300" y="4787900"/>
          <p14:tracePt t="30112" x="8470900" y="4800600"/>
          <p14:tracePt t="30133" x="8458200" y="4806950"/>
          <p14:tracePt t="30153" x="8445500" y="4819650"/>
          <p14:tracePt t="30172" x="8439150" y="4832350"/>
          <p14:tracePt t="30192" x="8439150" y="4838700"/>
          <p14:tracePt t="30213" x="8432800" y="4845050"/>
          <p14:tracePt t="30232" x="8439150" y="4851400"/>
          <p14:tracePt t="30298" x="8439150" y="4845050"/>
          <p14:tracePt t="30306" x="8439150" y="4838700"/>
          <p14:tracePt t="30315" x="8432800" y="4832350"/>
          <p14:tracePt t="30332" x="8426450" y="4819650"/>
          <p14:tracePt t="30352" x="8350250" y="4718050"/>
          <p14:tracePt t="30372" x="8280400" y="4635500"/>
          <p14:tracePt t="30393" x="8121650" y="4476750"/>
          <p14:tracePt t="30412" x="7861300" y="4311650"/>
          <p14:tracePt t="30432" x="7626350" y="4216400"/>
          <p14:tracePt t="37457" x="2813050" y="3873500"/>
          <p14:tracePt t="37472" x="2806700" y="3873500"/>
          <p14:tracePt t="37491" x="2768600" y="3879850"/>
          <p14:tracePt t="37511" x="2717800" y="3873500"/>
          <p14:tracePt t="37531" x="2679700" y="3867150"/>
          <p14:tracePt t="37551" x="2641600" y="3848100"/>
          <p14:tracePt t="37571" x="2622550" y="3835400"/>
          <p14:tracePt t="37591" x="2609850" y="3822700"/>
          <p14:tracePt t="37611" x="2609850" y="3816350"/>
          <p14:tracePt t="37631" x="2603500" y="3810000"/>
          <p14:tracePt t="37651" x="2597150" y="3810000"/>
          <p14:tracePt t="37697" x="2597150" y="3803650"/>
          <p14:tracePt t="37721" x="2603500" y="3803650"/>
          <p14:tracePt t="37737" x="2609850" y="3803650"/>
          <p14:tracePt t="37751" x="2616200" y="3810000"/>
          <p14:tracePt t="37771" x="2628900" y="3810000"/>
          <p14:tracePt t="37791" x="2635250" y="3816350"/>
          <p14:tracePt t="37811" x="2641600" y="3829050"/>
          <p14:tracePt t="37831" x="2641600" y="3835400"/>
          <p14:tracePt t="37851" x="2641600" y="3841750"/>
          <p14:tracePt t="37871" x="2641600" y="3854450"/>
          <p14:tracePt t="37891" x="2647950" y="3860800"/>
          <p14:tracePt t="37911" x="2654300" y="3867150"/>
          <p14:tracePt t="37931" x="2660650" y="3879850"/>
          <p14:tracePt t="37951" x="2660650" y="3886200"/>
          <p14:tracePt t="38126" x="2565400" y="3987800"/>
          <p14:tracePt t="38133" x="2559050" y="3994150"/>
          <p14:tracePt t="38151" x="2546350" y="4006850"/>
          <p14:tracePt t="38171" x="2520950" y="4025900"/>
          <p14:tracePt t="38191" x="2508250" y="4051300"/>
          <p14:tracePt t="38211" x="2495550" y="4089400"/>
          <p14:tracePt t="38231" x="2482850" y="4121150"/>
          <p14:tracePt t="38251" x="2476500" y="4152900"/>
          <p14:tracePt t="38271" x="2463800" y="4178300"/>
          <p14:tracePt t="38291" x="2463800" y="4197350"/>
          <p14:tracePt t="38311" x="2457450" y="4216400"/>
          <p14:tracePt t="38331" x="2451100" y="4235450"/>
          <p14:tracePt t="38351" x="2451100" y="4241800"/>
          <p14:tracePt t="38371" x="2451100" y="4260850"/>
          <p14:tracePt t="38391" x="2457450" y="4267200"/>
          <p14:tracePt t="38411" x="2457450" y="4273550"/>
          <p14:tracePt t="38431" x="2470150" y="4286250"/>
          <p14:tracePt t="38451" x="2482850" y="4298950"/>
          <p14:tracePt t="38471" x="2489200" y="4311650"/>
          <p14:tracePt t="38491" x="2501900" y="4330700"/>
          <p14:tracePt t="38511" x="2520950" y="4349750"/>
          <p14:tracePt t="38531" x="2533650" y="4368800"/>
          <p14:tracePt t="38551" x="2559050" y="4387850"/>
          <p14:tracePt t="38571" x="2584450" y="4406900"/>
          <p14:tracePt t="38591" x="2603500" y="4419600"/>
          <p14:tracePt t="38611" x="2635250" y="4432300"/>
          <p14:tracePt t="38631" x="2667000" y="4445000"/>
          <p14:tracePt t="38651" x="2692400" y="4451350"/>
          <p14:tracePt t="38671" x="2730500" y="4457700"/>
          <p14:tracePt t="38691" x="2781300" y="4464050"/>
          <p14:tracePt t="38711" x="2819400" y="4470400"/>
          <p14:tracePt t="38731" x="2876550" y="4476750"/>
          <p14:tracePt t="38751" x="2933700" y="4483100"/>
          <p14:tracePt t="38771" x="2978150" y="4489450"/>
          <p14:tracePt t="38791" x="3041650" y="4495800"/>
          <p14:tracePt t="38811" x="3111500" y="4502150"/>
          <p14:tracePt t="38831" x="3155950" y="4502150"/>
          <p14:tracePt t="38851" x="3232150" y="4502150"/>
          <p14:tracePt t="38871" x="3314700" y="4495800"/>
          <p14:tracePt t="38891" x="3371850" y="4489450"/>
          <p14:tracePt t="38911" x="3460750" y="4489450"/>
          <p14:tracePt t="38931" x="3556000" y="4483100"/>
          <p14:tracePt t="38951" x="3619500" y="4483100"/>
          <p14:tracePt t="38971" x="3708400" y="4483100"/>
          <p14:tracePt t="38991" x="3810000" y="4476750"/>
          <p14:tracePt t="39011" x="3879850" y="4476750"/>
          <p14:tracePt t="39031" x="3981450" y="4476750"/>
          <p14:tracePt t="39051" x="4095750" y="4470400"/>
          <p14:tracePt t="39071" x="4165600" y="4464050"/>
          <p14:tracePt t="39091" x="4273550" y="4457700"/>
          <p14:tracePt t="39111" x="4381500" y="4451350"/>
          <p14:tracePt t="39131" x="4451350" y="4451350"/>
          <p14:tracePt t="39151" x="4552950" y="4451350"/>
          <p14:tracePt t="39171" x="4648200" y="4451350"/>
          <p14:tracePt t="39191" x="4711700" y="4457700"/>
          <p14:tracePt t="39211" x="4800600" y="4464050"/>
          <p14:tracePt t="39231" x="4870450" y="4476750"/>
          <p14:tracePt t="39251" x="4908550" y="4483100"/>
          <p14:tracePt t="39271" x="4953000" y="4495800"/>
          <p14:tracePt t="39291" x="4991100" y="4495800"/>
          <p14:tracePt t="39311" x="5010150" y="4489450"/>
          <p14:tracePt t="39331" x="5035550" y="4470400"/>
          <p14:tracePt t="39351" x="5054600" y="4438650"/>
          <p14:tracePt t="39371" x="5060950" y="4413250"/>
          <p14:tracePt t="39391" x="5073650" y="4362450"/>
          <p14:tracePt t="39411" x="5086350" y="4298950"/>
          <p14:tracePt t="39431" x="5092700" y="4260850"/>
          <p14:tracePt t="39451" x="5105400" y="4203700"/>
          <p14:tracePt t="39471" x="5118100" y="4152900"/>
          <p14:tracePt t="39491" x="5124450" y="4121150"/>
          <p14:tracePt t="39511" x="5130800" y="4083050"/>
          <p14:tracePt t="39531" x="5143500" y="4044950"/>
          <p14:tracePt t="39551" x="5143500" y="4019550"/>
          <p14:tracePt t="39571" x="5149850" y="3987800"/>
          <p14:tracePt t="39591" x="5143500" y="3962400"/>
          <p14:tracePt t="39611" x="5137150" y="3949700"/>
          <p14:tracePt t="39631" x="5111750" y="3930650"/>
          <p14:tracePt t="39651" x="5067300" y="3911600"/>
          <p14:tracePt t="39671" x="5029200" y="3905250"/>
          <p14:tracePt t="39691" x="4953000" y="3892550"/>
          <p14:tracePt t="39711" x="4857750" y="3892550"/>
          <p14:tracePt t="39731" x="4787900" y="3886200"/>
          <p14:tracePt t="39751" x="4667250" y="3886200"/>
          <p14:tracePt t="39771" x="4578350" y="3879850"/>
          <p14:tracePt t="39791" x="4438650" y="3879850"/>
          <p14:tracePt t="39811" x="4292600" y="3873500"/>
          <p14:tracePt t="39830" x="4184650" y="3867150"/>
          <p14:tracePt t="39851" x="4025900" y="3867150"/>
          <p14:tracePt t="39871" x="3873500" y="3854450"/>
          <p14:tracePt t="39891" x="3771900" y="3848100"/>
          <p14:tracePt t="39911" x="3632200" y="3841750"/>
          <p14:tracePt t="39931" x="3498850" y="3829050"/>
          <p14:tracePt t="39951" x="3416300" y="3822700"/>
          <p14:tracePt t="39971" x="3289300" y="3810000"/>
          <p14:tracePt t="39991" x="3181350" y="3810000"/>
          <p14:tracePt t="40011" x="3105150" y="3810000"/>
          <p14:tracePt t="40031" x="3016250" y="3803650"/>
          <p14:tracePt t="40051" x="2933700" y="3803650"/>
          <p14:tracePt t="40071" x="2882900" y="3797300"/>
          <p14:tracePt t="40091" x="2825750" y="3790950"/>
          <p14:tracePt t="40110" x="2774950" y="3790950"/>
          <p14:tracePt t="40131" x="2749550" y="3790950"/>
          <p14:tracePt t="40151" x="2724150" y="3784600"/>
          <p14:tracePt t="40171" x="2711450" y="3784600"/>
          <p14:tracePt t="40214" x="2717800" y="3784600"/>
          <p14:tracePt t="40230" x="2730500" y="3790950"/>
          <p14:tracePt t="40251" x="2762250" y="3797300"/>
          <p14:tracePt t="40271" x="2838450" y="3810000"/>
          <p14:tracePt t="40291" x="2940050" y="3829050"/>
          <p14:tracePt t="40310" x="3028950" y="3848100"/>
          <p14:tracePt t="40331" x="3175000" y="3873500"/>
          <p14:tracePt t="40350" x="3340100" y="3898900"/>
          <p14:tracePt t="40370" x="3454400" y="3917950"/>
          <p14:tracePt t="40390" x="3632200" y="3943350"/>
          <p14:tracePt t="40410" x="3810000" y="3956050"/>
          <p14:tracePt t="40430" x="3937000" y="3956050"/>
          <p14:tracePt t="40451" x="4121150" y="3949700"/>
          <p14:tracePt t="40471" x="4286250" y="3943350"/>
          <p14:tracePt t="40491" x="4381500" y="3943350"/>
          <p14:tracePt t="40511" x="4508500" y="3949700"/>
          <p14:tracePt t="40530" x="4616450" y="3956050"/>
          <p14:tracePt t="40550" x="4679950" y="3962400"/>
          <p14:tracePt t="40570" x="4743450" y="3968750"/>
          <p14:tracePt t="40590" x="4781550" y="3962400"/>
          <p14:tracePt t="40611" x="4787900" y="3956050"/>
          <p14:tracePt t="40630" x="4794250" y="3930650"/>
          <p14:tracePt t="40650" x="4787900" y="3911600"/>
          <p14:tracePt t="40670" x="4775200" y="3905250"/>
          <p14:tracePt t="40690" x="4762500" y="3898900"/>
          <p14:tracePt t="40710" x="4743450" y="3898900"/>
          <p14:tracePt t="40731" x="4730750" y="3905250"/>
          <p14:tracePt t="40750" x="4711700" y="3924300"/>
          <p14:tracePt t="40771" x="4699000" y="3943350"/>
          <p14:tracePt t="40790" x="4692650" y="3962400"/>
          <p14:tracePt t="40810" x="4692650" y="3987800"/>
          <p14:tracePt t="40830" x="4699000" y="4019550"/>
          <p14:tracePt t="40850" x="4711700" y="4032250"/>
          <p14:tracePt t="41050" x="4787900" y="4000500"/>
          <p14:tracePt t="41058" x="4794250" y="3981450"/>
          <p14:tracePt t="41070" x="4813300" y="3949700"/>
          <p14:tracePt t="41090" x="4832350" y="3911600"/>
          <p14:tracePt t="41110" x="4870450" y="3841750"/>
          <p14:tracePt t="41130" x="4914900" y="3759200"/>
          <p14:tracePt t="41150" x="4946650" y="3689350"/>
          <p14:tracePt t="41170" x="5003800" y="3575050"/>
          <p14:tracePt t="41190" x="5067300" y="3441700"/>
          <p14:tracePt t="41210" x="5118100" y="3340100"/>
          <p14:tracePt t="41230" x="5200650" y="3181350"/>
          <p14:tracePt t="41250" x="5295900" y="3022600"/>
          <p14:tracePt t="41270" x="5359400" y="2914650"/>
          <p14:tracePt t="41290" x="5461000" y="2755900"/>
          <p14:tracePt t="41310" x="5530850" y="2654300"/>
          <p14:tracePt t="41330" x="5626100" y="2520950"/>
          <p14:tracePt t="41350" x="5727700" y="2393950"/>
          <p14:tracePt t="41370" x="5797550" y="2311400"/>
          <p14:tracePt t="41390" x="5905500" y="2184400"/>
          <p14:tracePt t="41410" x="6019800" y="2076450"/>
          <p14:tracePt t="41430" x="6096000" y="2012950"/>
          <p14:tracePt t="41450" x="6210300" y="1936750"/>
          <p14:tracePt t="41471" x="6324600" y="1885950"/>
          <p14:tracePt t="41490" x="6394450" y="1854200"/>
          <p14:tracePt t="41510" x="6496050" y="1816100"/>
          <p14:tracePt t="41530" x="6591300" y="1784350"/>
          <p14:tracePt t="41550" x="6648450" y="1765300"/>
          <p14:tracePt t="41570" x="6724650" y="1733550"/>
          <p14:tracePt t="41590" x="6794500" y="1689100"/>
          <p14:tracePt t="41610" x="6832600" y="1657350"/>
          <p14:tracePt t="41630" x="6883400" y="1593850"/>
          <p14:tracePt t="41650" x="6921500" y="1517650"/>
          <p14:tracePt t="41670" x="6934200" y="1473200"/>
          <p14:tracePt t="41690" x="6940550" y="1409700"/>
          <p14:tracePt t="41710" x="6921500" y="1358900"/>
          <p14:tracePt t="41730" x="6896100" y="1346200"/>
          <p14:tracePt t="41750" x="6858000" y="1352550"/>
          <p14:tracePt t="41770" x="6819900" y="1403350"/>
          <p14:tracePt t="41790" x="6807200" y="1460500"/>
          <p14:tracePt t="41810" x="6807200" y="1549400"/>
          <p14:tracePt t="41830" x="6826250" y="1625600"/>
          <p14:tracePt t="41850" x="6858000" y="1651000"/>
          <p14:tracePt t="41870" x="6908800" y="1651000"/>
          <p14:tracePt t="41890" x="6953250" y="1606550"/>
          <p14:tracePt t="41910" x="6978650" y="1568450"/>
          <p14:tracePt t="41930" x="6991350" y="1498600"/>
          <p14:tracePt t="41950" x="6978650" y="1447800"/>
          <p14:tracePt t="41971" x="6959600" y="1428750"/>
          <p14:tracePt t="41990" x="6934200" y="1428750"/>
          <p14:tracePt t="42010" x="6902450" y="1454150"/>
          <p14:tracePt t="42030" x="6883400" y="1479550"/>
          <p14:tracePt t="42050" x="6877050" y="1536700"/>
          <p14:tracePt t="42070" x="6889750" y="1587500"/>
          <p14:tracePt t="42090" x="6915150" y="1606550"/>
          <p14:tracePt t="42110" x="6953250" y="1625600"/>
          <p14:tracePt t="42130" x="6978650" y="1631950"/>
          <p14:tracePt t="42150" x="6991350" y="1625600"/>
          <p14:tracePt t="42170" x="6991350" y="1606550"/>
          <p14:tracePt t="42190" x="6985000" y="1593850"/>
          <p14:tracePt t="42210" x="6972300" y="1593850"/>
          <p14:tracePt t="42230" x="6946900" y="1606550"/>
          <p14:tracePt t="42250" x="6927850" y="1644650"/>
          <p14:tracePt t="42270" x="6921500" y="1682750"/>
          <p14:tracePt t="42290" x="6915150" y="1739900"/>
          <p14:tracePt t="42310" x="6908800" y="1784350"/>
          <p14:tracePt t="42330" x="6908800" y="1797050"/>
          <p14:tracePt t="42350" x="6908800" y="1809750"/>
          <p14:tracePt t="42394" x="6902450" y="1809750"/>
          <p14:tracePt t="42515" x="6908800" y="1809750"/>
          <p14:tracePt t="42567" x="6915150" y="1809750"/>
          <p14:tracePt t="42899" x="6915150" y="1803400"/>
          <p14:tracePt t="43003" x="6915150" y="1797050"/>
          <p14:tracePt t="43079" x="6915150" y="1790700"/>
          <p14:tracePt t="43099" x="6921500" y="1784350"/>
          <p14:tracePt t="43115" x="6927850" y="1784350"/>
          <p14:tracePt t="43131" x="6934200" y="1778000"/>
          <p14:tracePt t="43139" x="6940550" y="1778000"/>
          <p14:tracePt t="43150" x="6946900" y="1771650"/>
          <p14:tracePt t="43170" x="6959600" y="1765300"/>
          <p14:tracePt t="43190" x="6978650" y="1758950"/>
          <p14:tracePt t="43210" x="6991350" y="1758950"/>
          <p14:tracePt t="43230" x="7010400" y="1746250"/>
          <p14:tracePt t="43250" x="7035800" y="1739900"/>
          <p14:tracePt t="43270" x="7048500" y="1733550"/>
          <p14:tracePt t="43290" x="7080250" y="1727200"/>
          <p14:tracePt t="43311" x="7112000" y="1714500"/>
          <p14:tracePt t="43330" x="7143750" y="1708150"/>
          <p14:tracePt t="43350" x="7181850" y="1695450"/>
          <p14:tracePt t="43371" x="7226300" y="1682750"/>
          <p14:tracePt t="43390" x="7258050" y="1670050"/>
          <p14:tracePt t="43410" x="7308850" y="1657350"/>
          <p14:tracePt t="43431" x="7359650" y="1644650"/>
          <p14:tracePt t="43450" x="7397750" y="1638300"/>
          <p14:tracePt t="43470" x="7461250" y="1631950"/>
          <p14:tracePt t="43490" x="7518400" y="1612900"/>
          <p14:tracePt t="43510" x="7556500" y="1606550"/>
          <p14:tracePt t="43531" x="7613650" y="1587500"/>
          <p14:tracePt t="43551" x="7664450" y="1568450"/>
          <p14:tracePt t="43570" x="7689850" y="1549400"/>
          <p14:tracePt t="43590" x="7727950" y="1517650"/>
          <p14:tracePt t="43610" x="7740650" y="1498600"/>
          <p14:tracePt t="43630" x="7747000" y="1460500"/>
          <p14:tracePt t="43650" x="7727950" y="1441450"/>
          <p14:tracePt t="43670" x="7677150" y="1422400"/>
          <p14:tracePt t="43690" x="7613650" y="1416050"/>
          <p14:tracePt t="43710" x="7569200" y="1428750"/>
          <p14:tracePt t="43730" x="7499350" y="1479550"/>
          <p14:tracePt t="43750" x="7480300" y="1524000"/>
          <p14:tracePt t="43770" x="7473950" y="1581150"/>
          <p14:tracePt t="43790" x="7486650" y="1670050"/>
          <p14:tracePt t="43810" x="7543800" y="1739900"/>
          <p14:tracePt t="43830" x="7588250" y="1758950"/>
          <p14:tracePt t="43850" x="7664450" y="1758950"/>
          <p14:tracePt t="43870" x="7727950" y="1714500"/>
          <p14:tracePt t="43890" x="7759700" y="1670050"/>
          <p14:tracePt t="43910" x="7785100" y="1593850"/>
          <p14:tracePt t="43930" x="7772400" y="1517650"/>
          <p14:tracePt t="43950" x="7747000" y="1473200"/>
          <p14:tracePt t="43970" x="7696200" y="1435100"/>
          <p14:tracePt t="43990" x="7632700" y="1422400"/>
          <p14:tracePt t="44010" x="7594600" y="1435100"/>
          <p14:tracePt t="44030" x="7550150" y="1485900"/>
          <p14:tracePt t="44050" x="7531100" y="1562100"/>
          <p14:tracePt t="44070" x="7537450" y="1619250"/>
          <p14:tracePt t="44071" x="7550150" y="1651000"/>
          <p14:tracePt t="44090" x="7588250" y="1695450"/>
          <p14:tracePt t="44110" x="7664450" y="1739900"/>
          <p14:tracePt t="44130" x="7721600" y="1739900"/>
          <p14:tracePt t="44150" x="7791450" y="1708150"/>
          <p14:tracePt t="44170" x="7816850" y="1631950"/>
          <p14:tracePt t="44190" x="7810500" y="1574800"/>
          <p14:tracePt t="44210" x="7759700" y="1492250"/>
          <p14:tracePt t="44230" x="7664450" y="1441450"/>
          <p14:tracePt t="44250" x="7594600" y="1428750"/>
          <p14:tracePt t="44270" x="7505700" y="1454150"/>
          <p14:tracePt t="44290" x="7454900" y="1524000"/>
          <p14:tracePt t="44310" x="7442200" y="1587500"/>
          <p14:tracePt t="44330" x="7467600" y="1689100"/>
          <p14:tracePt t="44350" x="7524750" y="1746250"/>
          <p14:tracePt t="44370" x="7569200" y="1758950"/>
          <p14:tracePt t="44390" x="7626350" y="1733550"/>
          <p14:tracePt t="44410" x="7651750" y="1676400"/>
          <p14:tracePt t="44430" x="7651750" y="1638300"/>
          <p14:tracePt t="44450" x="7626350" y="1587500"/>
          <p14:tracePt t="44470" x="7600950" y="1562100"/>
          <p14:tracePt t="44490" x="7588250" y="1555750"/>
          <p14:tracePt t="44510" x="7575550" y="1562100"/>
          <p14:tracePt t="44530" x="7569200" y="1574800"/>
          <p14:tracePt t="44550" x="7575550" y="1587500"/>
          <p14:tracePt t="44570" x="7594600" y="1606550"/>
          <p14:tracePt t="44590" x="7632700" y="1625600"/>
          <p14:tracePt t="44610" x="7664450" y="1638300"/>
          <p14:tracePt t="44630" x="7734300" y="1663700"/>
          <p14:tracePt t="44650" x="7823200" y="1701800"/>
          <p14:tracePt t="44670" x="7893050" y="1720850"/>
          <p14:tracePt t="44690" x="8001000" y="1733550"/>
          <p14:tracePt t="44710" x="8115300" y="1727200"/>
          <p14:tracePt t="44730" x="8185150" y="1714500"/>
          <p14:tracePt t="44750" x="8280400" y="1689100"/>
          <p14:tracePt t="44770" x="8350250" y="1670050"/>
          <p14:tracePt t="44790" x="8382000" y="1663700"/>
          <p14:tracePt t="44810" x="8420100" y="1657350"/>
          <p14:tracePt t="44830" x="8432800" y="1663700"/>
          <p14:tracePt t="44850" x="8439150" y="1670050"/>
          <p14:tracePt t="44870" x="8445500" y="1682750"/>
          <p14:tracePt t="44890" x="8451850" y="1689100"/>
          <p14:tracePt t="44910" x="8458200" y="1701800"/>
          <p14:tracePt t="44930" x="8470900" y="1708150"/>
          <p14:tracePt t="44950" x="8477250" y="1708150"/>
          <p14:tracePt t="44970" x="8489950" y="1701800"/>
          <p14:tracePt t="44990" x="8502650" y="1695450"/>
          <p14:tracePt t="45010" x="8521700" y="1689100"/>
          <p14:tracePt t="45030" x="8528050" y="1682750"/>
          <p14:tracePt t="45050" x="8540750" y="1670050"/>
          <p14:tracePt t="45070" x="8553450" y="1657350"/>
          <p14:tracePt t="45072" x="8553450" y="1651000"/>
          <p14:tracePt t="45090" x="8553450" y="1631950"/>
          <p14:tracePt t="45110" x="8540750" y="1593850"/>
          <p14:tracePt t="45130" x="8521700" y="1555750"/>
          <p14:tracePt t="45150" x="8458200" y="1492250"/>
          <p14:tracePt t="45170" x="8356600" y="1416050"/>
          <p14:tracePt t="45190" x="8280400" y="1371600"/>
          <p14:tracePt t="45210" x="8159750" y="1333500"/>
          <p14:tracePt t="45230" x="8051800" y="1346200"/>
          <p14:tracePt t="45250" x="8001000" y="1377950"/>
          <p14:tracePt t="45270" x="7956550" y="1479550"/>
          <p14:tracePt t="45290" x="7956550" y="1612900"/>
          <p14:tracePt t="45310" x="7994650" y="1695450"/>
          <p14:tracePt t="45330" x="8083550" y="1771650"/>
          <p14:tracePt t="45350" x="8191500" y="1797050"/>
          <p14:tracePt t="45370" x="8267700" y="1784350"/>
          <p14:tracePt t="45390" x="8362950" y="1727200"/>
          <p14:tracePt t="45410" x="8432800" y="1644650"/>
          <p14:tracePt t="45430" x="8445500" y="1574800"/>
          <p14:tracePt t="45450" x="8413750" y="1466850"/>
          <p14:tracePt t="45470" x="8337550" y="1384300"/>
          <p14:tracePt t="45490" x="8274050" y="1352550"/>
          <p14:tracePt t="45510" x="8191500" y="1365250"/>
          <p14:tracePt t="45530" x="8140700" y="1428750"/>
          <p14:tracePt t="45550" x="8134350" y="1498600"/>
          <p14:tracePt t="45570" x="8153400" y="1606550"/>
          <p14:tracePt t="45571" x="8172450" y="1638300"/>
          <p14:tracePt t="45590" x="8223250" y="1676400"/>
          <p14:tracePt t="45610" x="8274050" y="1689100"/>
          <p14:tracePt t="45630" x="8343900" y="1663700"/>
          <p14:tracePt t="45650" x="8369300" y="1606550"/>
          <p14:tracePt t="45670" x="8356600" y="1549400"/>
          <p14:tracePt t="45690" x="8293100" y="1473200"/>
          <p14:tracePt t="45709" x="8204200" y="1428750"/>
          <p14:tracePt t="45730" x="8147050" y="1428750"/>
          <p14:tracePt t="45750" x="8083550" y="1485900"/>
          <p14:tracePt t="45770" x="8064500" y="1587500"/>
          <p14:tracePt t="45790" x="8077200" y="1657350"/>
          <p14:tracePt t="45810" x="8134350" y="1727200"/>
          <p14:tracePt t="45830" x="8216900" y="1733550"/>
          <p14:tracePt t="45850" x="8274050" y="1720850"/>
          <p14:tracePt t="45870" x="8331200" y="1676400"/>
          <p14:tracePt t="45890" x="8369300" y="1631950"/>
          <p14:tracePt t="45909" x="8375650" y="1606550"/>
          <p14:tracePt t="45930" x="8382000" y="1587500"/>
          <p14:tracePt t="45950" x="8369300" y="1581150"/>
          <p14:tracePt t="45970" x="8356600" y="1593850"/>
          <p14:tracePt t="45990" x="8337550" y="1606550"/>
          <p14:tracePt t="46010" x="8318500" y="1625600"/>
          <p14:tracePt t="46030" x="8305800" y="1631950"/>
          <p14:tracePt t="46049" x="8261350" y="1619250"/>
          <p14:tracePt t="46070" x="8185150" y="1593850"/>
          <p14:tracePt t="46090" x="8115300" y="1562100"/>
          <p14:tracePt t="46109" x="7969250" y="1524000"/>
          <p14:tracePt t="46129" x="7797800" y="1498600"/>
          <p14:tracePt t="46150" x="7677150" y="1492250"/>
          <p14:tracePt t="46169" x="7512050" y="1485900"/>
          <p14:tracePt t="46189" x="7378700" y="1485900"/>
          <p14:tracePt t="46209" x="7302500" y="1485900"/>
          <p14:tracePt t="46229" x="7213600" y="1479550"/>
          <p14:tracePt t="46249" x="7150100" y="1479550"/>
          <p14:tracePt t="46269" x="7112000" y="1485900"/>
          <p14:tracePt t="46289" x="7067550" y="1492250"/>
          <p14:tracePt t="46309" x="7035800" y="1511300"/>
          <p14:tracePt t="46329" x="7023100" y="1524000"/>
          <p14:tracePt t="46349" x="6997700" y="1543050"/>
          <p14:tracePt t="46369" x="6985000" y="1562100"/>
          <p14:tracePt t="46389" x="6972300" y="1568450"/>
          <p14:tracePt t="46409" x="6959600" y="1574800"/>
          <p14:tracePt t="46429" x="6953250" y="1574800"/>
          <p14:tracePt t="46450" x="6946900" y="1581150"/>
          <p14:tracePt t="46556" x="6940550" y="1581150"/>
          <p14:tracePt t="46596" x="6934200" y="1587500"/>
          <p14:tracePt t="46776" x="6927850" y="1593850"/>
          <p14:tracePt t="46864" x="6921500" y="1593850"/>
          <p14:tracePt t="46896" x="6915150" y="1600200"/>
          <p14:tracePt t="46920" x="6915150" y="1606550"/>
          <p14:tracePt t="46932" x="6908800" y="1606550"/>
          <p14:tracePt t="46948" x="6902450" y="1612900"/>
          <p14:tracePt t="46965" x="6902450" y="1619250"/>
          <p14:tracePt t="46980" x="6896100" y="1625600"/>
          <p14:tracePt t="46992" x="6889750" y="1625600"/>
          <p14:tracePt t="47009" x="6889750" y="1631950"/>
          <p14:tracePt t="47029" x="6883400" y="1644650"/>
          <p14:tracePt t="47049" x="6883400" y="1663700"/>
          <p14:tracePt t="47069" x="6883400" y="1708150"/>
          <p14:tracePt t="47090" x="6883400" y="1752600"/>
          <p14:tracePt t="47109" x="6896100" y="1841500"/>
          <p14:tracePt t="47129" x="6921500" y="1955800"/>
          <p14:tracePt t="47149" x="6940550" y="2038350"/>
          <p14:tracePt t="47169" x="6978650" y="2152650"/>
          <p14:tracePt t="47189" x="7010400" y="2260600"/>
          <p14:tracePt t="47209" x="7023100" y="2324100"/>
          <p14:tracePt t="47229" x="7035800" y="2400300"/>
          <p14:tracePt t="47249" x="7048500" y="2451100"/>
          <p14:tracePt t="47269" x="7054850" y="2470150"/>
          <p14:tracePt t="47289" x="7061200" y="2482850"/>
          <p14:tracePt t="47309" x="7067550" y="2482850"/>
          <p14:tracePt t="47329" x="7073900" y="2482850"/>
          <p14:tracePt t="47349" x="7073900" y="2476500"/>
          <p14:tracePt t="47369" x="7080250" y="2463800"/>
          <p14:tracePt t="47389" x="7080250" y="2457450"/>
          <p14:tracePt t="47409" x="7086600" y="2444750"/>
          <p14:tracePt t="47429" x="7092950" y="2432050"/>
          <p14:tracePt t="47449" x="7099300" y="2419350"/>
          <p14:tracePt t="47470" x="7105650" y="2393950"/>
          <p14:tracePt t="47489" x="7105650" y="2374900"/>
          <p14:tracePt t="47509" x="7099300" y="2355850"/>
          <p14:tracePt t="47529" x="7086600" y="2343150"/>
          <p14:tracePt t="47549" x="7061200" y="2336800"/>
          <p14:tracePt t="47569" x="7042150" y="2336800"/>
          <p14:tracePt t="47589" x="7004050" y="2336800"/>
          <p14:tracePt t="47609" x="6965950" y="2349500"/>
          <p14:tracePt t="47629" x="6934200" y="2362200"/>
          <p14:tracePt t="47649" x="6889750" y="2387600"/>
          <p14:tracePt t="47669" x="6845300" y="2413000"/>
          <p14:tracePt t="47689" x="6819900" y="2432050"/>
          <p14:tracePt t="47709" x="6788150" y="2457450"/>
          <p14:tracePt t="47729" x="6756400" y="2482850"/>
          <p14:tracePt t="47749" x="6737350" y="2501900"/>
          <p14:tracePt t="47769" x="6711950" y="2533650"/>
          <p14:tracePt t="47789" x="6686550" y="2565400"/>
          <p14:tracePt t="47809" x="6673850" y="2590800"/>
          <p14:tracePt t="47829" x="6661150" y="2635250"/>
          <p14:tracePt t="47849" x="6648450" y="2673350"/>
          <p14:tracePt t="47869" x="6648450" y="2692400"/>
          <p14:tracePt t="47889" x="6648450" y="2730500"/>
          <p14:tracePt t="47909" x="6648450" y="2755900"/>
          <p14:tracePt t="47929" x="6654800" y="2774950"/>
          <p14:tracePt t="47949" x="6673850" y="2800350"/>
          <p14:tracePt t="47969" x="6692900" y="2819400"/>
          <p14:tracePt t="47989" x="6711950" y="2838450"/>
          <p14:tracePt t="48009" x="6750050" y="2863850"/>
          <p14:tracePt t="48029" x="6794500" y="2889250"/>
          <p14:tracePt t="48049" x="6819900" y="2908300"/>
          <p14:tracePt t="48069" x="6870700" y="2921000"/>
          <p14:tracePt t="48089" x="6915150" y="2927350"/>
          <p14:tracePt t="48109" x="6953250" y="2933700"/>
          <p14:tracePt t="48129" x="7004050" y="2933700"/>
          <p14:tracePt t="48149" x="7035800" y="2927350"/>
          <p14:tracePt t="48169" x="7086600" y="2914650"/>
          <p14:tracePt t="48189" x="7137400" y="2901950"/>
          <p14:tracePt t="48209" x="7175500" y="2889250"/>
          <p14:tracePt t="48229" x="7219950" y="2857500"/>
          <p14:tracePt t="48249" x="7258050" y="2825750"/>
          <p14:tracePt t="48269" x="7283450" y="2794000"/>
          <p14:tracePt t="48289" x="7315200" y="2736850"/>
          <p14:tracePt t="48309" x="7334250" y="2686050"/>
          <p14:tracePt t="48329" x="7340600" y="2647950"/>
          <p14:tracePt t="48349" x="7340600" y="2597150"/>
          <p14:tracePt t="48369" x="7327900" y="2546350"/>
          <p14:tracePt t="48389" x="7321550" y="2514600"/>
          <p14:tracePt t="48409" x="7296150" y="2476500"/>
          <p14:tracePt t="48429" x="7258050" y="2438400"/>
          <p14:tracePt t="48449" x="7226300" y="2425700"/>
          <p14:tracePt t="48469" x="7175500" y="2400300"/>
          <p14:tracePt t="48489" x="7124700" y="2393950"/>
          <p14:tracePt t="48509" x="7086600" y="2387600"/>
          <p14:tracePt t="48529" x="7029450" y="2400300"/>
          <p14:tracePt t="48549" x="6972300" y="2419350"/>
          <p14:tracePt t="48569" x="6934200" y="2432050"/>
          <p14:tracePt t="48589" x="6877050" y="2457450"/>
          <p14:tracePt t="48609" x="6832600" y="2489200"/>
          <p14:tracePt t="48629" x="6807200" y="2514600"/>
          <p14:tracePt t="48649" x="6775450" y="2552700"/>
          <p14:tracePt t="48669" x="6756400" y="2603500"/>
          <p14:tracePt t="48689" x="6743700" y="2635250"/>
          <p14:tracePt t="48709" x="6737350" y="2692400"/>
          <p14:tracePt t="48729" x="6743700" y="2749550"/>
          <p14:tracePt t="48749" x="6750050" y="2794000"/>
          <p14:tracePt t="48769" x="6769100" y="2851150"/>
          <p14:tracePt t="48789" x="6794500" y="2889250"/>
          <p14:tracePt t="48809" x="6813550" y="2914650"/>
          <p14:tracePt t="48829" x="6845300" y="2933700"/>
          <p14:tracePt t="48849" x="6883400" y="2946400"/>
          <p14:tracePt t="48869" x="6908800" y="2952750"/>
          <p14:tracePt t="48889" x="6953250" y="2952750"/>
          <p14:tracePt t="48909" x="6997700" y="2940050"/>
          <p14:tracePt t="48929" x="7023100" y="2927350"/>
          <p14:tracePt t="48949" x="7067550" y="2908300"/>
          <p14:tracePt t="48969" x="7105650" y="2882900"/>
          <p14:tracePt t="48989" x="7131050" y="2870200"/>
          <p14:tracePt t="49009" x="7175500" y="2838450"/>
          <p14:tracePt t="49029" x="7213600" y="2800350"/>
          <p14:tracePt t="49049" x="7232650" y="2768600"/>
          <p14:tracePt t="49069" x="7258050" y="2711450"/>
          <p14:tracePt t="49089" x="7277100" y="2641600"/>
          <p14:tracePt t="49109" x="7277100" y="2597150"/>
          <p14:tracePt t="49129" x="7270750" y="2520950"/>
          <p14:tracePt t="49149" x="7251700" y="2457450"/>
          <p14:tracePt t="49169" x="7232650" y="2419350"/>
          <p14:tracePt t="49189" x="7194550" y="2381250"/>
          <p14:tracePt t="49209" x="7143750" y="2368550"/>
          <p14:tracePt t="49229" x="7105650" y="2362200"/>
          <p14:tracePt t="49249" x="7048500" y="2374900"/>
          <p14:tracePt t="49269" x="6978650" y="2393950"/>
          <p14:tracePt t="49289" x="6934200" y="2419350"/>
          <p14:tracePt t="49309" x="6864350" y="2463800"/>
          <p14:tracePt t="49329" x="6800850" y="2520950"/>
          <p14:tracePt t="49349" x="6769100" y="2559050"/>
          <p14:tracePt t="49369" x="6737350" y="2628900"/>
          <p14:tracePt t="49389" x="6718300" y="2705100"/>
          <p14:tracePt t="49409" x="6718300" y="2749550"/>
          <p14:tracePt t="49429" x="6737350" y="2819400"/>
          <p14:tracePt t="49449" x="6775450" y="2870200"/>
          <p14:tracePt t="49469" x="6800850" y="2895600"/>
          <p14:tracePt t="49489" x="6858000" y="2921000"/>
          <p14:tracePt t="49509" x="6921500" y="2940050"/>
          <p14:tracePt t="49529" x="6959600" y="2946400"/>
          <p14:tracePt t="49549" x="7016750" y="2940050"/>
          <p14:tracePt t="49569" x="7067550" y="2921000"/>
          <p14:tracePt t="49589" x="7099300" y="2895600"/>
          <p14:tracePt t="49609" x="7143750" y="2851150"/>
          <p14:tracePt t="49629" x="7175500" y="2813050"/>
          <p14:tracePt t="49649" x="7194550" y="2781300"/>
          <p14:tracePt t="49669" x="7219950" y="2743200"/>
          <p14:tracePt t="49689" x="7232650" y="2717800"/>
          <p14:tracePt t="49709" x="7239000" y="2686050"/>
          <p14:tracePt t="49729" x="7245350" y="2654300"/>
          <p14:tracePt t="49749" x="7245350" y="2641600"/>
          <p14:tracePt t="49769" x="7245350" y="2616200"/>
          <p14:tracePt t="49789" x="7245350" y="2597150"/>
          <p14:tracePt t="49809" x="7239000" y="2578100"/>
          <p14:tracePt t="49829" x="7226300" y="2559050"/>
          <p14:tracePt t="49849" x="7213600" y="2540000"/>
          <p14:tracePt t="49869" x="7207250" y="2533650"/>
          <p14:tracePt t="49889" x="7200900" y="2533650"/>
          <p14:tracePt t="49909" x="7188200" y="2533650"/>
          <p14:tracePt t="49929" x="7181850" y="2540000"/>
          <p14:tracePt t="49949" x="7169150" y="2540000"/>
          <p14:tracePt t="49969" x="7150100" y="2546350"/>
          <p14:tracePt t="49989" x="7137400" y="2552700"/>
          <p14:tracePt t="50009" x="7124700" y="2559050"/>
          <p14:tracePt t="50029" x="7105650" y="2565400"/>
          <p14:tracePt t="50049" x="7092950" y="2571750"/>
          <p14:tracePt t="50069" x="7080250" y="2578100"/>
          <p14:tracePt t="50089" x="7067550" y="2584450"/>
          <p14:tracePt t="50109" x="7061200" y="2590800"/>
          <p14:tracePt t="50129" x="7048500" y="2590800"/>
          <p14:tracePt t="50149" x="7042150" y="2597150"/>
          <p14:tracePt t="50169" x="7035800" y="2597150"/>
          <p14:tracePt t="50189" x="7029450" y="2590800"/>
          <p14:tracePt t="50225" x="7029450" y="2584450"/>
          <p14:tracePt t="50241" x="7029450" y="2578100"/>
          <p14:tracePt t="50249" x="7029450" y="2571750"/>
          <p14:tracePt t="50269" x="7023100" y="2546350"/>
          <p14:tracePt t="50289" x="7016750" y="2533650"/>
          <p14:tracePt t="50309" x="7010400" y="2514600"/>
          <p14:tracePt t="50329" x="7004050" y="2495550"/>
          <p14:tracePt t="50349" x="6997700" y="2489200"/>
          <p14:tracePt t="50369" x="6991350" y="2476500"/>
          <p14:tracePt t="50421" x="6997700" y="2476500"/>
          <p14:tracePt t="50433" x="7004050" y="2482850"/>
          <p14:tracePt t="50450" x="7010400" y="2482850"/>
          <p14:tracePt t="50469" x="7016750" y="2489200"/>
          <p14:tracePt t="50489" x="7035800" y="2495550"/>
          <p14:tracePt t="50509" x="7048500" y="2508250"/>
          <p14:tracePt t="50529" x="7054850" y="2514600"/>
          <p14:tracePt t="50549" x="7067550" y="2527300"/>
          <p14:tracePt t="50569" x="7073900" y="2533650"/>
          <p14:tracePt t="50589" x="7073900" y="2540000"/>
          <p14:tracePt t="50723" x="7035800" y="2628900"/>
          <p14:tracePt t="50730" x="7042150" y="2647950"/>
          <p14:tracePt t="50737" x="7048500" y="2660650"/>
          <p14:tracePt t="50749" x="7054850" y="2698750"/>
          <p14:tracePt t="50769" x="7067550" y="2736850"/>
          <p14:tracePt t="50789" x="7080250" y="2781300"/>
          <p14:tracePt t="50809" x="7092950" y="2806700"/>
          <p14:tracePt t="50829" x="7092950" y="2813050"/>
          <p14:tracePt t="50849" x="7099300" y="2800350"/>
          <p14:tracePt t="50869" x="7099300" y="2768600"/>
          <p14:tracePt t="50889" x="7099300" y="2736850"/>
          <p14:tracePt t="50909" x="7099300" y="2667000"/>
          <p14:tracePt t="50929" x="7099300" y="2603500"/>
          <p14:tracePt t="50949" x="7092950" y="2559050"/>
          <p14:tracePt t="50970" x="7092950" y="2514600"/>
          <p14:tracePt t="50989" x="7080250" y="2495550"/>
          <p14:tracePt t="51009" x="7080250" y="2489200"/>
          <p14:tracePt t="51029" x="7073900" y="2501900"/>
          <p14:tracePt t="51049" x="7073900" y="2520950"/>
          <p14:tracePt t="51069" x="7067550" y="2559050"/>
          <p14:tracePt t="51089" x="7061200" y="2603500"/>
          <p14:tracePt t="51109" x="7061200" y="2641600"/>
          <p14:tracePt t="51129" x="7054850" y="2660650"/>
          <p14:tracePt t="51149" x="7054850" y="2679700"/>
          <p14:tracePt t="51169" x="7048500" y="2686050"/>
          <p14:tracePt t="51189" x="7048500" y="2692400"/>
          <p14:tracePt t="51218" x="7054850" y="2698750"/>
          <p14:tracePt t="51234" x="7061200" y="2698750"/>
          <p14:tracePt t="51249" x="7067550" y="2711450"/>
          <p14:tracePt t="51269" x="7086600" y="2724150"/>
          <p14:tracePt t="51288" x="7105650" y="2743200"/>
          <p14:tracePt t="51308" x="7143750" y="2768600"/>
          <p14:tracePt t="51329" x="7181850" y="2781300"/>
          <p14:tracePt t="51348" x="7232650" y="2787650"/>
          <p14:tracePt t="51368" x="7283450" y="2787650"/>
          <p14:tracePt t="51389" x="7315200" y="2781300"/>
          <p14:tracePt t="51408" x="7359650" y="2774950"/>
          <p14:tracePt t="51429" x="7397750" y="2768600"/>
          <p14:tracePt t="51448" x="7416800" y="2762250"/>
          <p14:tracePt t="51469" x="7442200" y="2749550"/>
          <p14:tracePt t="51489" x="7461250" y="2743200"/>
          <p14:tracePt t="51509" x="7473950" y="2736850"/>
          <p14:tracePt t="51528" x="7486650" y="2736850"/>
          <p14:tracePt t="51549" x="7493000" y="2730500"/>
          <p14:tracePt t="51588" x="7499350" y="2736850"/>
          <p14:tracePt t="51608" x="7505700" y="2736850"/>
          <p14:tracePt t="51628" x="7512050" y="2736850"/>
          <p14:tracePt t="51648" x="7518400" y="2736850"/>
          <p14:tracePt t="51668" x="7524750" y="2736850"/>
          <p14:tracePt t="51688" x="7531100" y="2730500"/>
          <p14:tracePt t="51708" x="7543800" y="2730500"/>
          <p14:tracePt t="51728" x="7550150" y="2724150"/>
          <p14:tracePt t="51749" x="7562850" y="2717800"/>
          <p14:tracePt t="51768" x="7581900" y="2711450"/>
          <p14:tracePt t="51788" x="7594600" y="2705100"/>
          <p14:tracePt t="51808" x="7600950" y="2705100"/>
          <p14:tracePt t="51828" x="7613650" y="2705100"/>
          <p14:tracePt t="51868" x="7620000" y="2705100"/>
          <p14:tracePt t="51888" x="7626350" y="2705100"/>
          <p14:tracePt t="51914" x="7626350" y="2698750"/>
          <p14:tracePt t="51946" x="7620000" y="2698750"/>
          <p14:tracePt t="51962" x="7620000" y="2692400"/>
          <p14:tracePt t="51974" x="7613650" y="2686050"/>
          <p14:tracePt t="52006" x="7613650" y="2679700"/>
          <p14:tracePt t="52042" x="7613650" y="2686050"/>
          <p14:tracePt t="52058" x="7620000" y="2692400"/>
          <p14:tracePt t="52074" x="7620000" y="2698750"/>
          <p14:tracePt t="52342" x="7645400" y="2698750"/>
          <p14:tracePt t="52358" x="7645400" y="2692400"/>
          <p14:tracePt t="52374" x="7645400" y="2686050"/>
          <p14:tracePt t="52390" x="7639050" y="2679700"/>
          <p14:tracePt t="52402" x="7632700" y="2679700"/>
          <p14:tracePt t="52410" x="7626350" y="2673350"/>
          <p14:tracePt t="52428" x="7620000" y="2673350"/>
          <p14:tracePt t="52448" x="7607300" y="2667000"/>
          <p14:tracePt t="52469" x="7588250" y="2667000"/>
          <p14:tracePt t="52488" x="7569200" y="2660650"/>
          <p14:tracePt t="52508" x="7556500" y="2667000"/>
          <p14:tracePt t="52528" x="7543800" y="2673350"/>
          <p14:tracePt t="52548" x="7531100" y="2692400"/>
          <p14:tracePt t="52568" x="7524750" y="2711450"/>
          <p14:tracePt t="52570" x="7518400" y="2724150"/>
          <p14:tracePt t="52588" x="7518400" y="2743200"/>
          <p14:tracePt t="52608" x="7518400" y="2768600"/>
          <p14:tracePt t="52628" x="7512050" y="2781300"/>
          <p14:tracePt t="52648" x="7512050" y="2800350"/>
          <p14:tracePt t="52668" x="7518400" y="2806700"/>
          <p14:tracePt t="57768" x="7581900" y="2209800"/>
          <p14:tracePt t="57776" x="7581900" y="2216150"/>
          <p14:tracePt t="57787" x="7581900" y="2235200"/>
          <p14:tracePt t="57808" x="7575550" y="2292350"/>
          <p14:tracePt t="57828" x="7562850" y="2362200"/>
          <p14:tracePt t="57847" x="7562850" y="2400300"/>
          <p14:tracePt t="57867" x="7556500" y="2444750"/>
          <p14:tracePt t="57888" x="7556500" y="2476500"/>
          <p14:tracePt t="57907" x="7550150" y="2495550"/>
          <p14:tracePt t="57928" x="7543800" y="2520950"/>
          <p14:tracePt t="57947" x="7537450" y="2533650"/>
          <p14:tracePt t="57967" x="7524750" y="2552700"/>
          <p14:tracePt t="57988" x="7505700" y="2571750"/>
          <p14:tracePt t="58007" x="7493000" y="2584450"/>
          <p14:tracePt t="58027" x="7473950" y="2609850"/>
          <p14:tracePt t="58048" x="7467600" y="2628900"/>
          <p14:tracePt t="58067" x="7467600" y="2641600"/>
          <p14:tracePt t="58087" x="7461250" y="2660650"/>
          <p14:tracePt t="58108" x="7461250" y="2679700"/>
          <p14:tracePt t="58127" x="7461250" y="2692400"/>
          <p14:tracePt t="58147" x="7454900" y="2711450"/>
          <p14:tracePt t="58168" x="7454900" y="2717800"/>
          <p14:tracePt t="58187" x="7454900" y="2724150"/>
          <p14:tracePt t="58228" x="7467600" y="2705100"/>
          <p14:tracePt t="58247" x="7467600" y="2692400"/>
          <p14:tracePt t="58267" x="7480300" y="2667000"/>
          <p14:tracePt t="58288" x="7486650" y="2635250"/>
          <p14:tracePt t="58307" x="7486650" y="2616200"/>
          <p14:tracePt t="58327" x="7493000" y="2590800"/>
          <p14:tracePt t="58348" x="7499350" y="2578100"/>
          <p14:tracePt t="58367" x="7512050" y="2571750"/>
          <p14:tracePt t="58387" x="7518400" y="2571750"/>
          <p14:tracePt t="58408" x="7524750" y="2559050"/>
          <p14:tracePt t="58427" x="7524750" y="2552700"/>
          <p14:tracePt t="58447" x="7531100" y="2552700"/>
          <p14:tracePt t="58468" x="7524750" y="2546350"/>
          <p14:tracePt t="58487" x="7518400" y="2533650"/>
          <p14:tracePt t="58507" x="7505700" y="2527300"/>
          <p14:tracePt t="58528" x="7499350" y="2527300"/>
          <p14:tracePt t="58547" x="7493000" y="2527300"/>
          <p14:tracePt t="58568" x="7486650" y="2520950"/>
          <p14:tracePt t="58569" x="7480300" y="2527300"/>
          <p14:tracePt t="58588" x="7473950" y="2527300"/>
          <p14:tracePt t="58612" x="7473950" y="2533650"/>
          <p14:tracePt t="58628" x="7480300" y="2533650"/>
          <p14:tracePt t="58647" x="7486650" y="2540000"/>
          <p14:tracePt t="58667" x="7493000" y="2552700"/>
          <p14:tracePt t="58687" x="7499350" y="2559050"/>
          <p14:tracePt t="58707" x="7505700" y="2571750"/>
          <p14:tracePt t="58727" x="7512050" y="2578100"/>
          <p14:tracePt t="58747" x="7518400" y="2584450"/>
          <p14:tracePt t="58768" x="7524750" y="2584450"/>
          <p14:tracePt t="58787" x="7524750" y="2590800"/>
          <p14:tracePt t="58807" x="7524750" y="2584450"/>
          <p14:tracePt t="58827" x="7524750" y="2578100"/>
          <p14:tracePt t="58847" x="7518400" y="2565400"/>
          <p14:tracePt t="58867" x="7512050" y="2565400"/>
          <p14:tracePt t="58887" x="7512050" y="2559050"/>
          <p14:tracePt t="58972" x="7512050" y="2565400"/>
          <p14:tracePt t="59024" x="7512050" y="2571750"/>
          <p14:tracePt t="59056" x="7518400" y="2578100"/>
          <p14:tracePt t="59068" x="7524750" y="2578100"/>
          <p14:tracePt t="59084" x="7524750" y="2584450"/>
          <p14:tracePt t="59100" x="7531100" y="2584450"/>
          <p14:tracePt t="59116" x="7531100" y="2590800"/>
          <p14:tracePt t="59333" x="7537450" y="2559050"/>
          <p14:tracePt t="59341" x="7537450" y="2552700"/>
          <p14:tracePt t="59349" x="7537450" y="2540000"/>
          <p14:tracePt t="59367" x="7537450" y="2527300"/>
          <p14:tracePt t="59387" x="7531100" y="2501900"/>
          <p14:tracePt t="59407" x="7524750" y="2482850"/>
          <p14:tracePt t="59427" x="7505700" y="2451100"/>
          <p14:tracePt t="59447" x="7486650" y="2413000"/>
          <p14:tracePt t="59467" x="7467600" y="2387600"/>
          <p14:tracePt t="59487" x="7429500" y="2355850"/>
          <p14:tracePt t="59507" x="7397750" y="2330450"/>
          <p14:tracePt t="59527" x="7372350" y="2317750"/>
          <p14:tracePt t="59547" x="7327900" y="2305050"/>
          <p14:tracePt t="59567" x="7289800" y="2298700"/>
          <p14:tracePt t="59587" x="7264400" y="2292350"/>
          <p14:tracePt t="59607" x="7232650" y="2298700"/>
          <p14:tracePt t="59627" x="7194550" y="2311400"/>
          <p14:tracePt t="59647" x="7175500" y="2324100"/>
          <p14:tracePt t="59667" x="7143750" y="2362200"/>
          <p14:tracePt t="59687" x="7118350" y="2400300"/>
          <p14:tracePt t="59707" x="7099300" y="2419350"/>
          <p14:tracePt t="59727" x="7080250" y="2451100"/>
          <p14:tracePt t="59747" x="7073900" y="2457450"/>
          <p14:tracePt t="59767" x="7067550" y="2457450"/>
          <p14:tracePt t="59787" x="7067550" y="2444750"/>
          <p14:tracePt t="59807" x="7086600" y="2425700"/>
          <p14:tracePt t="59827" x="7112000" y="2406650"/>
          <p14:tracePt t="59847" x="7162800" y="2374900"/>
          <p14:tracePt t="59867" x="7226300" y="2349500"/>
          <p14:tracePt t="59887" x="7270750" y="2336800"/>
          <p14:tracePt t="59907" x="7334250" y="2324100"/>
          <p14:tracePt t="59927" x="7397750" y="2324100"/>
          <p14:tracePt t="59947" x="7435850" y="2343150"/>
          <p14:tracePt t="59967" x="7480300" y="2374900"/>
          <p14:tracePt t="59987" x="7518400" y="2419350"/>
          <p14:tracePt t="60007" x="7531100" y="2444750"/>
          <p14:tracePt t="60027" x="7550150" y="2489200"/>
          <p14:tracePt t="60047" x="7556500" y="2508250"/>
          <p14:tracePt t="60067" x="7562850" y="2514600"/>
          <p14:tracePt t="60087" x="7556500" y="2514600"/>
          <p14:tracePt t="60107" x="7543800" y="2501900"/>
          <p14:tracePt t="60127" x="7518400" y="2476500"/>
          <p14:tracePt t="60147" x="7480300" y="2438400"/>
          <p14:tracePt t="60167" x="7454900" y="2413000"/>
          <p14:tracePt t="60187" x="7404100" y="2381250"/>
          <p14:tracePt t="60207" x="7353300" y="2362200"/>
          <p14:tracePt t="60227" x="7321550" y="2355850"/>
          <p14:tracePt t="60247" x="7277100" y="2355850"/>
          <p14:tracePt t="60267" x="7226300" y="2368550"/>
          <p14:tracePt t="60287" x="7200900" y="2381250"/>
          <p14:tracePt t="60307" x="7162800" y="2393950"/>
          <p14:tracePt t="60327" x="7137400" y="2406650"/>
          <p14:tracePt t="60347" x="7124700" y="2419350"/>
          <p14:tracePt t="60367" x="7112000" y="2419350"/>
          <p14:tracePt t="60387" x="7105650" y="2425700"/>
          <p14:tracePt t="60407" x="7105650" y="2419350"/>
          <p14:tracePt t="60427" x="7118350" y="2406650"/>
          <p14:tracePt t="60447" x="7150100" y="2387600"/>
          <p14:tracePt t="60467" x="7181850" y="2374900"/>
          <p14:tracePt t="60487" x="7239000" y="2362200"/>
          <p14:tracePt t="60507" x="7302500" y="2362200"/>
          <p14:tracePt t="60527" x="7346950" y="2374900"/>
          <p14:tracePt t="60547" x="7404100" y="2400300"/>
          <p14:tracePt t="60567" x="7442200" y="2432050"/>
          <p14:tracePt t="60587" x="7461250" y="2444750"/>
          <p14:tracePt t="60607" x="7473950" y="2463800"/>
          <p14:tracePt t="60627" x="7480300" y="2470150"/>
          <p14:tracePt t="60745" x="7486650" y="2470150"/>
          <p14:tracePt t="60813" x="7480300" y="2476500"/>
          <p14:tracePt t="60837" x="7480300" y="2482850"/>
          <p14:tracePt t="60849" x="7473950" y="2489200"/>
          <p14:tracePt t="60865" x="7467600" y="2489200"/>
          <p14:tracePt t="60881" x="7461250" y="2495550"/>
          <p14:tracePt t="60897" x="7454900" y="2501900"/>
          <p14:tracePt t="60909" x="7448550" y="2501900"/>
          <p14:tracePt t="60927" x="7448550" y="2508250"/>
          <p14:tracePt t="60965" x="7442200" y="2508250"/>
          <p14:tracePt t="61025" x="7448550" y="2508250"/>
          <p14:tracePt t="61045" x="7448550" y="2501900"/>
          <p14:tracePt t="61061" x="7454900" y="2501900"/>
          <p14:tracePt t="61093" x="7461250" y="2495550"/>
          <p14:tracePt t="61129" x="7467600" y="2495550"/>
          <p14:tracePt t="61181" x="7473950" y="2495550"/>
          <p14:tracePt t="61205" x="7480300" y="2489200"/>
          <p14:tracePt t="61233" x="7486650" y="2489200"/>
          <p14:tracePt t="61249" x="7493000" y="2482850"/>
          <p14:tracePt t="61265" x="7499350" y="2482850"/>
          <p14:tracePt t="61277" x="7505700" y="2476500"/>
          <p14:tracePt t="61293" x="7512050" y="2476500"/>
          <p14:tracePt t="61317" x="7518400" y="2470150"/>
          <p14:tracePt t="61341" x="7524750" y="2470150"/>
          <p14:tracePt t="61633" x="7518400" y="2470150"/>
          <p14:tracePt t="61669" x="7512050" y="2470150"/>
          <p14:tracePt t="61701" x="7505700" y="2476500"/>
          <p14:tracePt t="61721" x="7499350" y="2482850"/>
          <p14:tracePt t="61753" x="7493000" y="2476500"/>
          <p14:tracePt t="61761" x="7486650" y="2470150"/>
          <p14:tracePt t="61770" x="7486650" y="2463800"/>
          <p14:tracePt t="61787" x="7480300" y="2444750"/>
          <p14:tracePt t="61807" x="7467600" y="2419350"/>
          <p14:tracePt t="61827" x="7461250" y="2400300"/>
          <p14:tracePt t="61847" x="7448550" y="2374900"/>
          <p14:tracePt t="61867" x="7435850" y="2349500"/>
          <p14:tracePt t="61887" x="7429500" y="2336800"/>
          <p14:tracePt t="61907" x="7423150" y="2324100"/>
          <p14:tracePt t="61950" x="7429500" y="2330450"/>
          <p14:tracePt t="61967" x="7435850" y="2336800"/>
          <p14:tracePt t="61987" x="7448550" y="2349500"/>
          <p14:tracePt t="62007" x="7454900" y="2355850"/>
          <p14:tracePt t="62027" x="7461250" y="2368550"/>
          <p14:tracePt t="62047" x="7467600" y="2381250"/>
          <p14:tracePt t="62077" x="7473950" y="2374900"/>
          <p14:tracePt t="62090" x="7473950" y="2368550"/>
          <p14:tracePt t="62107" x="7480300" y="2362200"/>
          <p14:tracePt t="62127" x="7486650" y="2349500"/>
          <p14:tracePt t="62147" x="7505700" y="2324100"/>
          <p14:tracePt t="62167" x="7518400" y="2305050"/>
          <p14:tracePt t="62187" x="7537450" y="2298700"/>
          <p14:tracePt t="62206" x="7550150" y="2286000"/>
          <p14:tracePt t="62227" x="7556500" y="2273300"/>
          <p14:tracePt t="62247" x="7556500" y="2260600"/>
          <p14:tracePt t="62267" x="7556500" y="2222500"/>
          <p14:tracePt t="62286" x="7556500" y="2159000"/>
          <p14:tracePt t="62307" x="7550150" y="2082800"/>
          <p14:tracePt t="62326" x="7537450" y="1955800"/>
          <p14:tracePt t="62346" x="7531100" y="1828800"/>
          <p14:tracePt t="62367" x="7537450" y="1746250"/>
          <p14:tracePt t="62386" x="7543800" y="1619250"/>
          <p14:tracePt t="62406" x="7543800" y="1492250"/>
          <p14:tracePt t="62427" x="7531100" y="1422400"/>
          <p14:tracePt t="62446" x="7505700" y="1365250"/>
          <p14:tracePt t="62466" x="7473950" y="1403350"/>
          <p14:tracePt t="62487" x="7461250" y="1498600"/>
          <p14:tracePt t="62506" x="7416800" y="1739900"/>
          <p14:tracePt t="62526" x="7353300" y="1981200"/>
          <p14:tracePt t="62546" x="7315200" y="2089150"/>
          <p14:tracePt t="62566" x="7296150" y="2184400"/>
          <p14:tracePt t="62586" x="7302500" y="2260600"/>
          <p14:tracePt t="62606" x="7308850" y="2311400"/>
          <p14:tracePt t="62627" x="7321550" y="2381250"/>
          <p14:tracePt t="62646" x="7334250" y="2438400"/>
          <p14:tracePt t="62666" x="7327900" y="2470150"/>
          <p14:tracePt t="62686" x="7315200" y="2514600"/>
          <p14:tracePt t="62706" x="7296150" y="2559050"/>
          <p14:tracePt t="62727" x="7277100" y="2578100"/>
          <p14:tracePt t="62746" x="7251700" y="2584450"/>
          <p14:tracePt t="62766" x="7226300" y="2578100"/>
          <p14:tracePt t="62786" x="7207250" y="2571750"/>
          <p14:tracePt t="62806" x="7181850" y="2552700"/>
          <p14:tracePt t="62826" x="7162800" y="2533650"/>
          <p14:tracePt t="62846" x="7150100" y="2527300"/>
          <p14:tracePt t="62866" x="7137400" y="2527300"/>
          <p14:tracePt t="62886" x="7124700" y="2527300"/>
          <p14:tracePt t="62906" x="7118350" y="2527300"/>
          <p14:tracePt t="62926" x="7112000" y="2533650"/>
          <p14:tracePt t="62946" x="7112000" y="2546350"/>
          <p14:tracePt t="62966" x="7112000" y="2552700"/>
          <p14:tracePt t="62987" x="7112000" y="2565400"/>
          <p14:tracePt t="63006" x="7112000" y="2571750"/>
          <p14:tracePt t="63027" x="7118350" y="2578100"/>
          <p14:tracePt t="63046" x="7112000" y="2590800"/>
          <p14:tracePt t="63122" x="7118350" y="2590800"/>
          <p14:tracePt t="63278" x="7061200" y="2540000"/>
          <p14:tracePt t="63286" x="7048500" y="2546350"/>
          <p14:tracePt t="63294" x="7035800" y="2546350"/>
          <p14:tracePt t="63306" x="7023100" y="2552700"/>
          <p14:tracePt t="63326" x="6997700" y="2590800"/>
          <p14:tracePt t="63346" x="6985000" y="2660650"/>
          <p14:tracePt t="63366" x="6978650" y="2717800"/>
          <p14:tracePt t="63386" x="6997700" y="2787650"/>
          <p14:tracePt t="63406" x="7035800" y="2819400"/>
          <p14:tracePt t="63426" x="7061200" y="2819400"/>
          <p14:tracePt t="63446" x="7092950" y="2781300"/>
          <p14:tracePt t="63466" x="7105650" y="2724150"/>
          <p14:tracePt t="63487" x="7092950" y="2686050"/>
          <p14:tracePt t="63506" x="7061200" y="2628900"/>
          <p14:tracePt t="63526" x="7016750" y="2597150"/>
          <p14:tracePt t="63546" x="6991350" y="2590800"/>
          <p14:tracePt t="63566" x="6972300" y="2603500"/>
          <p14:tracePt t="63586" x="6978650" y="2647950"/>
          <p14:tracePt t="63606" x="6991350" y="2679700"/>
          <p14:tracePt t="63626" x="7029450" y="2717800"/>
          <p14:tracePt t="63646" x="7054850" y="2736850"/>
          <p14:tracePt t="63666" x="7067550" y="2736850"/>
          <p14:tracePt t="63686" x="7073900" y="2717800"/>
          <p14:tracePt t="63706" x="7073900" y="2692400"/>
          <p14:tracePt t="63726" x="7067550" y="2673350"/>
          <p14:tracePt t="63746" x="7061200" y="2635250"/>
          <p14:tracePt t="63766" x="7054850" y="2597150"/>
          <p14:tracePt t="63786" x="7054850" y="2571750"/>
          <p14:tracePt t="63806" x="7048500" y="2533650"/>
          <p14:tracePt t="63826" x="7054850" y="2514600"/>
          <p14:tracePt t="63846" x="7048500" y="2501900"/>
          <p14:tracePt t="63866" x="7048500" y="2495550"/>
          <p14:tracePt t="63906" x="7042150" y="2489200"/>
          <p14:tracePt t="63930" x="7035800" y="2495550"/>
          <p14:tracePt t="63946" x="7035800" y="2508250"/>
          <p14:tracePt t="63966" x="7035800" y="2527300"/>
          <p14:tracePt t="63987" x="7029450" y="2597150"/>
          <p14:tracePt t="64006" x="7029450" y="2686050"/>
          <p14:tracePt t="64025" x="7029450" y="2743200"/>
          <p14:tracePt t="64046" x="7029450" y="2794000"/>
          <p14:tracePt t="64066" x="7029450" y="2825750"/>
          <p14:tracePt t="64086" x="7029450" y="2832100"/>
          <p14:tracePt t="64105" x="7016750" y="2838450"/>
          <p14:tracePt t="64126" x="7010400" y="2832100"/>
          <p14:tracePt t="64146" x="7004050" y="2832100"/>
          <p14:tracePt t="64166" x="7004050" y="2825750"/>
          <p14:tracePt t="64262" x="7010400" y="2825750"/>
          <p14:tracePt t="64306" x="7016750" y="2825750"/>
          <p14:tracePt t="64346" x="7016750" y="2832100"/>
          <p14:tracePt t="64382" x="7023100" y="2832100"/>
          <p14:tracePt t="64426" x="7016750" y="2832100"/>
          <p14:tracePt t="64441" x="7010400" y="2825750"/>
          <p14:tracePt t="64450" x="7010400" y="2819400"/>
          <p14:tracePt t="64465" x="6997700" y="2794000"/>
          <p14:tracePt t="64486" x="6991350" y="2736850"/>
          <p14:tracePt t="64506" x="6985000" y="2679700"/>
          <p14:tracePt t="64525" x="7004050" y="2584450"/>
          <p14:tracePt t="64546" x="7042150" y="2489200"/>
          <p14:tracePt t="64566" x="7086600" y="2432050"/>
          <p14:tracePt t="64586" x="7175500" y="2374900"/>
          <p14:tracePt t="64605" x="7283450" y="2355850"/>
          <p14:tracePt t="64626" x="7353300" y="2368550"/>
          <p14:tracePt t="64646" x="7454900" y="2432050"/>
          <p14:tracePt t="64666" x="7537450" y="2501900"/>
          <p14:tracePt t="64686" x="7575550" y="2533650"/>
          <p14:tracePt t="64706" x="7607300" y="2571750"/>
          <p14:tracePt t="64726" x="7613650" y="2571750"/>
          <p14:tracePt t="64745" x="7594600" y="2565400"/>
          <p14:tracePt t="64766" x="7550150" y="2527300"/>
          <p14:tracePt t="64786" x="7493000" y="2495550"/>
          <p14:tracePt t="64806" x="7385050" y="2463800"/>
          <p14:tracePt t="64825" x="7264400" y="2463800"/>
          <p14:tracePt t="64846" x="7181850" y="2489200"/>
          <p14:tracePt t="64866" x="7080250" y="2540000"/>
          <p14:tracePt t="64983" x="7175500" y="2413000"/>
          <p14:tracePt t="64989" x="7200900" y="2406650"/>
          <p14:tracePt t="65006" x="7251700" y="2400300"/>
          <p14:tracePt t="65025" x="7283450" y="2400300"/>
          <p14:tracePt t="65046" x="7321550" y="2406650"/>
          <p14:tracePt t="65066" x="7340600" y="2413000"/>
          <p14:tracePt t="65086" x="7346950" y="2413000"/>
          <p14:tracePt t="65105" x="7353300" y="2419350"/>
          <p14:tracePt t="65126" x="7353300" y="2413000"/>
          <p14:tracePt t="65254" x="7359650" y="2406650"/>
          <p14:tracePt t="65262" x="7366000" y="2400300"/>
          <p14:tracePt t="65269" x="7378700" y="2400300"/>
          <p14:tracePt t="65286" x="7410450" y="2387600"/>
          <p14:tracePt t="65306" x="7480300" y="2387600"/>
          <p14:tracePt t="65325" x="7537450" y="2393950"/>
          <p14:tracePt t="65346" x="7632700" y="2406650"/>
          <p14:tracePt t="65366" x="7727950" y="2413000"/>
          <p14:tracePt t="65385" x="7785100" y="2406650"/>
          <p14:tracePt t="65406" x="7848600" y="2393950"/>
          <p14:tracePt t="65426" x="7899400" y="2374900"/>
          <p14:tracePt t="65446" x="7924800" y="2355850"/>
          <p14:tracePt t="65465" x="7950200" y="2343150"/>
          <p14:tracePt t="65486" x="7962900" y="2324100"/>
          <p14:tracePt t="65506" x="7962900" y="2311400"/>
          <p14:tracePt t="65525" x="7962900" y="2305050"/>
          <p14:tracePt t="65546" x="7962900" y="2298700"/>
          <p14:tracePt t="65566" x="7956550" y="2298700"/>
          <p14:tracePt t="65708" x="7842250" y="2387600"/>
          <p14:tracePt t="65715" x="7829550" y="2406650"/>
          <p14:tracePt t="65726" x="7810500" y="2457450"/>
          <p14:tracePt t="65746" x="7791450" y="2514600"/>
          <p14:tracePt t="65767" x="7772400" y="2597150"/>
          <p14:tracePt t="65786" x="7772400" y="2673350"/>
          <p14:tracePt t="65806" x="7785100" y="2717800"/>
          <p14:tracePt t="65827" x="7816850" y="2781300"/>
          <p14:tracePt t="65847" x="7867650" y="2832100"/>
          <p14:tracePt t="65866" x="7905750" y="2857500"/>
          <p14:tracePt t="65887" x="7975600" y="2889250"/>
          <p14:tracePt t="65907" x="8051800" y="2914650"/>
          <p14:tracePt t="65926" x="8108950" y="2921000"/>
          <p14:tracePt t="65946" x="8191500" y="2908300"/>
          <p14:tracePt t="65967" x="8267700" y="2863850"/>
          <p14:tracePt t="65986" x="8312150" y="2813050"/>
          <p14:tracePt t="66007" x="8362950" y="2724150"/>
          <p14:tracePt t="66026" x="8394700" y="2616200"/>
          <p14:tracePt t="66046" x="8394700" y="2540000"/>
          <p14:tracePt t="66067" x="8388350" y="2425700"/>
          <p14:tracePt t="66087" x="8356600" y="2336800"/>
          <p14:tracePt t="66106" x="8331200" y="2286000"/>
          <p14:tracePt t="66126" x="8274050" y="2235200"/>
          <p14:tracePt t="66146" x="8235950" y="2216150"/>
          <p14:tracePt t="66166" x="8166100" y="2216150"/>
          <p14:tracePt t="66186" x="8115300" y="2235200"/>
          <p14:tracePt t="66206" x="8032750" y="2286000"/>
          <p14:tracePt t="66226" x="7962900" y="2362200"/>
          <p14:tracePt t="66246" x="7918450" y="2419350"/>
          <p14:tracePt t="66266" x="7867650" y="2501900"/>
          <p14:tracePt t="66286" x="7835900" y="2584450"/>
          <p14:tracePt t="66306" x="7835900" y="2635250"/>
          <p14:tracePt t="66326" x="7854950" y="2711450"/>
          <p14:tracePt t="66346" x="7905750" y="2774950"/>
          <p14:tracePt t="66366" x="7950200" y="2800350"/>
          <p14:tracePt t="66386" x="8039100" y="2813050"/>
          <p14:tracePt t="66406" x="8128000" y="2800350"/>
          <p14:tracePt t="66426" x="8185150" y="2774950"/>
          <p14:tracePt t="66446" x="8248650" y="2724150"/>
          <p14:tracePt t="66466" x="8286750" y="2647950"/>
          <p14:tracePt t="66487" x="8293100" y="2552700"/>
          <p14:tracePt t="66506" x="8267700" y="2489200"/>
          <p14:tracePt t="66526" x="8210550" y="2400300"/>
          <p14:tracePt t="66546" x="8159750" y="2355850"/>
          <p14:tracePt t="66566" x="8058150" y="2330450"/>
          <p14:tracePt t="66586" x="7950200" y="2368550"/>
          <p14:tracePt t="66606" x="7880350" y="2432050"/>
          <p14:tracePt t="66626" x="7810500" y="2578100"/>
          <p14:tracePt t="66646" x="7791450" y="2673350"/>
          <p14:tracePt t="66666" x="7810500" y="2787650"/>
          <p14:tracePt t="66686" x="7861300" y="2813050"/>
          <p14:tracePt t="66706" x="7943850" y="2749550"/>
          <p14:tracePt t="66726" x="7969250" y="26987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/>
        </p:nvSpPr>
        <p:spPr>
          <a:xfrm>
            <a:off x="876588" y="1435792"/>
            <a:ext cx="4475329" cy="1098762"/>
          </a:xfrm>
          <a:prstGeom prst="rect">
            <a:avLst/>
          </a:prstGeom>
        </p:spPr>
        <p:txBody>
          <a:bodyPr wrap="none">
            <a:spAutoFit/>
          </a:bodyPr>
          <a:lstStyle>
            <a:lvl1pPr marL="339725" marR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30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6125" marR="0" indent="-2873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marR="0" indent="-2794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Palatino Linotype"/>
                <a:cs typeface="Palatino Linotype"/>
              </a:defRPr>
            </a:lvl3pPr>
            <a:lvl4pPr marL="108743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solidFill>
                  <a:schemeClr val="tx1"/>
                </a:solidFill>
                <a:latin typeface="Palatino Linotype"/>
                <a:cs typeface="Palatino Linotype"/>
              </a:defRPr>
            </a:lvl4pPr>
            <a:lvl5pPr marL="148748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Palatino Linotype"/>
                <a:cs typeface="Palatino Linotype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776413" indent="-174625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solidFill>
                  <a:schemeClr val="tx1"/>
                </a:solidFill>
                <a:latin typeface="Palatino Linotype"/>
                <a:cs typeface="Palatino Linotype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2763" indent="-512763">
              <a:lnSpc>
                <a:spcPct val="90000"/>
              </a:lnSpc>
              <a:spcAft>
                <a:spcPts val="3000"/>
              </a:spcAft>
              <a:buSzPct val="100000"/>
              <a:buNone/>
              <a:tabLst>
                <a:tab pos="512763" algn="l"/>
              </a:tabLst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1)	Background: "BP"</a:t>
            </a:r>
            <a:b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Belief Propagation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76588" y="3318039"/>
            <a:ext cx="6733835" cy="10987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512763" marR="0" indent="-512763" defTabSz="862013" eaLnBrk="0" latinLnBrk="0" hangingPunct="0">
              <a:lnSpc>
                <a:spcPct val="90000"/>
              </a:lnSpc>
              <a:spcAft>
                <a:spcPts val="3000"/>
              </a:spcAft>
              <a:buClrTx/>
              <a:buSzPct val="100000"/>
              <a:buFontTx/>
              <a:buNone/>
              <a:tabLst>
                <a:tab pos="512763" algn="l"/>
              </a:tabLst>
              <a:defRPr sz="3600">
                <a:solidFill>
                  <a:srgbClr val="000000"/>
                </a:solidFill>
                <a:latin typeface="Arial"/>
                <a:cs typeface="Arial"/>
              </a:defRPr>
            </a:lvl1pPr>
            <a:lvl2pPr marL="746125" marR="0" indent="-287338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Char char="•"/>
              <a:tabLst/>
              <a:defRPr sz="2800">
                <a:latin typeface="Calibri"/>
                <a:cs typeface="Calibri"/>
              </a:defRPr>
            </a:lvl2pPr>
            <a:lvl3pPr marL="739775" marR="0" indent="-27940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latin typeface="Palatino Linotype"/>
                <a:cs typeface="Palatino Linotype"/>
              </a:defRPr>
            </a:lvl3pPr>
            <a:lvl4pPr marL="108743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latin typeface="Palatino Linotype"/>
                <a:cs typeface="Palatino Linotype"/>
              </a:defRPr>
            </a:lvl4pPr>
            <a:lvl5pPr marL="148748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latin typeface="Palatino Linotype"/>
                <a:cs typeface="Palatino Linotype"/>
              </a:defRPr>
            </a:lvl5pPr>
            <a:lvl6pPr marL="1148787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latin typeface="+mn-lt"/>
              </a:defRPr>
            </a:lvl6pPr>
            <a:lvl7pPr marL="1776413" indent="-174625" defTabSz="862014" fontAlgn="base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latin typeface="Palatino Linotype"/>
                <a:cs typeface="Palatino Linotype"/>
              </a:defRPr>
            </a:lvl7pPr>
            <a:lvl8pPr marL="2126190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8pPr>
            <a:lvl9pPr marL="2614891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9pPr>
          </a:lstStyle>
          <a:p>
            <a:r>
              <a:rPr lang="en-US" dirty="0"/>
              <a:t>2)	Our </a:t>
            </a:r>
            <a:r>
              <a:rPr lang="en-US" b="1" dirty="0"/>
              <a:t>solution</a:t>
            </a:r>
            <a:r>
              <a:rPr lang="en-US" dirty="0"/>
              <a:t>: "LinBP"</a:t>
            </a:r>
            <a:br>
              <a:rPr lang="en-US" dirty="0"/>
            </a:br>
            <a:r>
              <a:rPr lang="en-US" dirty="0"/>
              <a:t>Linearized Belief Propagation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774" y="3177305"/>
            <a:ext cx="6847925" cy="13476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1890542" cy="457818"/>
          </a:xfrm>
        </p:spPr>
        <p:txBody>
          <a:bodyPr/>
          <a:lstStyle/>
          <a:p>
            <a:r>
              <a:rPr lang="en-US"/>
              <a:t>Roadmap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76588" y="5088259"/>
            <a:ext cx="6347461" cy="6001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512763" marR="0" indent="-512763" defTabSz="862013" eaLnBrk="0" latinLnBrk="0" hangingPunct="0">
              <a:lnSpc>
                <a:spcPct val="90000"/>
              </a:lnSpc>
              <a:spcAft>
                <a:spcPts val="3000"/>
              </a:spcAft>
              <a:buClrTx/>
              <a:buSzPct val="100000"/>
              <a:buFontTx/>
              <a:buNone/>
              <a:tabLst>
                <a:tab pos="512763" algn="l"/>
              </a:tabLst>
              <a:defRPr sz="3600">
                <a:solidFill>
                  <a:srgbClr val="000000"/>
                </a:solidFill>
                <a:latin typeface="Arial"/>
                <a:cs typeface="Arial"/>
              </a:defRPr>
            </a:lvl1pPr>
            <a:lvl2pPr marL="746125" marR="0" indent="-287338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Char char="•"/>
              <a:tabLst/>
              <a:defRPr sz="2800">
                <a:latin typeface="Calibri"/>
                <a:cs typeface="Calibri"/>
              </a:defRPr>
            </a:lvl2pPr>
            <a:lvl3pPr marL="739775" marR="0" indent="-27940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latin typeface="Palatino Linotype"/>
                <a:cs typeface="Palatino Linotype"/>
              </a:defRPr>
            </a:lvl3pPr>
            <a:lvl4pPr marL="108743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latin typeface="Palatino Linotype"/>
                <a:cs typeface="Palatino Linotype"/>
              </a:defRPr>
            </a:lvl4pPr>
            <a:lvl5pPr marL="1487488" marR="0" indent="-234950" defTabSz="862013" eaLnBrk="0" latinLnBrk="0" hangingPunct="0">
              <a:lnSpc>
                <a:spcPct val="100000"/>
              </a:lnSpc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latin typeface="Palatino Linotype"/>
                <a:cs typeface="Palatino Linotype"/>
              </a:defRPr>
            </a:lvl5pPr>
            <a:lvl6pPr marL="1148787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latin typeface="+mn-lt"/>
              </a:defRPr>
            </a:lvl6pPr>
            <a:lvl7pPr marL="1776413" indent="-174625" defTabSz="862014" fontAlgn="base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latin typeface="Palatino Linotype"/>
                <a:cs typeface="Palatino Linotype"/>
              </a:defRPr>
            </a:lvl7pPr>
            <a:lvl8pPr marL="2126190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8pPr>
            <a:lvl9pPr marL="2614891" indent="-174779" defTabSz="862014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latin typeface="+mn-lt"/>
              </a:defRPr>
            </a:lvl9pPr>
          </a:lstStyle>
          <a:p>
            <a:r>
              <a:rPr lang="en-US" dirty="0"/>
              <a:t>3)	Experiments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3616332191"/>
      </p:ext>
    </p:extLst>
  </p:cSld>
  <p:clrMapOvr>
    <a:masterClrMapping/>
  </p:clrMapOvr>
  <p:transition xmlns:p14="http://schemas.microsoft.com/office/powerpoint/2010/main" advTm="6462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4" y="4823510"/>
            <a:ext cx="7243927" cy="1930826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 bwMode="auto">
          <a:xfrm>
            <a:off x="6280122" y="570150"/>
            <a:ext cx="2765068" cy="4276127"/>
          </a:xfrm>
          <a:prstGeom prst="roundRect">
            <a:avLst>
              <a:gd name="adj" fmla="val 5273"/>
            </a:avLst>
          </a:prstGeom>
          <a:solidFill>
            <a:srgbClr val="008000">
              <a:alpha val="25000"/>
            </a:srgbClr>
          </a:solidFill>
          <a:ln w="190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marL="339725" indent="-339725" defTabSz="2656912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>
              <a:latin typeface="Arial"/>
              <a:cs typeface="Arial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7412"/>
            <a:ext cx="8398007" cy="457818"/>
          </a:xfrm>
        </p:spPr>
        <p:txBody>
          <a:bodyPr/>
          <a:lstStyle/>
          <a:p>
            <a:r>
              <a:rPr lang="en-US"/>
              <a:t>Key Ideas: 1) Centering + 2) Linearizing BP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42231"/>
              </p:ext>
            </p:extLst>
          </p:nvPr>
        </p:nvGraphicFramePr>
        <p:xfrm>
          <a:off x="885492" y="1209037"/>
          <a:ext cx="128016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0593" y="645629"/>
            <a:ext cx="2228775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Original Value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9297" y="645629"/>
            <a:ext cx="2000548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Center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134" y="645629"/>
            <a:ext cx="1388426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>
                <a:latin typeface="Arial"/>
                <a:cs typeface="Arial"/>
                <a:sym typeface="Symbol"/>
              </a:rPr>
              <a:t>Residual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87594"/>
              </p:ext>
            </p:extLst>
          </p:nvPr>
        </p:nvGraphicFramePr>
        <p:xfrm>
          <a:off x="4300370" y="1209037"/>
          <a:ext cx="128016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53800"/>
              </p:ext>
            </p:extLst>
          </p:nvPr>
        </p:nvGraphicFramePr>
        <p:xfrm>
          <a:off x="6984819" y="1209037"/>
          <a:ext cx="1891905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35"/>
                <a:gridCol w="630635"/>
                <a:gridCol w="630635"/>
              </a:tblGrid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  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0.46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0" marR="0" indent="0" algn="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0.46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0.46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936289" y="673842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2144" y="673842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41781"/>
              </p:ext>
            </p:extLst>
          </p:nvPr>
        </p:nvGraphicFramePr>
        <p:xfrm>
          <a:off x="885492" y="2423699"/>
          <a:ext cx="41148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9653"/>
              </p:ext>
            </p:extLst>
          </p:nvPr>
        </p:nvGraphicFramePr>
        <p:xfrm>
          <a:off x="4300370" y="2423699"/>
          <a:ext cx="41148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5682"/>
              </p:ext>
            </p:extLst>
          </p:nvPr>
        </p:nvGraphicFramePr>
        <p:xfrm>
          <a:off x="6984819" y="2423699"/>
          <a:ext cx="673786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86"/>
              </a:tblGrid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-0.13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0" marR="0" indent="0" algn="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0.26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-0.13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85432"/>
              </p:ext>
            </p:extLst>
          </p:nvPr>
        </p:nvGraphicFramePr>
        <p:xfrm>
          <a:off x="885492" y="3662314"/>
          <a:ext cx="41217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7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98094"/>
              </p:ext>
            </p:extLst>
          </p:nvPr>
        </p:nvGraphicFramePr>
        <p:xfrm>
          <a:off x="4300370" y="3662314"/>
          <a:ext cx="41148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20326"/>
              </p:ext>
            </p:extLst>
          </p:nvPr>
        </p:nvGraphicFramePr>
        <p:xfrm>
          <a:off x="6984818" y="3662314"/>
          <a:ext cx="585216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16"/>
              </a:tblGrid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 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-0.2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86" y="1438907"/>
            <a:ext cx="863600" cy="4699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48" y="2684982"/>
            <a:ext cx="381000" cy="4572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48" y="4012738"/>
            <a:ext cx="152400" cy="2667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982144" y="1487524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982144" y="2723067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82144" y="3927005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36289" y="1487524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+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36289" y="2723067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+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936289" y="3927005"/>
            <a:ext cx="15388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+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4017818"/>
            <a:ext cx="381000" cy="2413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58" y="3928918"/>
            <a:ext cx="381000" cy="3302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58" y="1397000"/>
            <a:ext cx="355600" cy="4318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498600"/>
            <a:ext cx="3556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2743833"/>
            <a:ext cx="558800" cy="406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654933"/>
            <a:ext cx="558800" cy="4953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306542" y="686772"/>
            <a:ext cx="440597" cy="440597"/>
          </a:xfrm>
          <a:prstGeom prst="ellipse">
            <a:avLst/>
          </a:prstGeom>
          <a:ln w="28575" cmpd="sng">
            <a:solidFill>
              <a:srgbClr val="008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1554033" y="4912835"/>
            <a:ext cx="440597" cy="440597"/>
          </a:xfrm>
          <a:prstGeom prst="ellipse">
            <a:avLst/>
          </a:prstGeom>
          <a:ln w="28575" cmpd="sng">
            <a:solidFill>
              <a:srgbClr val="008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2400">
                <a:solidFill>
                  <a:srgbClr val="008000"/>
                </a:solidFill>
              </a:rPr>
              <a:t>2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="" xmlns:iact="http://schemas.microsoft.com/office/powerpoint/2014/inkAction" xmlns:p14="http://schemas.microsoft.com/office/powerpoint/2010/main" Requires="p14 iact">
          <p:contentPart p14:bwMode="auto" r:id="rId16">
            <p14:nvContentPartPr>
              <p14:cNvPr id="37" name="Ink 36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99040" y="1035720"/>
              <a:ext cx="8360280" cy="655920"/>
            </p14:xfrm>
          </p:contentPart>
        </mc:Choice>
        <mc:Fallback>
          <p:pic>
            <p:nvPicPr>
              <p:cNvPr id="37" name="Ink 3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2480" y="1019160"/>
                <a:ext cx="8393400" cy="689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14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91"/>
    </mc:Choice>
    <mc:Fallback xmlns="">
      <p:transition spd="slow" advTm="859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3" grpId="0"/>
      <p:bldP spid="54" grpId="0"/>
      <p:bldP spid="55" grpId="0"/>
      <p:bldP spid="56" grpId="0"/>
      <p:bldP spid="57" grpId="0"/>
      <p:bldP spid="58" grpId="0"/>
      <p:bldP spid="10" grpId="0" animBg="1"/>
      <p:bldP spid="36" grpId="0" animBg="1"/>
    </p:bldLst>
  </p:timing>
  <p:extLst mod="1">
    <p:ext uri="{3A86A75C-4F4B-4683-9AE1-C65F6400EC91}">
      <p14:laserTraceLst xmlns:p14="http://schemas.microsoft.com/office/powerpoint/2010/main">
        <p14:tracePtLst>
          <p14:tracePt t="9776" x="6629400" y="1790700"/>
          <p14:tracePt t="12622" x="1593850" y="1860550"/>
          <p14:tracePt t="12637" x="1581150" y="1854200"/>
          <p14:tracePt t="12657" x="1562100" y="1828800"/>
          <p14:tracePt t="12678" x="1530350" y="1790700"/>
          <p14:tracePt t="12697" x="1524000" y="1765300"/>
          <p14:tracePt t="12717" x="1524000" y="1733550"/>
          <p14:tracePt t="12737" x="1524000" y="1720850"/>
          <p14:tracePt t="12757" x="1524000" y="1695450"/>
          <p14:tracePt t="12777" x="1530350" y="1670050"/>
          <p14:tracePt t="12798" x="1530350" y="1657350"/>
          <p14:tracePt t="12817" x="1536700" y="1631950"/>
          <p14:tracePt t="12837" x="1530350" y="1612900"/>
          <p14:tracePt t="12857" x="1524000" y="1600200"/>
          <p14:tracePt t="12970" x="1276350" y="1651000"/>
          <p14:tracePt t="12978" x="1257300" y="1676400"/>
          <p14:tracePt t="12986" x="1231900" y="1701800"/>
          <p14:tracePt t="12997" x="1212850" y="1727200"/>
          <p14:tracePt t="13017" x="1143000" y="1816100"/>
          <p14:tracePt t="13037" x="1098550" y="1885950"/>
          <p14:tracePt t="13038" x="1079500" y="1917700"/>
          <p14:tracePt t="13057" x="1028700" y="1987550"/>
          <p14:tracePt t="13077" x="965200" y="2101850"/>
          <p14:tracePt t="13097" x="933450" y="2184400"/>
          <p14:tracePt t="13117" x="889000" y="2330450"/>
          <p14:tracePt t="13137" x="850900" y="2482850"/>
          <p14:tracePt t="13157" x="825500" y="2584450"/>
          <p14:tracePt t="13177" x="787400" y="2749550"/>
          <p14:tracePt t="13196" x="755650" y="2908300"/>
          <p14:tracePt t="13217" x="742950" y="3022600"/>
          <p14:tracePt t="13236" x="730250" y="3187700"/>
          <p14:tracePt t="13257" x="730250" y="3371850"/>
          <p14:tracePt t="13277" x="736600" y="3492500"/>
          <p14:tracePt t="13296" x="749300" y="3670300"/>
          <p14:tracePt t="13317" x="774700" y="3835400"/>
          <p14:tracePt t="13337" x="793750" y="3937000"/>
          <p14:tracePt t="13356" x="831850" y="4076700"/>
          <p14:tracePt t="13377" x="882650" y="4191000"/>
          <p14:tracePt t="13397" x="914400" y="4248150"/>
          <p14:tracePt t="13417" x="977900" y="4305300"/>
          <p14:tracePt t="13436" x="1047750" y="4324350"/>
          <p14:tracePt t="13457" x="1104900" y="4305300"/>
          <p14:tracePt t="13476" x="1193800" y="4235450"/>
          <p14:tracePt t="13496" x="1282700" y="4108450"/>
          <p14:tracePt t="13516" x="1339850" y="3994150"/>
          <p14:tracePt t="13536" x="1416050" y="3784600"/>
          <p14:tracePt t="13557" x="1485900" y="3536950"/>
          <p14:tracePt t="13577" x="1530350" y="3359150"/>
          <p14:tracePt t="13596" x="1581150" y="3086100"/>
          <p14:tracePt t="13616" x="1638300" y="2813050"/>
          <p14:tracePt t="13636" x="1670050" y="2635250"/>
          <p14:tracePt t="13656" x="1708150" y="2355850"/>
          <p14:tracePt t="13677" x="1727200" y="2095500"/>
          <p14:tracePt t="13697" x="1733550" y="1943100"/>
          <p14:tracePt t="13716" x="1720850" y="1739900"/>
          <p14:tracePt t="13736" x="1689100" y="1574800"/>
          <p14:tracePt t="13757" x="1657350" y="1485900"/>
          <p14:tracePt t="13776" x="1587500" y="1403350"/>
          <p14:tracePt t="13797" x="1504950" y="1365250"/>
          <p14:tracePt t="13817" x="1435100" y="1377950"/>
          <p14:tracePt t="13836" x="1308100" y="1447800"/>
          <p14:tracePt t="13856" x="1168400" y="1587500"/>
          <p14:tracePt t="13877" x="1073150" y="1701800"/>
          <p14:tracePt t="13897" x="952500" y="1917700"/>
          <p14:tracePt t="13917" x="876300" y="2076450"/>
          <p14:tracePt t="13936" x="787400" y="2349500"/>
          <p14:tracePt t="13956" x="723900" y="2628900"/>
          <p14:tracePt t="13976" x="698500" y="2819400"/>
          <p14:tracePt t="13997" x="679450" y="3092450"/>
          <p14:tracePt t="14016" x="685800" y="3371850"/>
          <p14:tracePt t="14037" x="711200" y="3556000"/>
          <p14:tracePt t="14038" x="730250" y="3638550"/>
          <p14:tracePt t="14057" x="768350" y="3810000"/>
          <p14:tracePt t="14076" x="850900" y="4019550"/>
          <p14:tracePt t="14096" x="908050" y="4121150"/>
          <p14:tracePt t="14117" x="1009650" y="4222750"/>
          <p14:tracePt t="14137" x="1123950" y="4248150"/>
          <p14:tracePt t="14156" x="1200150" y="4222750"/>
          <p14:tracePt t="14177" x="1314450" y="4121150"/>
          <p14:tracePt t="14196" x="1428750" y="3956050"/>
          <p14:tracePt t="14216" x="1492250" y="3816350"/>
          <p14:tracePt t="14237" x="1581150" y="3562350"/>
          <p14:tracePt t="14256" x="1657350" y="3295650"/>
          <p14:tracePt t="14276" x="1701800" y="3105150"/>
          <p14:tracePt t="14296" x="1752600" y="2825750"/>
          <p14:tracePt t="14316" x="1778000" y="2546350"/>
          <p14:tracePt t="14336" x="1790700" y="2355850"/>
          <p14:tracePt t="14356" x="1784350" y="2089150"/>
          <p14:tracePt t="14376" x="1758950" y="1854200"/>
          <p14:tracePt t="14397" x="1733550" y="1720850"/>
          <p14:tracePt t="14417" x="1676400" y="1562100"/>
          <p14:tracePt t="14436" x="1600200" y="1441450"/>
          <p14:tracePt t="14456" x="1543050" y="1390650"/>
          <p14:tracePt t="14476" x="1435100" y="1365250"/>
          <p14:tracePt t="14496" x="1308100" y="1409700"/>
          <p14:tracePt t="14516" x="1212850" y="1479550"/>
          <p14:tracePt t="14536" x="1073150" y="1631950"/>
          <p14:tracePt t="14557" x="952500" y="1822450"/>
          <p14:tracePt t="14576" x="882650" y="1962150"/>
          <p14:tracePt t="14596" x="812800" y="2178050"/>
          <p14:tracePt t="14616" x="755650" y="2400300"/>
          <p14:tracePt t="14636" x="736600" y="2546350"/>
          <p14:tracePt t="14656" x="730250" y="2743200"/>
          <p14:tracePt t="14677" x="742950" y="2921000"/>
          <p14:tracePt t="14696" x="762000" y="3028950"/>
          <p14:tracePt t="14716" x="800100" y="3175000"/>
          <p14:tracePt t="14736" x="838200" y="3308350"/>
          <p14:tracePt t="14756" x="869950" y="3390900"/>
          <p14:tracePt t="14776" x="914400" y="3498850"/>
          <p14:tracePt t="14796" x="958850" y="3594100"/>
          <p14:tracePt t="14817" x="990600" y="3638550"/>
          <p14:tracePt t="14836" x="1041400" y="3702050"/>
          <p14:tracePt t="14856" x="1092200" y="3746500"/>
          <p14:tracePt t="14876" x="1123950" y="3765550"/>
          <p14:tracePt t="14896" x="1168400" y="3790950"/>
          <p14:tracePt t="14916" x="1219200" y="3810000"/>
          <p14:tracePt t="14936" x="1257300" y="3810000"/>
          <p14:tracePt t="14956" x="1308100" y="3810000"/>
          <p14:tracePt t="14976" x="1352550" y="3797300"/>
          <p14:tracePt t="14996" x="1384300" y="3784600"/>
          <p14:tracePt t="15016" x="1422400" y="3759200"/>
          <p14:tracePt t="15037" x="1460500" y="3727450"/>
          <p14:tracePt t="15056" x="1485900" y="3708400"/>
          <p14:tracePt t="15076" x="1504950" y="3689350"/>
          <p14:tracePt t="15096" x="1524000" y="3670300"/>
          <p14:tracePt t="15116" x="1530350" y="3663950"/>
          <p14:tracePt t="15136" x="1536700" y="3657600"/>
          <p14:tracePt t="15156" x="1543050" y="3657600"/>
          <p14:tracePt t="15176" x="1549400" y="3651250"/>
          <p14:tracePt t="15239" x="1549400" y="3644900"/>
          <p14:tracePt t="15335" x="1549400" y="3638550"/>
          <p14:tracePt t="15395" x="1543050" y="3632200"/>
          <p14:tracePt t="15451" x="1549400" y="3625850"/>
          <p14:tracePt t="15459" x="1549400" y="3619500"/>
          <p14:tracePt t="15463" x="1555750" y="3613150"/>
          <p14:tracePt t="15476" x="1562100" y="3606800"/>
          <p14:tracePt t="15496" x="1587500" y="3581400"/>
          <p14:tracePt t="15516" x="1606550" y="3556000"/>
          <p14:tracePt t="15536" x="1657350" y="3511550"/>
          <p14:tracePt t="15556" x="1727200" y="3448050"/>
          <p14:tracePt t="15576" x="1778000" y="3403600"/>
          <p14:tracePt t="15596" x="1879600" y="3321050"/>
          <p14:tracePt t="15616" x="2006600" y="3232150"/>
          <p14:tracePt t="15636" x="2101850" y="3168650"/>
          <p14:tracePt t="15656" x="2266950" y="3067050"/>
          <p14:tracePt t="15676" x="2444750" y="2965450"/>
          <p14:tracePt t="15696" x="2571750" y="2895600"/>
          <p14:tracePt t="15716" x="2762250" y="2787650"/>
          <p14:tracePt t="15736" x="2965450" y="2673350"/>
          <p14:tracePt t="15756" x="3105150" y="2597150"/>
          <p14:tracePt t="15776" x="3314700" y="2476500"/>
          <p14:tracePt t="15796" x="3524250" y="2349500"/>
          <p14:tracePt t="15817" x="3657600" y="2266950"/>
          <p14:tracePt t="15836" x="3854450" y="2133600"/>
          <p14:tracePt t="15856" x="4038600" y="2006600"/>
          <p14:tracePt t="15876" x="4152900" y="1924050"/>
          <p14:tracePt t="15896" x="4298950" y="1816100"/>
          <p14:tracePt t="15916" x="4425950" y="1714500"/>
          <p14:tracePt t="15936" x="4489450" y="1657350"/>
          <p14:tracePt t="15956" x="4565650" y="1568450"/>
          <p14:tracePt t="15976" x="4629150" y="1492250"/>
          <p14:tracePt t="15996" x="4660900" y="1441450"/>
          <p14:tracePt t="16015" x="4699000" y="1384300"/>
          <p14:tracePt t="16036" x="4730750" y="1333500"/>
          <p14:tracePt t="16056" x="4743450" y="1308100"/>
          <p14:tracePt t="16076" x="4756150" y="1276350"/>
          <p14:tracePt t="16096" x="4768850" y="1257300"/>
          <p14:tracePt t="16116" x="4768850" y="1250950"/>
          <p14:tracePt t="16136" x="4768850" y="1238250"/>
          <p14:tracePt t="16195" x="4762500" y="1231900"/>
          <p14:tracePt t="16359" x="4756150" y="1225550"/>
          <p14:tracePt t="16375" x="4749800" y="1225550"/>
          <p14:tracePt t="16387" x="4743450" y="1225550"/>
          <p14:tracePt t="16396" x="4737100" y="1225550"/>
          <p14:tracePt t="16416" x="4730750" y="1225550"/>
          <p14:tracePt t="16436" x="4711700" y="1225550"/>
          <p14:tracePt t="16456" x="4699000" y="1231900"/>
          <p14:tracePt t="16476" x="4686300" y="1238250"/>
          <p14:tracePt t="16496" x="4667250" y="1244600"/>
          <p14:tracePt t="16516" x="4648200" y="1250950"/>
          <p14:tracePt t="16536" x="4641850" y="1250950"/>
          <p14:tracePt t="16556" x="4622800" y="1257300"/>
          <p14:tracePt t="16576" x="4610100" y="1270000"/>
          <p14:tracePt t="16596" x="4597400" y="1276350"/>
          <p14:tracePt t="16616" x="4578350" y="1289050"/>
          <p14:tracePt t="16636" x="4559300" y="1308100"/>
          <p14:tracePt t="16656" x="4540250" y="1333500"/>
          <p14:tracePt t="16676" x="4508500" y="1371600"/>
          <p14:tracePt t="16696" x="4476750" y="1435100"/>
          <p14:tracePt t="16716" x="4451350" y="1479550"/>
          <p14:tracePt t="16736" x="4406900" y="1562100"/>
          <p14:tracePt t="16756" x="4362450" y="1651000"/>
          <p14:tracePt t="16776" x="4337050" y="1714500"/>
          <p14:tracePt t="16796" x="4286250" y="1809750"/>
          <p14:tracePt t="16816" x="4235450" y="1924050"/>
          <p14:tracePt t="16836" x="4203700" y="2000250"/>
          <p14:tracePt t="16856" x="4159250" y="2133600"/>
          <p14:tracePt t="16876" x="4108450" y="2266950"/>
          <p14:tracePt t="16896" x="4083050" y="2355850"/>
          <p14:tracePt t="16916" x="4038600" y="2482850"/>
          <p14:tracePt t="16936" x="4000500" y="2603500"/>
          <p14:tracePt t="16956" x="3975100" y="2686050"/>
          <p14:tracePt t="16976" x="3937000" y="2806700"/>
          <p14:tracePt t="16996" x="3917950" y="2889250"/>
          <p14:tracePt t="17016" x="3892550" y="3003550"/>
          <p14:tracePt t="17036" x="3879850" y="3117850"/>
          <p14:tracePt t="17056" x="3873500" y="3200400"/>
          <p14:tracePt t="17076" x="3867150" y="3321050"/>
          <p14:tracePt t="17096" x="3873500" y="3448050"/>
          <p14:tracePt t="17116" x="3879850" y="3530600"/>
          <p14:tracePt t="17136" x="3892550" y="3651250"/>
          <p14:tracePt t="17156" x="3917950" y="3752850"/>
          <p14:tracePt t="17176" x="3937000" y="3816350"/>
          <p14:tracePt t="17196" x="3975100" y="3905250"/>
          <p14:tracePt t="17216" x="4013200" y="3981450"/>
          <p14:tracePt t="17236" x="4038600" y="4019550"/>
          <p14:tracePt t="17256" x="4076700" y="4064000"/>
          <p14:tracePt t="17276" x="4121150" y="4095750"/>
          <p14:tracePt t="17296" x="4146550" y="4108450"/>
          <p14:tracePt t="17316" x="4197350" y="4114800"/>
          <p14:tracePt t="17336" x="4248150" y="4121150"/>
          <p14:tracePt t="17356" x="4279900" y="4121150"/>
          <p14:tracePt t="17376" x="4337050" y="4114800"/>
          <p14:tracePt t="17396" x="4400550" y="4108450"/>
          <p14:tracePt t="17416" x="4438650" y="4095750"/>
          <p14:tracePt t="17436" x="4495800" y="4076700"/>
          <p14:tracePt t="17456" x="4552950" y="4032250"/>
          <p14:tracePt t="17476" x="4591050" y="3994150"/>
          <p14:tracePt t="17496" x="4654550" y="3911600"/>
          <p14:tracePt t="17516" x="4711700" y="3803650"/>
          <p14:tracePt t="17536" x="4749800" y="3721100"/>
          <p14:tracePt t="17556" x="4813300" y="3587750"/>
          <p14:tracePt t="17576" x="4870450" y="3435350"/>
          <p14:tracePt t="17596" x="4908550" y="3327400"/>
          <p14:tracePt t="17616" x="4959350" y="3162300"/>
          <p14:tracePt t="17636" x="5010150" y="2990850"/>
          <p14:tracePt t="17656" x="5035550" y="2870200"/>
          <p14:tracePt t="17676" x="5073650" y="2692400"/>
          <p14:tracePt t="17696" x="5099050" y="2527300"/>
          <p14:tracePt t="17716" x="5105400" y="2419350"/>
          <p14:tracePt t="17736" x="5105400" y="2266950"/>
          <p14:tracePt t="17756" x="5092700" y="2114550"/>
          <p14:tracePt t="17776" x="5080000" y="2019300"/>
          <p14:tracePt t="17796" x="5048250" y="1885950"/>
          <p14:tracePt t="17816" x="5022850" y="1758950"/>
          <p14:tracePt t="17836" x="5003800" y="1682750"/>
          <p14:tracePt t="17856" x="4972050" y="1587500"/>
          <p14:tracePt t="17876" x="4927600" y="1524000"/>
          <p14:tracePt t="17896" x="4902200" y="1485900"/>
          <p14:tracePt t="17916" x="4851400" y="1460500"/>
          <p14:tracePt t="17936" x="4794250" y="1447800"/>
          <p14:tracePt t="17956" x="4756150" y="1447800"/>
          <p14:tracePt t="17976" x="4692650" y="1466850"/>
          <p14:tracePt t="17996" x="4622800" y="1498600"/>
          <p14:tracePt t="18016" x="4584700" y="1530350"/>
          <p14:tracePt t="18036" x="4514850" y="1587500"/>
          <p14:tracePt t="18056" x="4457700" y="1657350"/>
          <p14:tracePt t="18076" x="4413250" y="1714500"/>
          <p14:tracePt t="18096" x="4356100" y="1803400"/>
          <p14:tracePt t="18116" x="4298950" y="1905000"/>
          <p14:tracePt t="18136" x="4267200" y="1974850"/>
          <p14:tracePt t="18156" x="4216400" y="2089150"/>
          <p14:tracePt t="18176" x="4178300" y="2209800"/>
          <p14:tracePt t="18196" x="4159250" y="2286000"/>
          <p14:tracePt t="18216" x="4133850" y="2400300"/>
          <p14:tracePt t="18236" x="4114800" y="2501900"/>
          <p14:tracePt t="18256" x="4108450" y="2565400"/>
          <p14:tracePt t="18276" x="4095750" y="2667000"/>
          <p14:tracePt t="18295" x="4089400" y="2774950"/>
          <p14:tracePt t="18316" x="4076700" y="2851150"/>
          <p14:tracePt t="18336" x="4070350" y="2959100"/>
          <p14:tracePt t="18356" x="4064000" y="3067050"/>
          <p14:tracePt t="18376" x="4064000" y="3143250"/>
          <p14:tracePt t="18396" x="4064000" y="3244850"/>
          <p14:tracePt t="18416" x="4070350" y="3352800"/>
          <p14:tracePt t="18436" x="4076700" y="3422650"/>
          <p14:tracePt t="18456" x="4089400" y="3530600"/>
          <p14:tracePt t="18476" x="4102100" y="3644900"/>
          <p14:tracePt t="18496" x="4108450" y="3721100"/>
          <p14:tracePt t="18516" x="4121150" y="3816350"/>
          <p14:tracePt t="18536" x="4140200" y="3905250"/>
          <p14:tracePt t="18555" x="4152900" y="3956050"/>
          <p14:tracePt t="18576" x="4178300" y="4019550"/>
          <p14:tracePt t="18595" x="4197350" y="4057650"/>
          <p14:tracePt t="18616" x="4229100" y="4102100"/>
          <p14:tracePt t="18636" x="4267200" y="4133850"/>
          <p14:tracePt t="18655" x="4298950" y="4152900"/>
          <p14:tracePt t="18676" x="4343400" y="4165600"/>
          <p14:tracePt t="18696" x="4394200" y="4171950"/>
          <p14:tracePt t="18715" x="4425950" y="4171950"/>
          <p14:tracePt t="18735" x="4476750" y="4171950"/>
          <p14:tracePt t="18756" x="4521200" y="4159250"/>
          <p14:tracePt t="18775" x="4552950" y="4146550"/>
          <p14:tracePt t="18795" x="4597400" y="4121150"/>
          <p14:tracePt t="18816" x="4641850" y="4083050"/>
          <p14:tracePt t="18836" x="4673600" y="4051300"/>
          <p14:tracePt t="18856" x="4718050" y="4000500"/>
          <p14:tracePt t="18876" x="4768850" y="3943350"/>
          <p14:tracePt t="18896" x="4800600" y="3898900"/>
          <p14:tracePt t="18916" x="4851400" y="3822700"/>
          <p14:tracePt t="18936" x="4895850" y="3733800"/>
          <p14:tracePt t="18955" x="4927600" y="3670300"/>
          <p14:tracePt t="18976" x="4978400" y="3562350"/>
          <p14:tracePt t="18996" x="5022850" y="3441700"/>
          <p14:tracePt t="19016" x="5048250" y="3359150"/>
          <p14:tracePt t="19035" x="5086350" y="3219450"/>
          <p14:tracePt t="19056" x="5124450" y="3067050"/>
          <p14:tracePt t="19075" x="5143500" y="2965450"/>
          <p14:tracePt t="19096" x="5162550" y="2813050"/>
          <p14:tracePt t="19116" x="5175250" y="2660650"/>
          <p14:tracePt t="19136" x="5175250" y="2571750"/>
          <p14:tracePt t="19156" x="5168900" y="2438400"/>
          <p14:tracePt t="19176" x="5156200" y="2311400"/>
          <p14:tracePt t="19195" x="5143500" y="2222500"/>
          <p14:tracePt t="19216" x="5124450" y="2095500"/>
          <p14:tracePt t="19236" x="5092700" y="1974850"/>
          <p14:tracePt t="19256" x="5073650" y="1905000"/>
          <p14:tracePt t="19276" x="5035550" y="1809750"/>
          <p14:tracePt t="19296" x="4991100" y="1727200"/>
          <p14:tracePt t="19315" x="4965700" y="1682750"/>
          <p14:tracePt t="19336" x="4921250" y="1625600"/>
          <p14:tracePt t="19356" x="4870450" y="1587500"/>
          <p14:tracePt t="19375" x="4832350" y="1568450"/>
          <p14:tracePt t="19396" x="4775200" y="1555750"/>
          <p14:tracePt t="19416" x="4718050" y="1562100"/>
          <p14:tracePt t="19435" x="4679950" y="1581150"/>
          <p14:tracePt t="19456" x="4622800" y="1631950"/>
          <p14:tracePt t="19476" x="4565650" y="1708150"/>
          <p14:tracePt t="19495" x="4521200" y="1765300"/>
          <p14:tracePt t="19516" x="4470400" y="1860550"/>
          <p14:tracePt t="19536" x="4413250" y="1974850"/>
          <p14:tracePt t="19555" x="4375150" y="2057400"/>
          <p14:tracePt t="19576" x="4324350" y="2197100"/>
          <p14:tracePt t="19596" x="4273550" y="2343150"/>
          <p14:tracePt t="19615" x="4241800" y="2432050"/>
          <p14:tracePt t="19636" x="4191000" y="2565400"/>
          <p14:tracePt t="19656" x="4152900" y="2698750"/>
          <p14:tracePt t="19676" x="4133850" y="2794000"/>
          <p14:tracePt t="19696" x="4108450" y="2927350"/>
          <p14:tracePt t="19716" x="4089400" y="3067050"/>
          <p14:tracePt t="19735" x="4076700" y="3162300"/>
          <p14:tracePt t="19756" x="4064000" y="3308350"/>
          <p14:tracePt t="19776" x="4051300" y="3448050"/>
          <p14:tracePt t="19795" x="4051300" y="3536950"/>
          <p14:tracePt t="19816" x="4044950" y="3651250"/>
          <p14:tracePt t="19836" x="4051300" y="3759200"/>
          <p14:tracePt t="19855" x="4057650" y="3822700"/>
          <p14:tracePt t="19876" x="4070350" y="3905250"/>
          <p14:tracePt t="19896" x="4083050" y="3956050"/>
          <p14:tracePt t="19916" x="4114800" y="4025900"/>
          <p14:tracePt t="19935" x="4146550" y="4057650"/>
          <p14:tracePt t="19955" x="4191000" y="4102100"/>
          <p14:tracePt t="19975" x="4241800" y="4127500"/>
          <p14:tracePt t="19995" x="4286250" y="4140200"/>
          <p14:tracePt t="20016" x="4349750" y="4127500"/>
          <p14:tracePt t="20035" x="4425950" y="4089400"/>
          <p14:tracePt t="20055" x="4476750" y="4044950"/>
          <p14:tracePt t="20057" x="4502150" y="4019550"/>
          <p14:tracePt t="20075" x="4552950" y="3949700"/>
          <p14:tracePt t="20095" x="4622800" y="3822700"/>
          <p14:tracePt t="20116" x="4692650" y="3670300"/>
          <p14:tracePt t="20136" x="4730750" y="3556000"/>
          <p14:tracePt t="20155" x="4787900" y="3371850"/>
          <p14:tracePt t="20175" x="4826000" y="3238500"/>
          <p14:tracePt t="20195" x="4876800" y="3035300"/>
          <p14:tracePt t="20215" x="4927600" y="2819400"/>
          <p14:tracePt t="20236" x="4953000" y="2679700"/>
          <p14:tracePt t="20255" x="4978400" y="2476500"/>
          <p14:tracePt t="20275" x="4997450" y="2279650"/>
          <p14:tracePt t="20295" x="5003800" y="2146300"/>
          <p14:tracePt t="20315" x="5010150" y="1949450"/>
          <p14:tracePt t="20335" x="5003800" y="1771650"/>
          <p14:tracePt t="20355" x="4997450" y="1663700"/>
          <p14:tracePt t="20375" x="4972050" y="1549400"/>
          <p14:tracePt t="20395" x="4927600" y="1485900"/>
          <p14:tracePt t="20416" x="4864100" y="1473200"/>
          <p14:tracePt t="20435" x="4806950" y="1504950"/>
          <p14:tracePt t="20455" x="4718050" y="1606550"/>
          <p14:tracePt t="20475" x="4654550" y="1708150"/>
          <p14:tracePt t="20495" x="4565650" y="1917700"/>
          <p14:tracePt t="20515" x="4483100" y="2159000"/>
          <p14:tracePt t="20535" x="4438650" y="2324100"/>
          <p14:tracePt t="20555" x="4375150" y="2565400"/>
          <p14:tracePt t="20575" x="4337050" y="2794000"/>
          <p14:tracePt t="20595" x="4324350" y="2940050"/>
          <p14:tracePt t="20615" x="4318000" y="3149600"/>
          <p14:tracePt t="20635" x="4318000" y="3340100"/>
          <p14:tracePt t="20655" x="4324350" y="3441700"/>
          <p14:tracePt t="20676" x="4343400" y="3568700"/>
          <p14:tracePt t="20695" x="4362450" y="3651250"/>
          <p14:tracePt t="20715" x="4375150" y="3689350"/>
          <p14:tracePt t="20735" x="4394200" y="3727450"/>
          <p14:tracePt t="20755" x="4406900" y="3740150"/>
          <p14:tracePt t="20775" x="4425950" y="3746500"/>
          <p14:tracePt t="20795" x="4438650" y="3752850"/>
          <p14:tracePt t="20816" x="4457700" y="3740150"/>
          <p14:tracePt t="20835" x="4464050" y="3733800"/>
          <p14:tracePt t="20855" x="4476750" y="3727450"/>
          <p14:tracePt t="20875" x="4483100" y="3721100"/>
          <p14:tracePt t="20897" x="4495800" y="3702050"/>
          <p14:tracePt t="20915" x="4495800" y="3695700"/>
          <p14:tracePt t="20935" x="4502150" y="3689350"/>
          <p14:tracePt t="20955" x="4502150" y="3683000"/>
          <p14:tracePt t="20975" x="4508500" y="3683000"/>
          <p14:tracePt t="21017" x="4508500" y="3676650"/>
          <p14:tracePt t="21057" x="4514850" y="3676650"/>
          <p14:tracePt t="21100" x="4521200" y="3670300"/>
          <p14:tracePt t="21125" x="4521200" y="3663950"/>
          <p14:tracePt t="21145" x="4527550" y="3657600"/>
          <p14:tracePt t="21161" x="4533900" y="3651250"/>
          <p14:tracePt t="21177" x="4540250" y="3651250"/>
          <p14:tracePt t="21189" x="4546600" y="3644900"/>
          <p14:tracePt t="21205" x="4552950" y="3638550"/>
          <p14:tracePt t="21215" x="4552950" y="3632200"/>
          <p14:tracePt t="21235" x="4559300" y="3619500"/>
          <p14:tracePt t="21255" x="4572000" y="3600450"/>
          <p14:tracePt t="21275" x="4591050" y="3568700"/>
          <p14:tracePt t="21295" x="4610100" y="3543300"/>
          <p14:tracePt t="21315" x="4635500" y="3492500"/>
          <p14:tracePt t="21335" x="4667250" y="3422650"/>
          <p14:tracePt t="21355" x="4699000" y="3371850"/>
          <p14:tracePt t="21375" x="4756150" y="3270250"/>
          <p14:tracePt t="21395" x="4838700" y="3149600"/>
          <p14:tracePt t="21415" x="4908550" y="3054350"/>
          <p14:tracePt t="21435" x="5041900" y="2889250"/>
          <p14:tracePt t="21455" x="5207000" y="2711450"/>
          <p14:tracePt t="21475" x="5340350" y="2590800"/>
          <p14:tracePt t="21495" x="5556250" y="2400300"/>
          <p14:tracePt t="21515" x="5797550" y="2209800"/>
          <p14:tracePt t="21535" x="5975350" y="2082800"/>
          <p14:tracePt t="21555" x="6242050" y="1917700"/>
          <p14:tracePt t="21575" x="6496050" y="1797050"/>
          <p14:tracePt t="21595" x="6654800" y="1752600"/>
          <p14:tracePt t="21615" x="6877050" y="1733550"/>
          <p14:tracePt t="21635" x="7067550" y="1771650"/>
          <p14:tracePt t="21655" x="7169150" y="1835150"/>
          <p14:tracePt t="21675" x="7283450" y="1949450"/>
          <p14:tracePt t="21695" x="7366000" y="2089150"/>
          <p14:tracePt t="21715" x="7410450" y="2178050"/>
          <p14:tracePt t="21735" x="7486650" y="2279650"/>
          <p14:tracePt t="21755" x="7556500" y="2305050"/>
          <p14:tracePt t="21775" x="7607300" y="2266950"/>
          <p14:tracePt t="21795" x="7632700" y="2235200"/>
          <p14:tracePt t="23033" x="7505700" y="908050"/>
          <p14:tracePt t="23050" x="7505700" y="901700"/>
          <p14:tracePt t="23055" x="7499350" y="889000"/>
          <p14:tracePt t="23075" x="7499350" y="876300"/>
          <p14:tracePt t="23095" x="7493000" y="876300"/>
          <p14:tracePt t="23115" x="7499350" y="908050"/>
          <p14:tracePt t="23135" x="7512050" y="939800"/>
          <p14:tracePt t="23155" x="7537450" y="977900"/>
          <p14:tracePt t="23175" x="7569200" y="984250"/>
          <p14:tracePt t="23195" x="7588250" y="977900"/>
          <p14:tracePt t="23215" x="7613650" y="952500"/>
          <p14:tracePt t="23235" x="7626350" y="933450"/>
          <p14:tracePt t="23358" x="7372350" y="914400"/>
          <p14:tracePt t="23361" x="7340600" y="933450"/>
          <p14:tracePt t="23375" x="7308850" y="958850"/>
          <p14:tracePt t="23395" x="7207250" y="1060450"/>
          <p14:tracePt t="23415" x="7137400" y="1162050"/>
          <p14:tracePt t="23435" x="7029450" y="1333500"/>
          <p14:tracePt t="23455" x="6934200" y="1549400"/>
          <p14:tracePt t="23475" x="6870700" y="1708150"/>
          <p14:tracePt t="23495" x="6800850" y="1962150"/>
          <p14:tracePt t="23515" x="6750050" y="2228850"/>
          <p14:tracePt t="23535" x="6724650" y="2406650"/>
          <p14:tracePt t="23555" x="6705600" y="2660650"/>
          <p14:tracePt t="23575" x="6699250" y="2908300"/>
          <p14:tracePt t="23595" x="6711950" y="3060700"/>
          <p14:tracePt t="23615" x="6737350" y="3295650"/>
          <p14:tracePt t="23635" x="6781800" y="3505200"/>
          <p14:tracePt t="23655" x="6826250" y="3632200"/>
          <p14:tracePt t="23675" x="6896100" y="3790950"/>
          <p14:tracePt t="23695" x="6972300" y="3911600"/>
          <p14:tracePt t="23715" x="7029450" y="3981450"/>
          <p14:tracePt t="23735" x="7118350" y="4051300"/>
          <p14:tracePt t="23755" x="7207250" y="4102100"/>
          <p14:tracePt t="23775" x="7270750" y="4114800"/>
          <p14:tracePt t="23795" x="7359650" y="4121150"/>
          <p14:tracePt t="23815" x="7454900" y="4102100"/>
          <p14:tracePt t="23835" x="7518400" y="4070350"/>
          <p14:tracePt t="23855" x="7607300" y="4013200"/>
          <p14:tracePt t="23875" x="7696200" y="3930650"/>
          <p14:tracePt t="23895" x="7753350" y="3860800"/>
          <p14:tracePt t="23915" x="7842250" y="3727450"/>
          <p14:tracePt t="23935" x="7918450" y="3568700"/>
          <p14:tracePt t="23955" x="7962900" y="3448050"/>
          <p14:tracePt t="23975" x="8020050" y="3257550"/>
          <p14:tracePt t="23995" x="8064500" y="3060700"/>
          <p14:tracePt t="24015" x="8089900" y="2927350"/>
          <p14:tracePt t="24035" x="8115300" y="2730500"/>
          <p14:tracePt t="24055" x="8128000" y="2520950"/>
          <p14:tracePt t="24075" x="8128000" y="2374900"/>
          <p14:tracePt t="24094" x="8121650" y="2159000"/>
          <p14:tracePt t="24115" x="8115300" y="1949450"/>
          <p14:tracePt t="24135" x="8102600" y="1816100"/>
          <p14:tracePt t="24155" x="8077200" y="1625600"/>
          <p14:tracePt t="24175" x="8032750" y="1447800"/>
          <p14:tracePt t="24195" x="8001000" y="1333500"/>
          <p14:tracePt t="24214" x="7943850" y="1193800"/>
          <p14:tracePt t="24235" x="7867650" y="1079500"/>
          <p14:tracePt t="24254" x="7810500" y="1022350"/>
          <p14:tracePt t="24275" x="7702550" y="984250"/>
          <p14:tracePt t="24294" x="7569200" y="1003300"/>
          <p14:tracePt t="24314" x="7467600" y="1054100"/>
          <p14:tracePt t="24334" x="7308850" y="1174750"/>
          <p14:tracePt t="24354" x="7150100" y="1358900"/>
          <p14:tracePt t="24375" x="7054850" y="1517650"/>
          <p14:tracePt t="24394" x="6934200" y="1771650"/>
          <p14:tracePt t="24415" x="6845300" y="2063750"/>
          <p14:tracePt t="24434" x="6807200" y="2260600"/>
          <p14:tracePt t="24455" x="6781800" y="2559050"/>
          <p14:tracePt t="24474" x="6775450" y="2832100"/>
          <p14:tracePt t="24495" x="6788150" y="3016250"/>
          <p14:tracePt t="24514" x="6826250" y="3270250"/>
          <p14:tracePt t="24534" x="6889750" y="3486150"/>
          <p14:tracePt t="24554" x="6940550" y="3587750"/>
          <p14:tracePt t="24575" x="7035800" y="3683000"/>
          <p14:tracePt t="24594" x="7150100" y="3695700"/>
          <p14:tracePt t="24615" x="7232650" y="3657600"/>
          <p14:tracePt t="24634" x="7346950" y="3549650"/>
          <p14:tracePt t="24654" x="7448550" y="3409950"/>
          <p14:tracePt t="24675" x="7505700" y="3314700"/>
          <p14:tracePt t="24695" x="7562850" y="3194050"/>
          <p14:tracePt t="24714" x="7594600" y="3098800"/>
          <p14:tracePt t="24734" x="7607300" y="3054350"/>
          <p14:tracePt t="24754" x="7607300" y="3003550"/>
          <p14:tracePt t="24774" x="7594600" y="2959100"/>
          <p14:tracePt t="24794" x="7581900" y="2927350"/>
          <p14:tracePt t="24814" x="7556500" y="2870200"/>
          <p14:tracePt t="24835" x="7518400" y="2800350"/>
          <p14:tracePt t="24855" x="7486650" y="2749550"/>
          <p14:tracePt t="24874" x="7410450" y="2647950"/>
          <p14:tracePt t="24894" x="7346950" y="2571750"/>
          <p14:tracePt t="24915" x="7239000" y="2438400"/>
          <p14:tracePt t="24934" x="7112000" y="2298700"/>
          <p14:tracePt t="24954" x="7016750" y="2209800"/>
          <p14:tracePt t="24974" x="6858000" y="2082800"/>
          <p14:tracePt t="24994" x="6686550" y="1962150"/>
          <p14:tracePt t="25014" x="6572250" y="1879600"/>
          <p14:tracePt t="25034" x="6388100" y="1778000"/>
          <p14:tracePt t="25054" x="6203950" y="1689100"/>
          <p14:tracePt t="25074" x="6070600" y="1644650"/>
          <p14:tracePt t="25094" x="5880100" y="1606550"/>
          <p14:tracePt t="25114" x="5689600" y="1606550"/>
          <p14:tracePt t="25135" x="5575300" y="1619250"/>
          <p14:tracePt t="25155" x="5416550" y="1663700"/>
          <p14:tracePt t="25174" x="5283200" y="1733550"/>
          <p14:tracePt t="25194" x="5213350" y="1784350"/>
          <p14:tracePt t="25214" x="5137150" y="1866900"/>
          <p14:tracePt t="25234" x="5080000" y="1936750"/>
          <p14:tracePt t="25254" x="5054600" y="1974850"/>
          <p14:tracePt t="25274" x="5035550" y="2019300"/>
          <p14:tracePt t="25294" x="5022850" y="2051050"/>
          <p14:tracePt t="25314" x="5022850" y="2063750"/>
          <p14:tracePt t="25334" x="5022850" y="2070100"/>
          <p14:tracePt t="25354" x="5022850" y="2076450"/>
          <p14:tracePt t="25374" x="5022850" y="2082800"/>
          <p14:tracePt t="25414" x="5029200" y="2082800"/>
          <p14:tracePt t="25438" x="5035550" y="2076450"/>
          <p14:tracePt t="25482" x="5041900" y="2070100"/>
          <p14:tracePt t="25498" x="5048250" y="2070100"/>
          <p14:tracePt t="25514" x="5048250" y="2063750"/>
          <p14:tracePt t="25526" x="5054600" y="2070100"/>
          <p14:tracePt t="25550" x="5060950" y="2070100"/>
          <p14:tracePt t="25578" x="5067300" y="2076450"/>
          <p14:tracePt t="25610" x="5067300" y="2082800"/>
          <p14:tracePt t="25626" x="5060950" y="2089150"/>
          <p14:tracePt t="25639" x="5060950" y="2095500"/>
          <p14:tracePt t="25662" x="5067300" y="2101850"/>
          <p14:tracePt t="25722" x="5073650" y="2108200"/>
          <p14:tracePt t="25822" x="5073650" y="2114550"/>
          <p14:tracePt t="25894" x="5073650" y="2120900"/>
          <p14:tracePt t="25955" x="5073650" y="2127250"/>
          <p14:tracePt t="25994" x="5073650" y="2133600"/>
          <p14:tracePt t="26031" x="5067300" y="2133600"/>
          <p14:tracePt t="26115" x="5060950" y="2139950"/>
          <p14:tracePt t="26203" x="5060950" y="2133600"/>
          <p14:tracePt t="26251" x="5067300" y="2120900"/>
          <p14:tracePt t="26263" x="5073650" y="2108200"/>
          <p14:tracePt t="26274" x="5073650" y="2101850"/>
          <p14:tracePt t="26294" x="5099050" y="2063750"/>
          <p14:tracePt t="26314" x="5137150" y="2006600"/>
          <p14:tracePt t="26334" x="5168900" y="1962150"/>
          <p14:tracePt t="26354" x="5232400" y="1879600"/>
          <p14:tracePt t="26374" x="5327650" y="1790700"/>
          <p14:tracePt t="26394" x="5410200" y="1727200"/>
          <p14:tracePt t="26414" x="5549900" y="1625600"/>
          <p14:tracePt t="26434" x="5657850" y="1568450"/>
          <p14:tracePt t="26454" x="5829300" y="1492250"/>
          <p14:tracePt t="26474" x="6019800" y="1441450"/>
          <p14:tracePt t="26494" x="6140450" y="1422400"/>
          <p14:tracePt t="26514" x="6311900" y="1422400"/>
          <p14:tracePt t="26534" x="6445250" y="1460500"/>
          <p14:tracePt t="26554" x="6515100" y="1504950"/>
          <p14:tracePt t="26574" x="6584950" y="1581150"/>
          <p14:tracePt t="26594" x="6635750" y="1651000"/>
          <p14:tracePt t="26614" x="6667500" y="1682750"/>
          <p14:tracePt t="26634" x="6705600" y="1695450"/>
          <p14:tracePt t="26654" x="6743700" y="1644650"/>
          <p14:tracePt t="26675" x="6769100" y="1574800"/>
          <p14:tracePt t="26694" x="6800850" y="1422400"/>
          <p14:tracePt t="27664" x="6343650" y="1244600"/>
          <p14:tracePt t="27674" x="6356350" y="1257300"/>
          <p14:tracePt t="27694" x="6369050" y="1282700"/>
          <p14:tracePt t="27714" x="6388100" y="1308100"/>
          <p14:tracePt t="27734" x="6400800" y="1352550"/>
          <p14:tracePt t="27754" x="6426200" y="1403350"/>
          <p14:tracePt t="27774" x="6451600" y="1441450"/>
          <p14:tracePt t="27794" x="6489700" y="1479550"/>
          <p14:tracePt t="27814" x="6527800" y="1492250"/>
          <p14:tracePt t="27834" x="6553200" y="1492250"/>
          <p14:tracePt t="27854" x="6591300" y="1473200"/>
          <p14:tracePt t="27874" x="6623050" y="1454150"/>
          <p14:tracePt t="27894" x="6642100" y="1447800"/>
          <p14:tracePt t="27914" x="6667500" y="1460500"/>
          <p14:tracePt t="27934" x="6680200" y="1473200"/>
          <p14:tracePt t="27954" x="6705600" y="1498600"/>
          <p14:tracePt t="27974" x="6718300" y="1517650"/>
          <p14:tracePt t="27994" x="6731000" y="1524000"/>
          <p14:tracePt t="28014" x="6743700" y="1549400"/>
          <p14:tracePt t="28034" x="6756400" y="1562100"/>
          <p14:tracePt t="28054" x="6756400" y="1568450"/>
          <p14:tracePt t="28055" x="6762750" y="1574800"/>
          <p14:tracePt t="28074" x="6762750" y="1581150"/>
          <p14:tracePt t="28094" x="6769100" y="1587500"/>
          <p14:tracePt t="28119" x="6762750" y="1593850"/>
          <p14:tracePt t="28136" x="6756400" y="1587500"/>
          <p14:tracePt t="28154" x="6750050" y="1581150"/>
          <p14:tracePt t="28174" x="6743700" y="1574800"/>
          <p14:tracePt t="28194" x="6731000" y="1555750"/>
          <p14:tracePt t="28214" x="6724650" y="1536700"/>
          <p14:tracePt t="28234" x="6718300" y="1517650"/>
          <p14:tracePt t="28254" x="6718300" y="1504950"/>
          <p14:tracePt t="28274" x="6711950" y="1498600"/>
          <p14:tracePt t="28294" x="6718300" y="1492250"/>
          <p14:tracePt t="28314" x="6718300" y="1479550"/>
          <p14:tracePt t="28334" x="6718300" y="1473200"/>
          <p14:tracePt t="28354" x="6711950" y="1466850"/>
          <p14:tracePt t="28374" x="6711950" y="1454150"/>
          <p14:tracePt t="28394" x="6711950" y="1447800"/>
          <p14:tracePt t="28414" x="6705600" y="1441450"/>
          <p14:tracePt t="28434" x="6705600" y="1428750"/>
          <p14:tracePt t="28454" x="6699250" y="1422400"/>
          <p14:tracePt t="28474" x="6692900" y="1422400"/>
          <p14:tracePt t="28494" x="6680200" y="1428750"/>
          <p14:tracePt t="28514" x="6673850" y="1428750"/>
          <p14:tracePt t="28534" x="6667500" y="1435100"/>
          <p14:tracePt t="28574" x="6661150" y="1435100"/>
          <p14:tracePt t="28594" x="6661150" y="1428750"/>
          <p14:tracePt t="28614" x="6667500" y="1422400"/>
          <p14:tracePt t="28634" x="6673850" y="1416050"/>
          <p14:tracePt t="28654" x="6673850" y="1409700"/>
          <p14:tracePt t="28674" x="6686550" y="1403350"/>
          <p14:tracePt t="28694" x="6692900" y="1397000"/>
          <p14:tracePt t="28714" x="6699250" y="1377950"/>
          <p14:tracePt t="28734" x="6705600" y="1358900"/>
          <p14:tracePt t="28754" x="6718300" y="1339850"/>
          <p14:tracePt t="28803" x="6718300" y="1346200"/>
          <p14:tracePt t="28819" x="6718300" y="1352550"/>
          <p14:tracePt t="28836" x="6718300" y="1358900"/>
          <p14:tracePt t="28854" x="6711950" y="1365250"/>
          <p14:tracePt t="28874" x="6699250" y="1377950"/>
          <p14:tracePt t="28894" x="6686550" y="1377950"/>
          <p14:tracePt t="28914" x="6673850" y="1384300"/>
          <p14:tracePt t="28934" x="6661150" y="1390650"/>
          <p14:tracePt t="28954" x="6654800" y="1397000"/>
          <p14:tracePt t="28974" x="6642100" y="1397000"/>
          <p14:tracePt t="28994" x="6642100" y="1390650"/>
          <p14:tracePt t="29014" x="6635750" y="1390650"/>
          <p14:tracePt t="29034" x="6629400" y="1384300"/>
          <p14:tracePt t="29054" x="6623050" y="1384300"/>
          <p14:tracePt t="29092" x="6623050" y="1377950"/>
          <p14:tracePt t="29128" x="6629400" y="1371600"/>
          <p14:tracePt t="29152" x="6635750" y="1371600"/>
          <p14:tracePt t="29167" x="6642100" y="1371600"/>
          <p14:tracePt t="29180" x="6648450" y="1371600"/>
          <p14:tracePt t="29196" x="6654800" y="1371600"/>
          <p14:tracePt t="29214" x="6661150" y="1365250"/>
          <p14:tracePt t="29234" x="6667500" y="1365250"/>
          <p14:tracePt t="29254" x="6673850" y="1365250"/>
          <p14:tracePt t="29274" x="6686550" y="1365250"/>
          <p14:tracePt t="29294" x="6692900" y="1365250"/>
          <p14:tracePt t="29314" x="6699250" y="1371600"/>
          <p14:tracePt t="29481" x="6565900" y="1377950"/>
          <p14:tracePt t="29488" x="6559550" y="1377950"/>
          <p14:tracePt t="29496" x="6559550" y="1384300"/>
          <p14:tracePt t="29514" x="6546850" y="1384300"/>
          <p14:tracePt t="29534" x="6534150" y="1390650"/>
          <p14:tracePt t="29554" x="6521450" y="1403350"/>
          <p14:tracePt t="29573" x="6515100" y="1422400"/>
          <p14:tracePt t="29594" x="6515100" y="1441450"/>
          <p14:tracePt t="29614" x="6515100" y="1473200"/>
          <p14:tracePt t="29634" x="6515100" y="1504950"/>
          <p14:tracePt t="29654" x="6521450" y="1524000"/>
          <p14:tracePt t="29674" x="6534150" y="1543050"/>
          <p14:tracePt t="29694" x="6553200" y="1562100"/>
          <p14:tracePt t="29714" x="6572250" y="1574800"/>
          <p14:tracePt t="29734" x="6604000" y="1581150"/>
          <p14:tracePt t="29754" x="6635750" y="1581150"/>
          <p14:tracePt t="29774" x="6661150" y="1581150"/>
          <p14:tracePt t="29794" x="6686550" y="1568450"/>
          <p14:tracePt t="29814" x="6711950" y="1555750"/>
          <p14:tracePt t="29834" x="6724650" y="1536700"/>
          <p14:tracePt t="29853" x="6737350" y="1511300"/>
          <p14:tracePt t="29873" x="6750050" y="1479550"/>
          <p14:tracePt t="29894" x="6750050" y="1460500"/>
          <p14:tracePt t="29914" x="6750050" y="1435100"/>
          <p14:tracePt t="29933" x="6743700" y="1409700"/>
          <p14:tracePt t="29954" x="6737350" y="1397000"/>
          <p14:tracePt t="29974" x="6724650" y="1377950"/>
          <p14:tracePt t="29993" x="6705600" y="1365250"/>
          <p14:tracePt t="30013" x="6692900" y="1358900"/>
          <p14:tracePt t="30034" x="6673850" y="1352550"/>
          <p14:tracePt t="30054" x="6654800" y="1352550"/>
          <p14:tracePt t="30074" x="6648450" y="1352550"/>
          <p14:tracePt t="30093" x="6635750" y="1352550"/>
          <p14:tracePt t="30113" x="6623050" y="1358900"/>
          <p14:tracePt t="30134" x="6610350" y="1365250"/>
          <p14:tracePt t="30154" x="6597650" y="1377950"/>
          <p14:tracePt t="30173" x="6578600" y="1384300"/>
          <p14:tracePt t="30194" x="6565900" y="1390650"/>
          <p14:tracePt t="30213" x="6553200" y="1403350"/>
          <p14:tracePt t="30233" x="6546850" y="1409700"/>
          <p14:tracePt t="30253" x="6534150" y="1422400"/>
          <p14:tracePt t="30273" x="6527800" y="1428750"/>
          <p14:tracePt t="30293" x="6521450" y="1447800"/>
          <p14:tracePt t="30314" x="6515100" y="1454150"/>
          <p14:tracePt t="30333" x="6508750" y="1466850"/>
          <p14:tracePt t="30353" x="6502400" y="1479550"/>
          <p14:tracePt t="30373" x="6502400" y="1485900"/>
          <p14:tracePt t="30393" x="6508750" y="1498600"/>
          <p14:tracePt t="30414" x="6508750" y="1511300"/>
          <p14:tracePt t="30433" x="6515100" y="1530350"/>
          <p14:tracePt t="30453" x="6515100" y="1581150"/>
          <p14:tracePt t="30473" x="6527800" y="1657350"/>
          <p14:tracePt t="30493" x="6534150" y="1727200"/>
          <p14:tracePt t="30513" x="6553200" y="1841500"/>
          <p14:tracePt t="30533" x="6572250" y="1962150"/>
          <p14:tracePt t="30553" x="6591300" y="2038350"/>
          <p14:tracePt t="30573" x="6610350" y="2152650"/>
          <p14:tracePt t="30594" x="6629400" y="2254250"/>
          <p14:tracePt t="30613" x="6648450" y="2317750"/>
          <p14:tracePt t="30633" x="6680200" y="2400300"/>
          <p14:tracePt t="30653" x="6711950" y="2470150"/>
          <p14:tracePt t="30674" x="6737350" y="2501900"/>
          <p14:tracePt t="30693" x="6762750" y="2527300"/>
          <p14:tracePt t="30713" x="6788150" y="2546350"/>
          <p14:tracePt t="30733" x="6800850" y="2552700"/>
          <p14:tracePt t="30753" x="6819900" y="2552700"/>
          <p14:tracePt t="30773" x="6826250" y="2552700"/>
          <p14:tracePt t="30814" x="6813550" y="2540000"/>
          <p14:tracePt t="30833" x="6788150" y="2533650"/>
          <p14:tracePt t="30853" x="6762750" y="2527300"/>
          <p14:tracePt t="30873" x="6711950" y="2520950"/>
          <p14:tracePt t="30893" x="6654800" y="2520950"/>
          <p14:tracePt t="30914" x="6610350" y="2527300"/>
          <p14:tracePt t="30933" x="6546850" y="2552700"/>
          <p14:tracePt t="30953" x="6496050" y="2584450"/>
          <p14:tracePt t="30973" x="6470650" y="2609850"/>
          <p14:tracePt t="30993" x="6445250" y="2647950"/>
          <p14:tracePt t="31013" x="6445250" y="2673350"/>
          <p14:tracePt t="31033" x="6457950" y="2711450"/>
          <p14:tracePt t="31053" x="6496050" y="2730500"/>
          <p14:tracePt t="31073" x="6527800" y="2736850"/>
          <p14:tracePt t="31093" x="6578600" y="2743200"/>
          <p14:tracePt t="31113" x="6623050" y="2730500"/>
          <p14:tracePt t="31133" x="6648450" y="2717800"/>
          <p14:tracePt t="31154" x="6680200" y="2705100"/>
          <p14:tracePt t="31173" x="6699250" y="2698750"/>
          <p14:tracePt t="31193" x="6705600" y="2698750"/>
          <p14:tracePt t="31213" x="6724650" y="2686050"/>
          <p14:tracePt t="31233" x="6737350" y="2647950"/>
          <p14:tracePt t="31253" x="6743700" y="2597150"/>
          <p14:tracePt t="31273" x="6756400" y="2470150"/>
          <p14:tracePt t="31293" x="6762750" y="2273300"/>
          <p14:tracePt t="31313" x="6769100" y="2120900"/>
          <p14:tracePt t="31333" x="6775450" y="1898650"/>
          <p14:tracePt t="31353" x="6769100" y="1752600"/>
          <p14:tracePt t="31373" x="6762750" y="1695450"/>
          <p14:tracePt t="31393" x="6743700" y="1651000"/>
          <p14:tracePt t="31413" x="6724650" y="1625600"/>
          <p14:tracePt t="31433" x="6718300" y="1619250"/>
          <p14:tracePt t="31453" x="6705600" y="1625600"/>
          <p14:tracePt t="31473" x="6699250" y="1625600"/>
          <p14:tracePt t="31493" x="6692900" y="1631950"/>
          <p14:tracePt t="31513" x="6686550" y="1644650"/>
          <p14:tracePt t="31533" x="6686550" y="1651000"/>
          <p14:tracePt t="31624" x="6692900" y="1644650"/>
          <p14:tracePt t="31661" x="6699250" y="1644650"/>
          <p14:tracePt t="31696" x="6705600" y="1638300"/>
          <p14:tracePt t="31977" x="6705600" y="1631950"/>
          <p14:tracePt t="32104" x="6711950" y="1631950"/>
          <p14:tracePt t="32133" x="6724650" y="1638300"/>
          <p14:tracePt t="32149" x="6737350" y="1644650"/>
          <p14:tracePt t="32156" x="6743700" y="1644650"/>
          <p14:tracePt t="32173" x="6769100" y="1657350"/>
          <p14:tracePt t="32192" x="6813550" y="1689100"/>
          <p14:tracePt t="32213" x="6858000" y="1708150"/>
          <p14:tracePt t="32232" x="6934200" y="1739900"/>
          <p14:tracePt t="32253" x="7029450" y="1758950"/>
          <p14:tracePt t="32273" x="7092950" y="1758950"/>
          <p14:tracePt t="32293" x="7194550" y="1758950"/>
          <p14:tracePt t="32313" x="7296150" y="1752600"/>
          <p14:tracePt t="32333" x="7359650" y="1739900"/>
          <p14:tracePt t="32353" x="7454900" y="1727200"/>
          <p14:tracePt t="32372" x="7543800" y="1714500"/>
          <p14:tracePt t="32393" x="7600950" y="1701800"/>
          <p14:tracePt t="32412" x="7683500" y="1682750"/>
          <p14:tracePt t="32433" x="7766050" y="1670050"/>
          <p14:tracePt t="32453" x="7823200" y="1663700"/>
          <p14:tracePt t="32473" x="7905750" y="1657350"/>
          <p14:tracePt t="32493" x="7981950" y="1657350"/>
          <p14:tracePt t="32512" x="8039100" y="1651000"/>
          <p14:tracePt t="32533" x="8108950" y="1644650"/>
          <p14:tracePt t="32552" x="8159750" y="1631950"/>
          <p14:tracePt t="32573" x="8223250" y="1612900"/>
          <p14:tracePt t="32593" x="8293100" y="1587500"/>
          <p14:tracePt t="32613" x="8331200" y="1562100"/>
          <p14:tracePt t="32633" x="8375650" y="1511300"/>
          <p14:tracePt t="32653" x="8407400" y="1447800"/>
          <p14:tracePt t="32674" x="8413750" y="1397000"/>
          <p14:tracePt t="32692" x="8394700" y="1314450"/>
          <p14:tracePt t="32713" x="8350250" y="1238250"/>
          <p14:tracePt t="32732" x="8299450" y="1200150"/>
          <p14:tracePt t="32753" x="8210550" y="1162050"/>
          <p14:tracePt t="32773" x="8096250" y="1136650"/>
          <p14:tracePt t="32793" x="8013700" y="1136650"/>
          <p14:tracePt t="32813" x="7867650" y="1149350"/>
          <p14:tracePt t="32833" x="7708900" y="1181100"/>
          <p14:tracePt t="32853" x="7594600" y="1206500"/>
          <p14:tracePt t="32873" x="7429500" y="1263650"/>
          <p14:tracePt t="32893" x="7296150" y="1339850"/>
          <p14:tracePt t="32913" x="7219950" y="1403350"/>
          <p14:tracePt t="32933" x="7131050" y="1511300"/>
          <p14:tracePt t="32953" x="7073900" y="1625600"/>
          <p14:tracePt t="32973" x="7054850" y="1695450"/>
          <p14:tracePt t="32993" x="7061200" y="1790700"/>
          <p14:tracePt t="33013" x="7099300" y="1854200"/>
          <p14:tracePt t="33033" x="7143750" y="1898650"/>
          <p14:tracePt t="33053" x="7232650" y="1962150"/>
          <p14:tracePt t="33073" x="7346950" y="2032000"/>
          <p14:tracePt t="33093" x="7429500" y="2070100"/>
          <p14:tracePt t="33113" x="7562850" y="2114550"/>
          <p14:tracePt t="33133" x="7702550" y="2139950"/>
          <p14:tracePt t="33153" x="7791450" y="2146300"/>
          <p14:tracePt t="33173" x="7937500" y="2146300"/>
          <p14:tracePt t="33193" x="8070850" y="2133600"/>
          <p14:tracePt t="33213" x="8159750" y="2114550"/>
          <p14:tracePt t="33233" x="8267700" y="2063750"/>
          <p14:tracePt t="33253" x="8356600" y="2000250"/>
          <p14:tracePt t="33273" x="8401050" y="1949450"/>
          <p14:tracePt t="33293" x="8439150" y="1860550"/>
          <p14:tracePt t="33313" x="8445500" y="1752600"/>
          <p14:tracePt t="33333" x="8426450" y="1670050"/>
          <p14:tracePt t="33353" x="8382000" y="1536700"/>
          <p14:tracePt t="33373" x="8305800" y="1416050"/>
          <p14:tracePt t="33393" x="8248650" y="1346200"/>
          <p14:tracePt t="33413" x="8140700" y="1263650"/>
          <p14:tracePt t="33433" x="8007350" y="1212850"/>
          <p14:tracePt t="33453" x="7905750" y="1200150"/>
          <p14:tracePt t="33473" x="7727950" y="1200150"/>
          <p14:tracePt t="33493" x="7562850" y="1231900"/>
          <p14:tracePt t="33513" x="7461250" y="1270000"/>
          <p14:tracePt t="33533" x="7340600" y="1339850"/>
          <p14:tracePt t="33553" x="7258050" y="1447800"/>
          <p14:tracePt t="33573" x="7226300" y="1530350"/>
          <p14:tracePt t="33593" x="7213600" y="1663700"/>
          <p14:tracePt t="33613" x="7239000" y="1790700"/>
          <p14:tracePt t="33633" x="7283450" y="1854200"/>
          <p14:tracePt t="33653" x="7372350" y="1924050"/>
          <p14:tracePt t="33673" x="7486650" y="1974850"/>
          <p14:tracePt t="33693" x="7575550" y="1993900"/>
          <p14:tracePt t="33713" x="7721600" y="2000250"/>
          <p14:tracePt t="33733" x="7861300" y="2000250"/>
          <p14:tracePt t="33753" x="7950200" y="1981200"/>
          <p14:tracePt t="33773" x="8070850" y="1943100"/>
          <p14:tracePt t="33793" x="8166100" y="1866900"/>
          <p14:tracePt t="33813" x="8210550" y="1803400"/>
          <p14:tracePt t="33833" x="8242300" y="1689100"/>
          <p14:tracePt t="33853" x="8235950" y="1562100"/>
          <p14:tracePt t="33873" x="8216900" y="1479550"/>
          <p14:tracePt t="33893" x="8147050" y="1384300"/>
          <p14:tracePt t="33913" x="8045450" y="1333500"/>
          <p14:tracePt t="33933" x="7969250" y="1333500"/>
          <p14:tracePt t="33953" x="7842250" y="1371600"/>
          <p14:tracePt t="33973" x="7708900" y="1447800"/>
          <p14:tracePt t="33993" x="7632700" y="1517650"/>
          <p14:tracePt t="34013" x="7537450" y="1631950"/>
          <p14:tracePt t="34033" x="7467600" y="1733550"/>
          <p14:tracePt t="34053" x="7429500" y="1778000"/>
          <p14:tracePt t="34073" x="7397750" y="1822450"/>
          <p14:tracePt t="34093" x="7378700" y="1828800"/>
          <p14:tracePt t="34113" x="7366000" y="1835150"/>
          <p14:tracePt t="34133" x="7359650" y="1835150"/>
          <p14:tracePt t="34153" x="7359650" y="1841500"/>
          <p14:tracePt t="34173" x="7359650" y="1835150"/>
          <p14:tracePt t="34213" x="7366000" y="1828800"/>
          <p14:tracePt t="34457" x="7359650" y="1828800"/>
          <p14:tracePt t="34597" x="7366000" y="1822450"/>
          <p14:tracePt t="34733" x="7359650" y="1822450"/>
          <p14:tracePt t="34757" x="7353300" y="1822450"/>
          <p14:tracePt t="34777" x="7346950" y="1822450"/>
          <p14:tracePt t="34802" x="7346950" y="1828800"/>
          <p14:tracePt t="34818" x="7340600" y="1828800"/>
          <p14:tracePt t="34834" x="7334250" y="1828800"/>
          <p14:tracePt t="34845" x="7327900" y="1835150"/>
          <p14:tracePt t="34862" x="7321550" y="1835150"/>
          <p14:tracePt t="34878" x="7308850" y="1841500"/>
          <p14:tracePt t="34894" x="7302500" y="1847850"/>
          <p14:tracePt t="34914" x="7283450" y="1854200"/>
          <p14:tracePt t="34933" x="7270750" y="1860550"/>
          <p14:tracePt t="34953" x="7251700" y="1860550"/>
          <p14:tracePt t="34973" x="7239000" y="1860550"/>
          <p14:tracePt t="34993" x="7226300" y="1860550"/>
          <p14:tracePt t="35013" x="7213600" y="1847850"/>
          <p14:tracePt t="35033" x="7200900" y="1828800"/>
          <p14:tracePt t="35053" x="7194550" y="1790700"/>
          <p14:tracePt t="35073" x="7194550" y="1752600"/>
          <p14:tracePt t="35074" x="7194550" y="1727200"/>
          <p14:tracePt t="35093" x="7207250" y="1682750"/>
          <p14:tracePt t="35113" x="7232650" y="1593850"/>
          <p14:tracePt t="35133" x="7258050" y="1536700"/>
          <p14:tracePt t="35154" x="7334250" y="1416050"/>
          <p14:tracePt t="35173" x="7378700" y="1358900"/>
          <p14:tracePt t="35193" x="7435850" y="1314450"/>
          <p14:tracePt t="35213" x="7537450" y="1257300"/>
          <p14:tracePt t="35232" x="7645400" y="1219200"/>
          <p14:tracePt t="35253" x="7715250" y="1206500"/>
          <p14:tracePt t="35273" x="7804150" y="1200150"/>
          <p14:tracePt t="35292" x="7880350" y="1219200"/>
          <p14:tracePt t="35313" x="7918450" y="1244600"/>
          <p14:tracePt t="35332" x="7969250" y="1301750"/>
          <p14:tracePt t="35353" x="8001000" y="1352550"/>
          <p14:tracePt t="35372" x="8013700" y="1384300"/>
          <p14:tracePt t="35392" x="8032750" y="1409700"/>
          <p14:tracePt t="35413" x="8039100" y="1416050"/>
          <p14:tracePt t="35452" x="8039100" y="1409700"/>
          <p14:tracePt t="35472" x="8020050" y="1390650"/>
          <p14:tracePt t="35493" x="8001000" y="1365250"/>
          <p14:tracePt t="35513" x="7956550" y="1314450"/>
          <p14:tracePt t="35532" x="7893050" y="1270000"/>
          <p14:tracePt t="35553" x="7842250" y="1250950"/>
          <p14:tracePt t="35572" x="7759700" y="1231900"/>
          <p14:tracePt t="35574" x="7727950" y="1231900"/>
          <p14:tracePt t="35593" x="7664450" y="1238250"/>
          <p14:tracePt t="35612" x="7600950" y="1257300"/>
          <p14:tracePt t="35632" x="7493000" y="1301750"/>
          <p14:tracePt t="35652" x="7397750" y="1377950"/>
          <p14:tracePt t="35673" x="7334250" y="1447800"/>
          <p14:tracePt t="35693" x="7264400" y="1562100"/>
          <p14:tracePt t="35712" x="7207250" y="1676400"/>
          <p14:tracePt t="35732" x="7181850" y="1739900"/>
          <p14:tracePt t="35752" x="7150100" y="1816100"/>
          <p14:tracePt t="35772" x="7131050" y="1854200"/>
          <p14:tracePt t="35812" x="7124700" y="1822450"/>
          <p14:tracePt t="35833" x="7131050" y="1752600"/>
          <p14:tracePt t="35853" x="7156450" y="1689100"/>
          <p14:tracePt t="35872" x="7213600" y="1581150"/>
          <p14:tracePt t="35892" x="7302500" y="1485900"/>
          <p14:tracePt t="35913" x="7378700" y="1441450"/>
          <p14:tracePt t="35932" x="7512050" y="1397000"/>
          <p14:tracePt t="35952" x="7639050" y="1377950"/>
          <p14:tracePt t="35972" x="7708900" y="1377950"/>
          <p14:tracePt t="35992" x="7778750" y="1384300"/>
          <p14:tracePt t="36012" x="7823200" y="1390650"/>
          <p14:tracePt t="36032" x="7835900" y="1390650"/>
          <p14:tracePt t="36053" x="7842250" y="1390650"/>
          <p14:tracePt t="36072" x="7848600" y="1390650"/>
          <p14:tracePt t="36118" x="7842250" y="1390650"/>
          <p14:tracePt t="36138" x="7835900" y="1384300"/>
          <p14:tracePt t="36154" x="7835900" y="1377950"/>
          <p14:tracePt t="36170" x="7829550" y="1371600"/>
          <p14:tracePt t="36186" x="7823200" y="1365250"/>
          <p14:tracePt t="36192" x="7816850" y="1358900"/>
          <p14:tracePt t="36212" x="7804150" y="1352550"/>
          <p14:tracePt t="36232" x="7772400" y="1346200"/>
          <p14:tracePt t="36252" x="7721600" y="1352550"/>
          <p14:tracePt t="36272" x="7677150" y="1365250"/>
          <p14:tracePt t="36292" x="7594600" y="1390650"/>
          <p14:tracePt t="36312" x="7537450" y="1416050"/>
          <p14:tracePt t="36332" x="7448550" y="1473200"/>
          <p14:tracePt t="36352" x="7372350" y="1543050"/>
          <p14:tracePt t="36372" x="7321550" y="1587500"/>
          <p14:tracePt t="36392" x="7258050" y="1651000"/>
          <p14:tracePt t="36413" x="7213600" y="1695450"/>
          <p14:tracePt t="36432" x="7188200" y="1708150"/>
          <p14:tracePt t="36452" x="7169150" y="1714500"/>
          <p14:tracePt t="36472" x="7162800" y="1714500"/>
          <p14:tracePt t="36492" x="7162800" y="1695450"/>
          <p14:tracePt t="36512" x="7181850" y="1670050"/>
          <p14:tracePt t="36532" x="7219950" y="1625600"/>
          <p14:tracePt t="36552" x="7245350" y="1587500"/>
          <p14:tracePt t="36572" x="7302500" y="1517650"/>
          <p14:tracePt t="36574" x="7327900" y="1498600"/>
          <p14:tracePt t="36592" x="7372350" y="1454150"/>
          <p14:tracePt t="36612" x="7429500" y="1409700"/>
          <p14:tracePt t="36632" x="7512050" y="1358900"/>
          <p14:tracePt t="36652" x="7607300" y="1327150"/>
          <p14:tracePt t="36673" x="7658100" y="1320800"/>
          <p14:tracePt t="36693" x="7721600" y="1320800"/>
          <p14:tracePt t="36712" x="7759700" y="1320800"/>
          <p14:tracePt t="36732" x="7766050" y="1320800"/>
          <p14:tracePt t="36778" x="7766050" y="1327150"/>
          <p14:tracePt t="36795" x="7759700" y="1320800"/>
          <p14:tracePt t="36813" x="7753350" y="1320800"/>
          <p14:tracePt t="36832" x="7753350" y="1314450"/>
          <p14:tracePt t="36852" x="7747000" y="1308100"/>
          <p14:tracePt t="36872" x="7740650" y="1301750"/>
          <p14:tracePt t="36892" x="7721600" y="1289050"/>
          <p14:tracePt t="36913" x="7696200" y="1295400"/>
          <p14:tracePt t="36932" x="7626350" y="1314450"/>
          <p14:tracePt t="36952" x="7518400" y="1358900"/>
          <p14:tracePt t="36972" x="7423150" y="1403350"/>
          <p14:tracePt t="36992" x="7258050" y="1473200"/>
          <p14:tracePt t="37012" x="7105650" y="1543050"/>
          <p14:tracePt t="37032" x="7016750" y="1587500"/>
          <p14:tracePt t="37052" x="6921500" y="1631950"/>
          <p14:tracePt t="37072" x="6851650" y="1670050"/>
          <p14:tracePt t="37092" x="6819900" y="1682750"/>
          <p14:tracePt t="37112" x="6794500" y="1689100"/>
          <p14:tracePt t="37132" x="6794500" y="1695450"/>
          <p14:tracePt t="37155" x="6800850" y="1695450"/>
          <p14:tracePt t="37172" x="6807200" y="1695450"/>
          <p14:tracePt t="37192" x="6819900" y="1695450"/>
          <p14:tracePt t="37212" x="6832600" y="1695450"/>
          <p14:tracePt t="37232" x="6838950" y="1695450"/>
          <p14:tracePt t="37275" x="6832600" y="1695450"/>
          <p14:tracePt t="37292" x="6819900" y="1695450"/>
          <p14:tracePt t="37312" x="6794500" y="1695450"/>
          <p14:tracePt t="37332" x="6781800" y="1689100"/>
          <p14:tracePt t="37352" x="6762750" y="1670050"/>
          <p14:tracePt t="37372" x="6762750" y="1631950"/>
          <p14:tracePt t="37392" x="6781800" y="1600200"/>
          <p14:tracePt t="37412" x="6864350" y="1536700"/>
          <p14:tracePt t="37432" x="7004050" y="1460500"/>
          <p14:tracePt t="37452" x="7124700" y="1416050"/>
          <p14:tracePt t="37472" x="7315200" y="1352550"/>
          <p14:tracePt t="37492" x="7512050" y="1314450"/>
          <p14:tracePt t="37512" x="7626350" y="1301750"/>
          <p14:tracePt t="37532" x="7753350" y="1301750"/>
          <p14:tracePt t="37552" x="7829550" y="1314450"/>
          <p14:tracePt t="37572" x="7854950" y="1320800"/>
          <p14:tracePt t="37592" x="7874000" y="1327150"/>
          <p14:tracePt t="37632" x="7867650" y="1333500"/>
          <p14:tracePt t="37652" x="7861300" y="1333500"/>
          <p14:tracePt t="37703" x="7861300" y="1327150"/>
          <p14:tracePt t="37823" x="7848600" y="1333500"/>
          <p14:tracePt t="37830" x="7842250" y="1339850"/>
          <p14:tracePt t="37839" x="7835900" y="1339850"/>
          <p14:tracePt t="37852" x="7823200" y="1346200"/>
          <p14:tracePt t="37872" x="7772400" y="1371600"/>
          <p14:tracePt t="37892" x="7683500" y="1403350"/>
          <p14:tracePt t="37912" x="7588250" y="1422400"/>
          <p14:tracePt t="37932" x="7391400" y="1460500"/>
          <p14:tracePt t="37952" x="7118350" y="1504950"/>
          <p14:tracePt t="37972" x="6889750" y="1549400"/>
          <p14:tracePt t="37992" x="6502400" y="1612900"/>
          <p14:tracePt t="38012" x="6051550" y="1689100"/>
          <p14:tracePt t="38032" x="5715000" y="1739900"/>
          <p14:tracePt t="38052" x="5207000" y="1809750"/>
          <p14:tracePt t="38072" x="4705350" y="1854200"/>
          <p14:tracePt t="38092" x="4394200" y="1866900"/>
          <p14:tracePt t="38112" x="3937000" y="1873250"/>
          <p14:tracePt t="38132" x="3511550" y="1854200"/>
          <p14:tracePt t="38152" x="3251200" y="1835150"/>
          <p14:tracePt t="38172" x="2901950" y="1803400"/>
          <p14:tracePt t="38192" x="2597150" y="1752600"/>
          <p14:tracePt t="38212" x="2406650" y="1708150"/>
          <p14:tracePt t="38232" x="2171700" y="1644650"/>
          <p14:tracePt t="38252" x="1981200" y="1581150"/>
          <p14:tracePt t="38272" x="1885950" y="1543050"/>
          <p14:tracePt t="38292" x="1765300" y="1504950"/>
          <p14:tracePt t="38312" x="1670050" y="1479550"/>
          <p14:tracePt t="38332" x="1619250" y="1466850"/>
          <p14:tracePt t="38352" x="1543050" y="1466850"/>
          <p14:tracePt t="38372" x="1479550" y="1479550"/>
          <p14:tracePt t="38392" x="1441450" y="1492250"/>
          <p14:tracePt t="38412" x="1390650" y="1511300"/>
          <p14:tracePt t="38432" x="1346200" y="1543050"/>
          <p14:tracePt t="38452" x="1320800" y="1562100"/>
          <p14:tracePt t="38472" x="1289050" y="1587500"/>
          <p14:tracePt t="38492" x="1263650" y="1606550"/>
          <p14:tracePt t="38512" x="1250950" y="1619250"/>
          <p14:tracePt t="38532" x="1238250" y="1631950"/>
          <p14:tracePt t="38552" x="1231900" y="1638300"/>
          <p14:tracePt t="38572" x="1225550" y="1644650"/>
          <p14:tracePt t="38592" x="1212850" y="1651000"/>
          <p14:tracePt t="38612" x="1200150" y="1663700"/>
          <p14:tracePt t="38632" x="1193800" y="1670050"/>
          <p14:tracePt t="38652" x="1181100" y="1676400"/>
          <p14:tracePt t="38672" x="1181100" y="1682750"/>
          <p14:tracePt t="38692" x="1174750" y="1689100"/>
          <p14:tracePt t="38732" x="1174750" y="1695450"/>
          <p14:tracePt t="38779" x="1181100" y="1689100"/>
          <p14:tracePt t="38783" x="1181100" y="1682750"/>
          <p14:tracePt t="38792" x="1181100" y="1676400"/>
          <p14:tracePt t="38812" x="1187450" y="1663700"/>
          <p14:tracePt t="38832" x="1206500" y="1619250"/>
          <p14:tracePt t="38852" x="1244600" y="1568450"/>
          <p14:tracePt t="38872" x="1282700" y="1530350"/>
          <p14:tracePt t="38892" x="1352550" y="1473200"/>
          <p14:tracePt t="38912" x="1428750" y="1422400"/>
          <p14:tracePt t="38932" x="1479550" y="1403350"/>
          <p14:tracePt t="38952" x="1543050" y="1377950"/>
          <p14:tracePt t="38972" x="1587500" y="1358900"/>
          <p14:tracePt t="38992" x="1612900" y="1346200"/>
          <p14:tracePt t="39012" x="1638300" y="1333500"/>
          <p14:tracePt t="39032" x="1663700" y="1320800"/>
          <p14:tracePt t="39052" x="1676400" y="1314450"/>
          <p14:tracePt t="39072" x="1695450" y="1301750"/>
          <p14:tracePt t="39092" x="1701800" y="1295400"/>
          <p14:tracePt t="39112" x="1708150" y="1289050"/>
          <p14:tracePt t="39132" x="1714500" y="1282700"/>
          <p14:tracePt t="39152" x="1720850" y="1282700"/>
          <p14:tracePt t="39207" x="1714500" y="1282700"/>
          <p14:tracePt t="39219" x="1701800" y="1282700"/>
          <p14:tracePt t="39235" x="1695450" y="1282700"/>
          <p14:tracePt t="39243" x="1689100" y="1282700"/>
          <p14:tracePt t="39252" x="1676400" y="1282700"/>
          <p14:tracePt t="39272" x="1638300" y="1289050"/>
          <p14:tracePt t="39292" x="1606550" y="1308100"/>
          <p14:tracePt t="39312" x="1543050" y="1333500"/>
          <p14:tracePt t="39332" x="1460500" y="1371600"/>
          <p14:tracePt t="39352" x="1403350" y="1397000"/>
          <p14:tracePt t="39372" x="1320800" y="1441450"/>
          <p14:tracePt t="39392" x="1263650" y="1466850"/>
          <p14:tracePt t="39412" x="1193800" y="1492250"/>
          <p14:tracePt t="39432" x="1174750" y="1492250"/>
          <p14:tracePt t="39576" x="908050" y="1409700"/>
          <p14:tracePt t="39579" x="901700" y="1409700"/>
          <p14:tracePt t="39592" x="895350" y="1403350"/>
          <p14:tracePt t="39612" x="876300" y="1384300"/>
          <p14:tracePt t="39632" x="863600" y="1371600"/>
          <p14:tracePt t="39652" x="844550" y="1371600"/>
          <p14:tracePt t="39673" x="825500" y="1371600"/>
          <p14:tracePt t="39692" x="806450" y="1377950"/>
          <p14:tracePt t="39712" x="781050" y="1384300"/>
          <p14:tracePt t="39732" x="749300" y="1397000"/>
          <p14:tracePt t="39752" x="736600" y="1403350"/>
          <p14:tracePt t="39772" x="717550" y="1403350"/>
          <p14:tracePt t="39792" x="704850" y="1409700"/>
          <p14:tracePt t="39812" x="704850" y="1416050"/>
          <p14:tracePt t="39832" x="704850" y="1422400"/>
          <p14:tracePt t="39852" x="717550" y="1435100"/>
          <p14:tracePt t="39872" x="736600" y="1441450"/>
          <p14:tracePt t="39892" x="762000" y="1435100"/>
          <p14:tracePt t="39912" x="781050" y="1409700"/>
          <p14:tracePt t="39932" x="787400" y="1384300"/>
          <p14:tracePt t="39952" x="781050" y="1352550"/>
          <p14:tracePt t="39972" x="762000" y="1333500"/>
          <p14:tracePt t="39992" x="749300" y="1327150"/>
          <p14:tracePt t="40012" x="723900" y="1339850"/>
          <p14:tracePt t="40032" x="704850" y="1371600"/>
          <p14:tracePt t="40052" x="698500" y="1397000"/>
          <p14:tracePt t="40072" x="698500" y="1422400"/>
          <p14:tracePt t="40092" x="717550" y="1435100"/>
          <p14:tracePt t="40112" x="730250" y="1422400"/>
          <p14:tracePt t="40132" x="736600" y="1397000"/>
          <p14:tracePt t="40152" x="742950" y="1371600"/>
          <p14:tracePt t="40172" x="742950" y="1358900"/>
          <p14:tracePt t="40191" x="736600" y="1346200"/>
          <p14:tracePt t="40232" x="742950" y="1352550"/>
          <p14:tracePt t="40252" x="749300" y="1358900"/>
          <p14:tracePt t="40272" x="768350" y="1358900"/>
          <p14:tracePt t="40292" x="781050" y="1352550"/>
          <p14:tracePt t="40312" x="787400" y="1339850"/>
          <p14:tracePt t="40332" x="787400" y="1327150"/>
          <p14:tracePt t="40372" x="781050" y="1320800"/>
          <p14:tracePt t="40392" x="774700" y="1327150"/>
          <p14:tracePt t="40412" x="774700" y="1339850"/>
          <p14:tracePt t="40432" x="774700" y="1352550"/>
          <p14:tracePt t="40452" x="787400" y="1358900"/>
          <p14:tracePt t="40472" x="793750" y="1358900"/>
          <p14:tracePt t="40492" x="793750" y="1352550"/>
          <p14:tracePt t="40512" x="774700" y="1346200"/>
          <p14:tracePt t="40532" x="762000" y="1346200"/>
          <p14:tracePt t="40552" x="736600" y="1358900"/>
          <p14:tracePt t="40572" x="723900" y="1371600"/>
          <p14:tracePt t="40592" x="717550" y="1384300"/>
          <p14:tracePt t="40612" x="717550" y="1397000"/>
          <p14:tracePt t="40632" x="723900" y="1397000"/>
          <p14:tracePt t="40651" x="736600" y="1390650"/>
          <p14:tracePt t="40672" x="742950" y="1377950"/>
          <p14:tracePt t="40692" x="742950" y="1371600"/>
          <p14:tracePt t="40711" x="736600" y="1371600"/>
          <p14:tracePt t="40731" x="730250" y="1371600"/>
          <p14:tracePt t="40752" x="717550" y="1384300"/>
          <p14:tracePt t="40772" x="711200" y="1384300"/>
          <p14:tracePt t="40828" x="717550" y="1384300"/>
          <p14:tracePt t="40851" x="723900" y="1384300"/>
          <p14:tracePt t="40888" x="730250" y="1377950"/>
          <p14:tracePt t="40928" x="730250" y="1371600"/>
          <p14:tracePt t="40956" x="736600" y="1371600"/>
          <p14:tracePt t="40996" x="742950" y="1365250"/>
          <p14:tracePt t="41116" x="749300" y="1365250"/>
          <p14:tracePt t="41128" x="762000" y="1358900"/>
          <p14:tracePt t="41143" x="774700" y="1352550"/>
          <p14:tracePt t="41152" x="781050" y="1352550"/>
          <p14:tracePt t="41171" x="806450" y="1339850"/>
          <p14:tracePt t="41191" x="857250" y="1320800"/>
          <p14:tracePt t="41212" x="939800" y="1301750"/>
          <p14:tracePt t="41231" x="1009650" y="1289050"/>
          <p14:tracePt t="41251" x="1130300" y="1282700"/>
          <p14:tracePt t="41272" x="1244600" y="1276350"/>
          <p14:tracePt t="41291" x="1314450" y="1276350"/>
          <p14:tracePt t="41311" x="1403350" y="1282700"/>
          <p14:tracePt t="41332" x="1466850" y="1282700"/>
          <p14:tracePt t="41351" x="1504950" y="1282700"/>
          <p14:tracePt t="41371" x="1536700" y="1282700"/>
          <p14:tracePt t="41391" x="1549400" y="1282700"/>
          <p14:tracePt t="41412" x="1555750" y="1282700"/>
          <p14:tracePt t="41451" x="1555750" y="1289050"/>
          <p14:tracePt t="41471" x="1549400" y="1289050"/>
          <p14:tracePt t="41491" x="1543050" y="1295400"/>
          <p14:tracePt t="41511" x="1543050" y="1270000"/>
          <p14:tracePt t="42735" x="0" y="0"/>
        </p14:tracePtLst>
        <p14:tracePtLst>
          <p14:tracePt t="51003" x="7639050" y="1219200"/>
          <p14:tracePt t="52156" x="7505700" y="520700"/>
          <p14:tracePt t="52169" x="7524750" y="546100"/>
          <p14:tracePt t="52190" x="7550150" y="577850"/>
          <p14:tracePt t="52209" x="7594600" y="660400"/>
          <p14:tracePt t="52230" x="7613650" y="749300"/>
          <p14:tracePt t="52250" x="7626350" y="793750"/>
          <p14:tracePt t="52269" x="7639050" y="844550"/>
          <p14:tracePt t="52289" x="7645400" y="889000"/>
          <p14:tracePt t="52309" x="7645400" y="920750"/>
          <p14:tracePt t="52329" x="7639050" y="965200"/>
          <p14:tracePt t="52349" x="7632700" y="990600"/>
          <p14:tracePt t="52369" x="7632700" y="1028700"/>
          <p14:tracePt t="52389" x="7626350" y="1060450"/>
          <p14:tracePt t="52409" x="7626350" y="1079500"/>
          <p14:tracePt t="52430" x="7613650" y="1111250"/>
          <p14:tracePt t="52449" x="7594600" y="1130300"/>
          <p14:tracePt t="52469" x="7581900" y="1143000"/>
          <p14:tracePt t="52489" x="7562850" y="1162050"/>
          <p14:tracePt t="52509" x="7531100" y="1181100"/>
          <p14:tracePt t="52529" x="7512050" y="1193800"/>
          <p14:tracePt t="52550" x="7486650" y="1206500"/>
          <p14:tracePt t="52569" x="7467600" y="1225550"/>
          <p14:tracePt t="52589" x="7454900" y="1244600"/>
          <p14:tracePt t="52609" x="7448550" y="1263650"/>
          <p14:tracePt t="52629" x="7448550" y="1282700"/>
          <p14:tracePt t="52649" x="7448550" y="1289050"/>
          <p14:tracePt t="52669" x="7454900" y="1301750"/>
          <p14:tracePt t="52689" x="7467600" y="1314450"/>
          <p14:tracePt t="52709" x="7473950" y="1320800"/>
          <p14:tracePt t="52729" x="7480300" y="1320800"/>
          <p14:tracePt t="52749" x="7486650" y="1308100"/>
          <p14:tracePt t="52789" x="7480300" y="1301750"/>
          <p14:tracePt t="52816" x="7473950" y="1301750"/>
          <p14:tracePt t="52832" x="7467600" y="1301750"/>
          <p14:tracePt t="52849" x="7461250" y="1295400"/>
          <p14:tracePt t="52892" x="7461250" y="1289050"/>
          <p14:tracePt t="52904" x="7461250" y="1282700"/>
          <p14:tracePt t="52912" x="7467600" y="1282700"/>
          <p14:tracePt t="52929" x="7473950" y="1270000"/>
          <p14:tracePt t="52949" x="7486650" y="1257300"/>
          <p14:tracePt t="52969" x="7499350" y="1244600"/>
          <p14:tracePt t="52989" x="7512050" y="1238250"/>
          <p14:tracePt t="53009" x="7518400" y="1231900"/>
          <p14:tracePt t="53029" x="7531100" y="1219200"/>
          <p14:tracePt t="53049" x="7537450" y="1212850"/>
          <p14:tracePt t="53069" x="7537450" y="1206500"/>
          <p14:tracePt t="53089" x="7543800" y="1187450"/>
          <p14:tracePt t="53109" x="7543800" y="1174750"/>
          <p14:tracePt t="53160" x="7537450" y="1174750"/>
          <p14:tracePt t="53176" x="7537450" y="1181100"/>
          <p14:tracePt t="53192" x="7531100" y="1187450"/>
          <p14:tracePt t="53208" x="7531100" y="1193800"/>
          <p14:tracePt t="53212" x="7524750" y="1200150"/>
          <p14:tracePt t="53229" x="7518400" y="1206500"/>
          <p14:tracePt t="53249" x="7512050" y="1219200"/>
          <p14:tracePt t="53269" x="7499350" y="1231900"/>
          <p14:tracePt t="53289" x="7486650" y="1244600"/>
          <p14:tracePt t="53309" x="7480300" y="1250950"/>
          <p14:tracePt t="53329" x="7467600" y="1250950"/>
          <p14:tracePt t="53349" x="7467600" y="1238250"/>
          <p14:tracePt t="53369" x="7467600" y="1225550"/>
          <p14:tracePt t="53389" x="7480300" y="1212850"/>
          <p14:tracePt t="53409" x="7486650" y="1193800"/>
          <p14:tracePt t="53430" x="7499350" y="1181100"/>
          <p14:tracePt t="53449" x="7505700" y="1162050"/>
          <p14:tracePt t="53489" x="7505700" y="1155700"/>
          <p14:tracePt t="53509" x="7499350" y="1149350"/>
          <p14:tracePt t="53529" x="7493000" y="1136650"/>
          <p14:tracePt t="53549" x="7486650" y="1123950"/>
          <p14:tracePt t="53569" x="7486650" y="1098550"/>
          <p14:tracePt t="53589" x="7486650" y="1066800"/>
          <p14:tracePt t="53609" x="7486650" y="1041400"/>
          <p14:tracePt t="53629" x="7493000" y="1022350"/>
          <p14:tracePt t="53649" x="7505700" y="1016000"/>
          <p14:tracePt t="53669" x="7518400" y="1016000"/>
          <p14:tracePt t="53689" x="7531100" y="1035050"/>
          <p14:tracePt t="53709" x="7537450" y="1054100"/>
          <p14:tracePt t="53729" x="7543800" y="1066800"/>
          <p14:tracePt t="53749" x="7550150" y="1079500"/>
          <p14:tracePt t="53769" x="7550150" y="1085850"/>
          <p14:tracePt t="53816" x="7543800" y="1079500"/>
          <p14:tracePt t="53829" x="7531100" y="1073150"/>
          <p14:tracePt t="53849" x="7518400" y="1066800"/>
          <p14:tracePt t="53869" x="7499350" y="1060450"/>
          <p14:tracePt t="53889" x="7486650" y="1060450"/>
          <p14:tracePt t="53909" x="7473950" y="1066800"/>
          <p14:tracePt t="53929" x="7454900" y="1079500"/>
          <p14:tracePt t="53949" x="7442200" y="1092200"/>
          <p14:tracePt t="53969" x="7429500" y="1098550"/>
          <p14:tracePt t="54009" x="7429500" y="1092200"/>
          <p14:tracePt t="54029" x="7442200" y="1073150"/>
          <p14:tracePt t="54049" x="7448550" y="1060450"/>
          <p14:tracePt t="54069" x="7454900" y="1060450"/>
          <p14:tracePt t="54089" x="7473950" y="1060450"/>
          <p14:tracePt t="54109" x="7480300" y="1079500"/>
          <p14:tracePt t="54129" x="7480300" y="1092200"/>
          <p14:tracePt t="54149" x="7486650" y="1111250"/>
          <p14:tracePt t="54169" x="7480300" y="1117600"/>
          <p14:tracePt t="54189" x="7480300" y="1123950"/>
          <p14:tracePt t="54209" x="7473950" y="1130300"/>
          <p14:tracePt t="54229" x="7473950" y="1123950"/>
          <p14:tracePt t="54249" x="7473950" y="1117600"/>
          <p14:tracePt t="54269" x="7480300" y="1104900"/>
          <p14:tracePt t="54289" x="7480300" y="1092200"/>
          <p14:tracePt t="54364" x="7480300" y="1085850"/>
          <p14:tracePt t="54380" x="7473950" y="1079500"/>
          <p14:tracePt t="54389" x="7467600" y="1066800"/>
          <p14:tracePt t="54409" x="7448550" y="1009650"/>
          <p14:tracePt t="54429" x="7423150" y="939800"/>
          <p14:tracePt t="54449" x="7378700" y="812800"/>
          <p14:tracePt t="54469" x="7327900" y="673100"/>
          <p14:tracePt t="54489" x="7302500" y="603250"/>
          <p14:tracePt t="54509" x="7270750" y="514350"/>
          <p14:tracePt t="54529" x="7251700" y="450850"/>
          <p14:tracePt t="54549" x="7245350" y="425450"/>
          <p14:tracePt t="54589" x="7239000" y="438150"/>
          <p14:tracePt t="54609" x="7245350" y="469900"/>
          <p14:tracePt t="54629" x="7264400" y="552450"/>
          <p14:tracePt t="54649" x="7289800" y="673100"/>
          <p14:tracePt t="54669" x="7296150" y="749300"/>
          <p14:tracePt t="54689" x="7302500" y="844550"/>
          <p14:tracePt t="54709" x="7302500" y="889000"/>
          <p14:tracePt t="54729" x="7308850" y="908050"/>
          <p14:tracePt t="54749" x="7327900" y="933450"/>
          <p14:tracePt t="54769" x="7340600" y="958850"/>
          <p14:tracePt t="54789" x="7353300" y="971550"/>
          <p14:tracePt t="54809" x="7372350" y="990600"/>
          <p14:tracePt t="54829" x="7391400" y="1003300"/>
          <p14:tracePt t="54849" x="7397750" y="1009650"/>
          <p14:tracePt t="54869" x="7404100" y="1003300"/>
          <p14:tracePt t="54889" x="7404100" y="958850"/>
          <p14:tracePt t="54909" x="7429500" y="895350"/>
          <p14:tracePt t="54929" x="7486650" y="806450"/>
          <p14:tracePt t="54949" x="7531100" y="768350"/>
          <p14:tracePt t="54969" x="7543800" y="787400"/>
          <p14:tracePt t="54989" x="7550150" y="812800"/>
          <p14:tracePt t="55009" x="7562850" y="819150"/>
          <p14:tracePt t="55029" x="7569200" y="819150"/>
          <p14:tracePt t="55049" x="7581900" y="819150"/>
          <p14:tracePt t="55069" x="7575550" y="838200"/>
          <p14:tracePt t="55089" x="7562850" y="863600"/>
          <p14:tracePt t="55109" x="7524750" y="901700"/>
          <p14:tracePt t="55129" x="7493000" y="939800"/>
          <p14:tracePt t="55149" x="7467600" y="965200"/>
          <p14:tracePt t="55169" x="7435850" y="996950"/>
          <p14:tracePt t="55189" x="7410450" y="1022350"/>
          <p14:tracePt t="55297" x="7264400" y="1295400"/>
          <p14:tracePt t="55305" x="7251700" y="1352550"/>
          <p14:tracePt t="55309" x="7239000" y="1409700"/>
          <p14:tracePt t="55329" x="7213600" y="1549400"/>
          <p14:tracePt t="55349" x="7181850" y="1752600"/>
          <p14:tracePt t="55369" x="7169150" y="1911350"/>
          <p14:tracePt t="55389" x="7175500" y="1987550"/>
          <p14:tracePt t="55409" x="7213600" y="2063750"/>
          <p14:tracePt t="55429" x="7251700" y="2095500"/>
          <p14:tracePt t="55449" x="7321550" y="2095500"/>
          <p14:tracePt t="55469" x="7397750" y="2051050"/>
          <p14:tracePt t="55489" x="7448550" y="2000250"/>
          <p14:tracePt t="55509" x="7505700" y="1892300"/>
          <p14:tracePt t="55529" x="7543800" y="1758950"/>
          <p14:tracePt t="55549" x="7556500" y="1663700"/>
          <p14:tracePt t="55569" x="7543800" y="1511300"/>
          <p14:tracePt t="55589" x="7505700" y="1371600"/>
          <p14:tracePt t="55609" x="7461250" y="1301750"/>
          <p14:tracePt t="55629" x="7385050" y="1238250"/>
          <p14:tracePt t="55649" x="7302500" y="1238250"/>
          <p14:tracePt t="55669" x="7258050" y="1263650"/>
          <p14:tracePt t="55689" x="7194550" y="1365250"/>
          <p14:tracePt t="55709" x="7143750" y="1536700"/>
          <p14:tracePt t="55729" x="7118350" y="1670050"/>
          <p14:tracePt t="55749" x="7112000" y="1866900"/>
          <p14:tracePt t="55769" x="7137400" y="2012950"/>
          <p14:tracePt t="55789" x="7169150" y="2076450"/>
          <p14:tracePt t="55809" x="7232650" y="2133600"/>
          <p14:tracePt t="55829" x="7302500" y="2152650"/>
          <p14:tracePt t="55849" x="7346950" y="2133600"/>
          <p14:tracePt t="55869" x="7423150" y="2070100"/>
          <p14:tracePt t="55889" x="7480300" y="1968500"/>
          <p14:tracePt t="55909" x="7512050" y="1879600"/>
          <p14:tracePt t="55929" x="7537450" y="1720850"/>
          <p14:tracePt t="55949" x="7531100" y="1555750"/>
          <p14:tracePt t="55969" x="7512050" y="1466850"/>
          <p14:tracePt t="55989" x="7454900" y="1377950"/>
          <p14:tracePt t="56009" x="7372350" y="1346200"/>
          <p14:tracePt t="56029" x="7315200" y="1352550"/>
          <p14:tracePt t="56049" x="7232650" y="1403350"/>
          <p14:tracePt t="56069" x="7162800" y="1511300"/>
          <p14:tracePt t="56089" x="7124700" y="1606550"/>
          <p14:tracePt t="56109" x="7080250" y="1765300"/>
          <p14:tracePt t="56129" x="7054850" y="1924050"/>
          <p14:tracePt t="56149" x="7054850" y="2019300"/>
          <p14:tracePt t="56169" x="7067550" y="2152650"/>
          <p14:tracePt t="56189" x="7099300" y="2247900"/>
          <p14:tracePt t="56209" x="7124700" y="2286000"/>
          <p14:tracePt t="56229" x="7169150" y="2324100"/>
          <p14:tracePt t="56249" x="7207250" y="2324100"/>
          <p14:tracePt t="56269" x="7232650" y="2311400"/>
          <p14:tracePt t="56289" x="7264400" y="2279650"/>
          <p14:tracePt t="56309" x="7289800" y="2247900"/>
          <p14:tracePt t="56329" x="7302500" y="2235200"/>
          <p14:tracePt t="56349" x="7315200" y="2228850"/>
          <p14:tracePt t="56369" x="7327900" y="2228850"/>
          <p14:tracePt t="56409" x="7340600" y="2228850"/>
          <p14:tracePt t="56429" x="7346950" y="2228850"/>
          <p14:tracePt t="56449" x="7353300" y="2228850"/>
          <p14:tracePt t="56489" x="7340600" y="2235200"/>
          <p14:tracePt t="56509" x="7327900" y="2235200"/>
          <p14:tracePt t="56529" x="7321550" y="2235200"/>
          <p14:tracePt t="56609" x="7321550" y="2228850"/>
          <p14:tracePt t="56625" x="7315200" y="2222500"/>
          <p14:tracePt t="56641" x="7315200" y="2216150"/>
          <p14:tracePt t="56657" x="7308850" y="2209800"/>
          <p14:tracePt t="56669" x="7302500" y="2203450"/>
          <p14:tracePt t="56689" x="7302500" y="2197100"/>
          <p14:tracePt t="56770" x="7308850" y="2197100"/>
          <p14:tracePt t="56814" x="7302500" y="2190750"/>
          <p14:tracePt t="56830" x="7302500" y="2184400"/>
          <p14:tracePt t="56845" x="7302500" y="2178050"/>
          <p14:tracePt t="56849" x="7302500" y="2171700"/>
          <p14:tracePt t="56869" x="7302500" y="2159000"/>
          <p14:tracePt t="56889" x="7302500" y="2120900"/>
          <p14:tracePt t="56910" x="7302500" y="2070100"/>
          <p14:tracePt t="56929" x="7302500" y="2032000"/>
          <p14:tracePt t="56949" x="7302500" y="1987550"/>
          <p14:tracePt t="56969" x="7302500" y="1955800"/>
          <p14:tracePt t="56989" x="7302500" y="1924050"/>
          <p14:tracePt t="57009" x="7308850" y="1879600"/>
          <p14:tracePt t="57029" x="7315200" y="1847850"/>
          <p14:tracePt t="57048" x="7315200" y="1803400"/>
          <p14:tracePt t="57069" x="7315200" y="1778000"/>
          <p14:tracePt t="57088" x="7308850" y="1765300"/>
          <p14:tracePt t="57109" x="7308850" y="1727200"/>
          <p14:tracePt t="57130" x="7315200" y="1676400"/>
          <p14:tracePt t="57149" x="7321550" y="1625600"/>
          <p14:tracePt t="57169" x="7327900" y="1543050"/>
          <p14:tracePt t="57189" x="7327900" y="1460500"/>
          <p14:tracePt t="57208" x="7327900" y="1416050"/>
          <p14:tracePt t="57229" x="7321550" y="1377950"/>
          <p14:tracePt t="57249" x="7315200" y="1352550"/>
          <p14:tracePt t="57402" x="7308850" y="1143000"/>
          <p14:tracePt t="57405" x="7308850" y="1136650"/>
          <p14:tracePt t="57413" x="7308850" y="1123950"/>
          <p14:tracePt t="57429" x="7308850" y="1104900"/>
          <p14:tracePt t="57448" x="7315200" y="1079500"/>
          <p14:tracePt t="57468" x="7315200" y="1047750"/>
          <p14:tracePt t="57489" x="7308850" y="1009650"/>
          <p14:tracePt t="57508" x="7302500" y="984250"/>
          <p14:tracePt t="57528" x="7283450" y="939800"/>
          <p14:tracePt t="57549" x="7264400" y="889000"/>
          <p14:tracePt t="57568" x="7258050" y="863600"/>
          <p14:tracePt t="57588" x="7239000" y="825500"/>
          <p14:tracePt t="57609" x="7232650" y="806450"/>
          <p14:tracePt t="57610" x="7226300" y="806450"/>
          <p14:tracePt t="57628" x="7219950" y="800100"/>
          <p14:tracePt t="57649" x="7213600" y="800100"/>
          <p14:tracePt t="57669" x="7207250" y="831850"/>
          <p14:tracePt t="57689" x="7207250" y="920750"/>
          <p14:tracePt t="57709" x="7213600" y="1085850"/>
          <p14:tracePt t="57728" x="7226300" y="1238250"/>
          <p14:tracePt t="57748" x="7258050" y="1473200"/>
          <p14:tracePt t="57769" x="7270750" y="1606550"/>
          <p14:tracePt t="57788" x="7296150" y="1746250"/>
          <p14:tracePt t="57809" x="7308850" y="1816100"/>
          <p14:tracePt t="57829" x="7308850" y="1835150"/>
          <p14:tracePt t="57848" x="7308850" y="1841500"/>
          <p14:tracePt t="57868" x="7302500" y="1835150"/>
          <p14:tracePt t="57888" x="7302500" y="1822450"/>
          <p14:tracePt t="57908" x="7302500" y="1797050"/>
          <p14:tracePt t="57929" x="7302500" y="1746250"/>
          <p14:tracePt t="57949" x="7302500" y="1701800"/>
          <p14:tracePt t="57968" x="7296150" y="1612900"/>
          <p14:tracePt t="57988" x="7283450" y="1504950"/>
          <p14:tracePt t="58008" x="7277100" y="1422400"/>
          <p14:tracePt t="58028" x="7270750" y="1289050"/>
          <p14:tracePt t="58049" x="7270750" y="1155700"/>
          <p14:tracePt t="58068" x="7270750" y="1073150"/>
          <p14:tracePt t="58088" x="7270750" y="958850"/>
          <p14:tracePt t="58108" x="7264400" y="876300"/>
          <p14:tracePt t="58129" x="7258050" y="838200"/>
          <p14:tracePt t="58149" x="7251700" y="831850"/>
          <p14:tracePt t="58168" x="7245350" y="895350"/>
          <p14:tracePt t="58188" x="7245350" y="977900"/>
          <p14:tracePt t="58208" x="7245350" y="1174750"/>
          <p14:tracePt t="58228" x="7258050" y="1416050"/>
          <p14:tracePt t="58248" x="7270750" y="1581150"/>
          <p14:tracePt t="58268" x="7289800" y="1765300"/>
          <p14:tracePt t="58288" x="7308850" y="1841500"/>
          <p14:tracePt t="58328" x="7302500" y="1765300"/>
          <p14:tracePt t="58348" x="7289800" y="1619250"/>
          <p14:tracePt t="58368" x="7283450" y="1504950"/>
          <p14:tracePt t="58388" x="7264400" y="1333500"/>
          <p14:tracePt t="58408" x="7251700" y="1187450"/>
          <p14:tracePt t="58429" x="7251700" y="1117600"/>
          <p14:tracePt t="58448" x="7245350" y="1054100"/>
          <p14:tracePt t="58468" x="7245350" y="1047750"/>
          <p14:tracePt t="58488" x="7251700" y="1073150"/>
          <p14:tracePt t="58508" x="7258050" y="1187450"/>
          <p14:tracePt t="58528" x="7270750" y="1390650"/>
          <p14:tracePt t="58548" x="7277100" y="1555750"/>
          <p14:tracePt t="58568" x="7283450" y="1758950"/>
          <p14:tracePt t="58588" x="7289800" y="1847850"/>
          <p14:tracePt t="58628" x="7277100" y="1765300"/>
          <p14:tracePt t="58648" x="7258050" y="1612900"/>
          <p14:tracePt t="58668" x="7239000" y="1504950"/>
          <p14:tracePt t="58688" x="7213600" y="1384300"/>
          <p14:tracePt t="58708" x="7194550" y="1339850"/>
          <p14:tracePt t="58728" x="7194550" y="1358900"/>
          <p14:tracePt t="58748" x="7194550" y="1454150"/>
          <p14:tracePt t="58768" x="7207250" y="1600200"/>
          <p14:tracePt t="58788" x="7219950" y="1708150"/>
          <p14:tracePt t="58808" x="7232650" y="1841500"/>
          <p14:tracePt t="58829" x="7239000" y="1930400"/>
          <p14:tracePt t="58848" x="7245350" y="1955800"/>
          <p14:tracePt t="58868" x="7245350" y="1962150"/>
          <p14:tracePt t="58888" x="7239000" y="1968500"/>
          <p14:tracePt t="58908" x="7232650" y="1968500"/>
          <p14:tracePt t="58928" x="7226300" y="1968500"/>
          <p14:tracePt t="58948" x="7219950" y="1962150"/>
          <p14:tracePt t="59062" x="7226300" y="1962150"/>
          <p14:tracePt t="59098" x="7226300" y="1955800"/>
          <p14:tracePt t="59122" x="7219950" y="1949450"/>
          <p14:tracePt t="59142" x="7219950" y="1943100"/>
          <p14:tracePt t="59166" x="7226300" y="1943100"/>
          <p14:tracePt t="59190" x="7226300" y="1936750"/>
          <p14:tracePt t="59202" x="7232650" y="1930400"/>
          <p14:tracePt t="59218" x="7232650" y="1924050"/>
          <p14:tracePt t="59234" x="7239000" y="1917700"/>
          <p14:tracePt t="59248" x="7239000" y="1911350"/>
          <p14:tracePt t="59268" x="7245350" y="1905000"/>
          <p14:tracePt t="59288" x="7258050" y="1892300"/>
          <p14:tracePt t="59308" x="7264400" y="1885950"/>
          <p14:tracePt t="59370" x="7270750" y="1879600"/>
          <p14:tracePt t="59474" x="7270750" y="1873250"/>
          <p14:tracePt t="59490" x="7270750" y="1866900"/>
          <p14:tracePt t="59498" x="7270750" y="1860550"/>
          <p14:tracePt t="59508" x="7270750" y="1854200"/>
          <p14:tracePt t="59528" x="7277100" y="1835150"/>
          <p14:tracePt t="59548" x="7277100" y="1809750"/>
          <p14:tracePt t="59568" x="7283450" y="1771650"/>
          <p14:tracePt t="59588" x="7289800" y="1720850"/>
          <p14:tracePt t="59608" x="7289800" y="1682750"/>
          <p14:tracePt t="59610" x="7289800" y="1657350"/>
          <p14:tracePt t="59628" x="7289800" y="1606550"/>
          <p14:tracePt t="59648" x="7270750" y="1524000"/>
          <p14:tracePt t="59668" x="7251700" y="1460500"/>
          <p14:tracePt t="59688" x="7213600" y="1365250"/>
          <p14:tracePt t="59708" x="7162800" y="1270000"/>
          <p14:tracePt t="59728" x="7124700" y="1212850"/>
          <p14:tracePt t="59748" x="7073900" y="1143000"/>
          <p14:tracePt t="59768" x="7016750" y="1085850"/>
          <p14:tracePt t="59788" x="6985000" y="1054100"/>
          <p14:tracePt t="59808" x="6940550" y="1028700"/>
          <p14:tracePt t="59829" x="6896100" y="1016000"/>
          <p14:tracePt t="59848" x="6870700" y="1009650"/>
          <p14:tracePt t="59868" x="6851650" y="1009650"/>
          <p14:tracePt t="59888" x="6838950" y="1016000"/>
          <p14:tracePt t="59908" x="6838950" y="1028700"/>
          <p14:tracePt t="59928" x="6845300" y="1047750"/>
          <p14:tracePt t="59948" x="6858000" y="1073150"/>
          <p14:tracePt t="59968" x="6870700" y="1092200"/>
          <p14:tracePt t="59988" x="6902450" y="1136650"/>
          <p14:tracePt t="60008" x="6934200" y="1181100"/>
          <p14:tracePt t="60028" x="6959600" y="1219200"/>
          <p14:tracePt t="60048" x="6997700" y="1276350"/>
          <p14:tracePt t="60068" x="7029450" y="1327150"/>
          <p14:tracePt t="60088" x="7048500" y="1352550"/>
          <p14:tracePt t="60108" x="7067550" y="1390650"/>
          <p14:tracePt t="60128" x="7092950" y="1441450"/>
          <p14:tracePt t="60148" x="7112000" y="1485900"/>
          <p14:tracePt t="60168" x="7137400" y="1600200"/>
          <p14:tracePt t="60188" x="7162800" y="1752600"/>
          <p14:tracePt t="60208" x="7175500" y="1866900"/>
          <p14:tracePt t="60228" x="7188200" y="2006600"/>
          <p14:tracePt t="60248" x="7188200" y="2120900"/>
          <p14:tracePt t="60268" x="7188200" y="2178050"/>
          <p14:tracePt t="60288" x="7175500" y="2254250"/>
          <p14:tracePt t="60308" x="7156450" y="2317750"/>
          <p14:tracePt t="60328" x="7143750" y="2349500"/>
          <p14:tracePt t="60348" x="7118350" y="2387600"/>
          <p14:tracePt t="60368" x="7099300" y="2406650"/>
          <p14:tracePt t="60388" x="7086600" y="2419350"/>
          <p14:tracePt t="60408" x="7061200" y="2438400"/>
          <p14:tracePt t="60428" x="7054850" y="2451100"/>
          <p14:tracePt t="60468" x="7054850" y="2444750"/>
          <p14:tracePt t="60488" x="7073900" y="2413000"/>
          <p14:tracePt t="60508" x="7092950" y="2374900"/>
          <p14:tracePt t="60528" x="7112000" y="2286000"/>
          <p14:tracePt t="60548" x="7137400" y="2165350"/>
          <p14:tracePt t="60568" x="7150100" y="2070100"/>
          <p14:tracePt t="60588" x="7169150" y="1924050"/>
          <p14:tracePt t="60608" x="7169150" y="1771650"/>
          <p14:tracePt t="60628" x="7162800" y="1670050"/>
          <p14:tracePt t="60648" x="7143750" y="1524000"/>
          <p14:tracePt t="60668" x="7112000" y="1403350"/>
          <p14:tracePt t="60688" x="7092950" y="1339850"/>
          <p14:tracePt t="60708" x="7061200" y="1282700"/>
          <p14:tracePt t="60728" x="7048500" y="1263650"/>
          <p14:tracePt t="60748" x="7035800" y="1276350"/>
          <p14:tracePt t="60768" x="7029450" y="1327150"/>
          <p14:tracePt t="60788" x="7029450" y="1397000"/>
          <p14:tracePt t="60808" x="7029450" y="1536700"/>
          <p14:tracePt t="60828" x="7042150" y="1689100"/>
          <p14:tracePt t="60848" x="7048500" y="1784350"/>
          <p14:tracePt t="60868" x="7061200" y="1911350"/>
          <p14:tracePt t="60888" x="7054850" y="2038350"/>
          <p14:tracePt t="60908" x="7042150" y="2120900"/>
          <p14:tracePt t="60928" x="7010400" y="2254250"/>
          <p14:tracePt t="60948" x="6972300" y="2381250"/>
          <p14:tracePt t="60968" x="6946900" y="2457450"/>
          <p14:tracePt t="60988" x="6908800" y="2533650"/>
          <p14:tracePt t="61008" x="6870700" y="2571750"/>
          <p14:tracePt t="61028" x="6851650" y="2590800"/>
          <p14:tracePt t="61048" x="6832600" y="2603500"/>
          <p14:tracePt t="61068" x="6826250" y="2603500"/>
          <p14:tracePt t="61088" x="6819900" y="2603500"/>
          <p14:tracePt t="61108" x="6826250" y="2571750"/>
          <p14:tracePt t="61128" x="6832600" y="2533650"/>
          <p14:tracePt t="61148" x="6845300" y="2501900"/>
          <p14:tracePt t="61168" x="6870700" y="2463800"/>
          <p14:tracePt t="61188" x="6896100" y="2425700"/>
          <p14:tracePt t="61208" x="6908800" y="2400300"/>
          <p14:tracePt t="61228" x="6934200" y="2362200"/>
          <p14:tracePt t="61248" x="6946900" y="2330450"/>
          <p14:tracePt t="61268" x="6953250" y="2311400"/>
          <p14:tracePt t="61288" x="6959600" y="2266950"/>
          <p14:tracePt t="61308" x="6972300" y="2209800"/>
          <p14:tracePt t="61328" x="6978650" y="2159000"/>
          <p14:tracePt t="61348" x="6991350" y="2070100"/>
          <p14:tracePt t="61368" x="7010400" y="1962150"/>
          <p14:tracePt t="61388" x="7023100" y="1879600"/>
          <p14:tracePt t="61408" x="7035800" y="1733550"/>
          <p14:tracePt t="61428" x="7042150" y="1606550"/>
          <p14:tracePt t="61448" x="7042150" y="1536700"/>
          <p14:tracePt t="61468" x="7035800" y="1479550"/>
          <p14:tracePt t="61488" x="7029450" y="1454150"/>
          <p14:tracePt t="61508" x="7029450" y="1447800"/>
          <p14:tracePt t="61528" x="7023100" y="1454150"/>
          <p14:tracePt t="61548" x="7016750" y="1479550"/>
          <p14:tracePt t="61568" x="7016750" y="1511300"/>
          <p14:tracePt t="61588" x="7016750" y="1562100"/>
          <p14:tracePt t="61608" x="7016750" y="1606550"/>
          <p14:tracePt t="61628" x="7010400" y="1625600"/>
          <p14:tracePt t="61648" x="7010400" y="1644650"/>
          <p14:tracePt t="61668" x="7004050" y="1670050"/>
          <p14:tracePt t="61688" x="6997700" y="1682750"/>
          <p14:tracePt t="61708" x="6991350" y="1695450"/>
          <p14:tracePt t="61728" x="6991350" y="1701800"/>
          <p14:tracePt t="61768" x="6985000" y="1701800"/>
          <p14:tracePt t="61795" x="6985000" y="1695450"/>
          <p14:tracePt t="61827" x="6991350" y="1695450"/>
          <p14:tracePt t="61839" x="6991350" y="1701800"/>
          <p14:tracePt t="61863" x="6997700" y="1701800"/>
          <p14:tracePt t="61887" x="7004050" y="1701800"/>
          <p14:tracePt t="61923" x="7004050" y="1708150"/>
          <p14:tracePt t="61931" x="6997700" y="1714500"/>
          <p14:tracePt t="61947" x="6991350" y="1720850"/>
          <p14:tracePt t="61955" x="6985000" y="1727200"/>
          <p14:tracePt t="61968" x="6972300" y="1739900"/>
          <p14:tracePt t="61988" x="6959600" y="1758950"/>
          <p14:tracePt t="62008" x="6940550" y="1771650"/>
          <p14:tracePt t="62028" x="6915150" y="1784350"/>
          <p14:tracePt t="62048" x="6902450" y="1790700"/>
          <p14:tracePt t="62068" x="6883400" y="1797050"/>
          <p14:tracePt t="62088" x="6877050" y="1797050"/>
          <p14:tracePt t="62108" x="6864350" y="1797050"/>
          <p14:tracePt t="62135" x="6858000" y="1797050"/>
          <p14:tracePt t="62171" x="6851650" y="1790700"/>
          <p14:tracePt t="62187" x="6851650" y="1784350"/>
          <p14:tracePt t="62203" x="6845300" y="1778000"/>
          <p14:tracePt t="62208" x="6838950" y="1771650"/>
          <p14:tracePt t="62228" x="6826250" y="1765300"/>
          <p14:tracePt t="62248" x="6800850" y="1752600"/>
          <p14:tracePt t="62268" x="6781800" y="1739900"/>
          <p14:tracePt t="62288" x="6743700" y="1720850"/>
          <p14:tracePt t="62308" x="6692900" y="1701800"/>
          <p14:tracePt t="62328" x="6654800" y="1689100"/>
          <p14:tracePt t="62348" x="6591300" y="1676400"/>
          <p14:tracePt t="62367" x="6534150" y="1663700"/>
          <p14:tracePt t="62388" x="6502400" y="1651000"/>
          <p14:tracePt t="62408" x="6457950" y="1644650"/>
          <p14:tracePt t="62428" x="6413500" y="1644650"/>
          <p14:tracePt t="62448" x="6388100" y="1644650"/>
          <p14:tracePt t="62468" x="6343650" y="1638300"/>
          <p14:tracePt t="62488" x="6305550" y="1631950"/>
          <p14:tracePt t="62508" x="6280150" y="1625600"/>
          <p14:tracePt t="62528" x="6229350" y="1606550"/>
          <p14:tracePt t="62548" x="6178550" y="1593850"/>
          <p14:tracePt t="62568" x="6140450" y="1587500"/>
          <p14:tracePt t="62588" x="6089650" y="1574800"/>
          <p14:tracePt t="62608" x="6032500" y="1562100"/>
          <p14:tracePt t="62628" x="6000750" y="1555750"/>
          <p14:tracePt t="62647" x="5943600" y="1555750"/>
          <p14:tracePt t="62667" x="5892800" y="1562100"/>
          <p14:tracePt t="62688" x="5861050" y="1562100"/>
          <p14:tracePt t="62708" x="5810250" y="1574800"/>
          <p14:tracePt t="62728" x="5759450" y="1581150"/>
          <p14:tracePt t="62748" x="5727700" y="1587500"/>
          <p14:tracePt t="62768" x="5676900" y="1600200"/>
          <p14:tracePt t="62787" x="5626100" y="1606550"/>
          <p14:tracePt t="62808" x="5594350" y="1612900"/>
          <p14:tracePt t="62828" x="5537200" y="1625600"/>
          <p14:tracePt t="62848" x="5486400" y="1638300"/>
          <p14:tracePt t="62868" x="5454650" y="1644650"/>
          <p14:tracePt t="62887" x="5416550" y="1663700"/>
          <p14:tracePt t="62907" x="5372100" y="1682750"/>
          <p14:tracePt t="62927" x="5346700" y="1695450"/>
          <p14:tracePt t="62948" x="5308600" y="1720850"/>
          <p14:tracePt t="62967" x="5276850" y="1746250"/>
          <p14:tracePt t="62987" x="5257800" y="1765300"/>
          <p14:tracePt t="63007" x="5238750" y="1784350"/>
          <p14:tracePt t="63027" x="5232400" y="1790700"/>
          <p14:tracePt t="63047" x="5232400" y="1797050"/>
          <p14:tracePt t="63067" x="5245100" y="1797050"/>
          <p14:tracePt t="63087" x="5264150" y="1778000"/>
          <p14:tracePt t="63107" x="5283200" y="1758950"/>
          <p14:tracePt t="63127" x="5295900" y="1720850"/>
          <p14:tracePt t="63148" x="5295900" y="1689100"/>
          <p14:tracePt t="63168" x="5276850" y="1676400"/>
          <p14:tracePt t="63187" x="5226050" y="1663700"/>
          <p14:tracePt t="63208" x="5156200" y="1682750"/>
          <p14:tracePt t="63228" x="5111750" y="1701800"/>
          <p14:tracePt t="63248" x="5067300" y="1746250"/>
          <p14:tracePt t="63268" x="5060950" y="1790700"/>
          <p14:tracePt t="63288" x="5080000" y="1816100"/>
          <p14:tracePt t="63307" x="5124450" y="1822450"/>
          <p14:tracePt t="63327" x="5168900" y="1784350"/>
          <p14:tracePt t="63347" x="5187950" y="1733550"/>
          <p14:tracePt t="63367" x="5200650" y="1663700"/>
          <p14:tracePt t="63387" x="5175250" y="1606550"/>
          <p14:tracePt t="63407" x="5137150" y="1593850"/>
          <p14:tracePt t="63428" x="5067300" y="1612900"/>
          <p14:tracePt t="63448" x="5010150" y="1670050"/>
          <p14:tracePt t="63467" x="4991100" y="1720850"/>
          <p14:tracePt t="63487" x="5010150" y="1790700"/>
          <p14:tracePt t="63507" x="5080000" y="1841500"/>
          <p14:tracePt t="63527" x="5149850" y="1854200"/>
          <p14:tracePt t="63548" x="5257800" y="1835150"/>
          <p14:tracePt t="63568" x="5340350" y="1784350"/>
          <p14:tracePt t="63587" x="5365750" y="1746250"/>
          <p14:tracePt t="63607" x="5353050" y="1708150"/>
          <p14:tracePt t="63627" x="5302250" y="1701800"/>
          <p14:tracePt t="63647" x="5251450" y="1720850"/>
          <p14:tracePt t="63667" x="5187950" y="1778000"/>
          <p14:tracePt t="63687" x="5162550" y="1847850"/>
          <p14:tracePt t="63707" x="5175250" y="1892300"/>
          <p14:tracePt t="63727" x="5226050" y="1930400"/>
          <p14:tracePt t="63747" x="5295900" y="1911350"/>
          <p14:tracePt t="63767" x="5334000" y="1879600"/>
          <p14:tracePt t="63787" x="5365750" y="1809750"/>
          <p14:tracePt t="63807" x="5372100" y="1771650"/>
          <p14:tracePt t="63828" x="5359400" y="1739900"/>
          <p14:tracePt t="63847" x="5327650" y="1752600"/>
          <p14:tracePt t="63867" x="5302250" y="1771650"/>
          <p14:tracePt t="63887" x="5276850" y="1809750"/>
          <p14:tracePt t="63907" x="5257800" y="1841500"/>
          <p14:tracePt t="63968" x="5245100" y="1847850"/>
          <p14:tracePt t="74160" x="3149600" y="5822950"/>
          <p14:tracePt t="74187" x="3155950" y="5829300"/>
          <p14:tracePt t="74203" x="3162300" y="5829300"/>
          <p14:tracePt t="74212" x="3162300" y="5822950"/>
          <p14:tracePt t="74226" x="3162300" y="5816600"/>
          <p14:tracePt t="74245" x="3168650" y="5784850"/>
          <p14:tracePt t="74265" x="3168650" y="5746750"/>
          <p14:tracePt t="74285" x="3162300" y="5727700"/>
          <p14:tracePt t="74305" x="3149600" y="5695950"/>
          <p14:tracePt t="74325" x="3130550" y="5645150"/>
          <p14:tracePt t="74345" x="3124200" y="5613400"/>
          <p14:tracePt t="74365" x="3105150" y="5556250"/>
          <p14:tracePt t="74385" x="3079750" y="5511800"/>
          <p14:tracePt t="74405" x="3067050" y="5492750"/>
          <p14:tracePt t="74425" x="3054350" y="5480050"/>
          <p14:tracePt t="74446" x="3035300" y="5480050"/>
          <p14:tracePt t="74465" x="3028950" y="5480050"/>
          <p14:tracePt t="74485" x="3022600" y="5467350"/>
          <p14:tracePt t="74505" x="3022600" y="5448300"/>
          <p14:tracePt t="74525" x="3022600" y="5435600"/>
          <p14:tracePt t="74665" x="2889250" y="5359400"/>
          <p14:tracePt t="74672" x="2870200" y="5365750"/>
          <p14:tracePt t="74685" x="2819400" y="5391150"/>
          <p14:tracePt t="74706" x="2768600" y="5416550"/>
          <p14:tracePt t="74725" x="2686050" y="5480050"/>
          <p14:tracePt t="74745" x="2616200" y="5549900"/>
          <p14:tracePt t="74765" x="2578100" y="5600700"/>
          <p14:tracePt t="74785" x="2546350" y="5676900"/>
          <p14:tracePt t="74806" x="2533650" y="5759450"/>
          <p14:tracePt t="74825" x="2546350" y="5810250"/>
          <p14:tracePt t="74845" x="2597150" y="5886450"/>
          <p14:tracePt t="74865" x="2647950" y="5943600"/>
          <p14:tracePt t="74885" x="2749550" y="6019800"/>
          <p14:tracePt t="74905" x="2870200" y="6076950"/>
          <p14:tracePt t="74925" x="2965450" y="6096000"/>
          <p14:tracePt t="74946" x="3111500" y="6096000"/>
          <p14:tracePt t="74965" x="3257550" y="6057900"/>
          <p14:tracePt t="74985" x="3346450" y="6013450"/>
          <p14:tracePt t="75005" x="3448050" y="5924550"/>
          <p14:tracePt t="75025" x="3492500" y="5803900"/>
          <p14:tracePt t="75045" x="3492500" y="5721350"/>
          <p14:tracePt t="75065" x="3441700" y="5600700"/>
          <p14:tracePt t="75085" x="3346450" y="5505450"/>
          <p14:tracePt t="75105" x="3257550" y="5467350"/>
          <p14:tracePt t="75125" x="3111500" y="5448300"/>
          <p14:tracePt t="75145" x="2971800" y="5480050"/>
          <p14:tracePt t="75166" x="2889250" y="5524500"/>
          <p14:tracePt t="75185" x="2800350" y="5607050"/>
          <p14:tracePt t="75205" x="2762250" y="5702300"/>
          <p14:tracePt t="75225" x="2755900" y="5753100"/>
          <p14:tracePt t="75245" x="2794000" y="5810250"/>
          <p14:tracePt t="75265" x="2876550" y="5842000"/>
          <p14:tracePt t="75285" x="2946400" y="5854700"/>
          <p14:tracePt t="75305" x="3073400" y="5861050"/>
          <p14:tracePt t="75325" x="3213100" y="5861050"/>
          <p14:tracePt t="75345" x="3314700" y="5861050"/>
          <p14:tracePt t="75365" x="3467100" y="5861050"/>
          <p14:tracePt t="75385" x="3619500" y="5854700"/>
          <p14:tracePt t="75405" x="3727450" y="5854700"/>
          <p14:tracePt t="75425" x="3886200" y="5854700"/>
          <p14:tracePt t="75445" x="4051300" y="5848350"/>
          <p14:tracePt t="75465" x="4171950" y="5848350"/>
          <p14:tracePt t="75485" x="4356100" y="5842000"/>
          <p14:tracePt t="75505" x="4546600" y="5835650"/>
          <p14:tracePt t="75525" x="4679950" y="5829300"/>
          <p14:tracePt t="75545" x="4876800" y="5822950"/>
          <p14:tracePt t="75565" x="5080000" y="5816600"/>
          <p14:tracePt t="75585" x="5207000" y="5810250"/>
          <p14:tracePt t="75605" x="5397500" y="5797550"/>
          <p14:tracePt t="75625" x="5575300" y="5784850"/>
          <p14:tracePt t="75645" x="5689600" y="5772150"/>
          <p14:tracePt t="75665" x="5861050" y="5765800"/>
          <p14:tracePt t="75686" x="6019800" y="5759450"/>
          <p14:tracePt t="75706" x="6115050" y="5759450"/>
          <p14:tracePt t="75725" x="6254750" y="5753100"/>
          <p14:tracePt t="75745" x="6381750" y="5753100"/>
          <p14:tracePt t="75765" x="6464300" y="5753100"/>
          <p14:tracePt t="75785" x="6565900" y="5746750"/>
          <p14:tracePt t="75805" x="6648450" y="5740400"/>
          <p14:tracePt t="75825" x="6692900" y="5734050"/>
          <p14:tracePt t="75846" x="6756400" y="5727700"/>
          <p14:tracePt t="75865" x="6794500" y="5715000"/>
          <p14:tracePt t="75885" x="6813550" y="5708650"/>
          <p14:tracePt t="75905" x="6832600" y="5702300"/>
          <p14:tracePt t="75925" x="6838950" y="5702300"/>
          <p14:tracePt t="75945" x="6845300" y="5702300"/>
          <p14:tracePt t="75965" x="6851650" y="5695950"/>
          <p14:tracePt t="75985" x="6858000" y="5695950"/>
          <p14:tracePt t="76025" x="6870700" y="5695950"/>
          <p14:tracePt t="76065" x="6877050" y="5695950"/>
          <p14:tracePt t="76220" x="6877050" y="5702300"/>
          <p14:tracePt t="76300" x="6877050" y="5695950"/>
          <p14:tracePt t="76352" x="6877050" y="5689600"/>
          <p14:tracePt t="76392" x="6877050" y="5683250"/>
          <p14:tracePt t="76460" x="6877050" y="5676900"/>
          <p14:tracePt t="76812" x="6877050" y="5683250"/>
          <p14:tracePt t="76881" x="6870700" y="5689600"/>
          <p14:tracePt t="76900" x="6870700" y="5695950"/>
          <p14:tracePt t="76917" x="6864350" y="5695950"/>
          <p14:tracePt t="76932" x="6858000" y="5695950"/>
          <p14:tracePt t="76949" x="6851650" y="5695950"/>
          <p14:tracePt t="76969" x="6845300" y="5689600"/>
          <p14:tracePt t="76985" x="6851650" y="5683250"/>
          <p14:tracePt t="77005" x="6858000" y="5670550"/>
          <p14:tracePt t="77025" x="6883400" y="5626100"/>
          <p14:tracePt t="77045" x="6927850" y="5562600"/>
          <p14:tracePt t="77065" x="6959600" y="5492750"/>
          <p14:tracePt t="77085" x="7016750" y="5365750"/>
          <p14:tracePt t="77105" x="7086600" y="5207000"/>
          <p14:tracePt t="77125" x="7137400" y="5080000"/>
          <p14:tracePt t="77145" x="7213600" y="4857750"/>
          <p14:tracePt t="77165" x="7296150" y="4603750"/>
          <p14:tracePt t="77185" x="7353300" y="4425950"/>
          <p14:tracePt t="77205" x="7448550" y="4152900"/>
          <p14:tracePt t="77225" x="7537450" y="3879850"/>
          <p14:tracePt t="77245" x="7594600" y="3695700"/>
          <p14:tracePt t="77265" x="7683500" y="3416300"/>
          <p14:tracePt t="77285" x="7759700" y="3149600"/>
          <p14:tracePt t="77305" x="7797800" y="2971800"/>
          <p14:tracePt t="77325" x="7842250" y="2717800"/>
          <p14:tracePt t="77345" x="7874000" y="2457450"/>
          <p14:tracePt t="77365" x="7880350" y="2286000"/>
          <p14:tracePt t="77385" x="7874000" y="2044700"/>
          <p14:tracePt t="77405" x="7848600" y="1835150"/>
          <p14:tracePt t="77425" x="7823200" y="1714500"/>
          <p14:tracePt t="77446" x="7772400" y="1587500"/>
          <p14:tracePt t="77465" x="7715250" y="1517650"/>
          <p14:tracePt t="77485" x="7670800" y="1517650"/>
          <p14:tracePt t="77505" x="7600950" y="1549400"/>
          <p14:tracePt t="77525" x="7531100" y="1619250"/>
          <p14:tracePt t="77545" x="7499350" y="1676400"/>
          <p14:tracePt t="77565" x="7467600" y="1765300"/>
          <p14:tracePt t="77585" x="7448550" y="1866900"/>
          <p14:tracePt t="77605" x="7442200" y="1943100"/>
          <p14:tracePt t="77625" x="7448550" y="2063750"/>
          <p14:tracePt t="77645" x="7461250" y="2165350"/>
          <p14:tracePt t="77665" x="7467600" y="2209800"/>
          <p14:tracePt t="77685" x="7467600" y="2266950"/>
          <p14:tracePt t="77705" x="7429500" y="2286000"/>
          <p14:tracePt t="77725" x="7372350" y="2273300"/>
          <p14:tracePt t="84705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UBLED@AAJ7IHQ0FFSXY5L9" val="267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2.2|3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0.5|0.3|14.2|4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0.3|22.6|2.6|2.9|0.5|15.8|23.3|1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48.5|3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7|19.8|8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0.3|22.6|2.6|2.9|0.5|15.8|23.3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|32.6|5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|12.1|12.7|81.3|2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6|23.2|6.8|9.1|8.9"/>
</p:tagLst>
</file>

<file path=ppt/theme/theme1.xml><?xml version="1.0" encoding="utf-8"?>
<a:theme xmlns:a="http://schemas.openxmlformats.org/drawingml/2006/main" name="Tepper_Background14_MoreDistanceTitl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FF6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193219</TotalTime>
  <Words>2031</Words>
  <Application>Microsoft Macintosh PowerPoint</Application>
  <PresentationFormat>Letter Paper (8.5x11 in)</PresentationFormat>
  <Paragraphs>975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Tepper_Background14_MoreDistanceTitle</vt:lpstr>
      <vt:lpstr>PowerPoint Presentation</vt:lpstr>
      <vt:lpstr>PowerPoint Presentation</vt:lpstr>
      <vt:lpstr>The overall problem we are trying to solve</vt:lpstr>
      <vt:lpstr>Roadmap</vt:lpstr>
      <vt:lpstr>Belief Propagation</vt:lpstr>
      <vt:lpstr>Belief Propagation</vt:lpstr>
      <vt:lpstr>Belief Propagation</vt:lpstr>
      <vt:lpstr>Roadmap</vt:lpstr>
      <vt:lpstr>Key Ideas: 1) Centering + 2) Linearizing BP</vt:lpstr>
      <vt:lpstr>Linearized Belief Propagation</vt:lpstr>
      <vt:lpstr>Matrix formulation of LinBP</vt:lpstr>
      <vt:lpstr>Roadmap</vt:lpstr>
      <vt:lpstr>Experiments</vt:lpstr>
      <vt:lpstr>What else you will find in the paper and TR</vt:lpstr>
      <vt:lpstr>Take-aways</vt:lpstr>
      <vt:lpstr>PowerPoint Presentation</vt:lpstr>
      <vt:lpstr>More general forms of "Heterophily"</vt:lpstr>
      <vt:lpstr>BP has convergence issues</vt:lpstr>
      <vt:lpstr>BP has convergence issues</vt:lpstr>
      <vt:lpstr>LinBP can always converge</vt:lpstr>
      <vt:lpstr>LinBP in SQL</vt:lpstr>
      <vt:lpstr>Single-Pass BP: a "myopic" version of LinBP</vt:lpstr>
      <vt:lpstr>PowerPoint Presentation</vt:lpstr>
      <vt:lpstr>PowerPoint Presentation</vt:lpstr>
      <vt:lpstr>PowerPoint Presentation</vt:lpstr>
      <vt:lpstr>More general forms of "Heterophily"</vt:lpstr>
      <vt:lpstr>The problem we are trying to solve</vt:lpstr>
      <vt:lpstr>Markov networks (also Markov Random Fields)</vt:lpstr>
      <vt:lpstr>Belief Propagation</vt:lpstr>
      <vt:lpstr>Illustration of convergence issue with BP</vt:lpstr>
      <vt:lpstr>Properties of "Linearized Belief Propagation"</vt:lpstr>
      <vt:lpstr>Key Idea: Centering + Linearizing BP</vt:lpstr>
      <vt:lpstr>Linearized Belief Propagation</vt:lpstr>
      <vt:lpstr>Matrix formulation of LinBP</vt:lpstr>
      <vt:lpstr>Experiments</vt:lpstr>
      <vt:lpstr>LinBP in SQL</vt:lpstr>
      <vt:lpstr>Single-Pass BP: a "myopic" version of LinBP</vt:lpstr>
      <vt:lpstr>Take-aways</vt:lpstr>
    </vt:vector>
  </TitlesOfParts>
  <Manager/>
  <Company/>
  <LinksUpToDate>false</LinksUpToDate>
  <SharedDoc>false</SharedDoc>
  <HyperlinkBase>http://github.com/sslh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Linearized and Single-Pass Belief Propagation</dc:title>
  <dc:subject/>
  <dc:creator>Wolfgang Gatterbauer</dc:creator>
  <cp:keywords/>
  <dc:description/>
  <cp:lastModifiedBy>wolf</cp:lastModifiedBy>
  <cp:revision>2282</cp:revision>
  <cp:lastPrinted>2015-08-05T06:59:14Z</cp:lastPrinted>
  <dcterms:created xsi:type="dcterms:W3CDTF">2010-04-07T23:07:54Z</dcterms:created>
  <dcterms:modified xsi:type="dcterms:W3CDTF">2015-10-19T17:34:34Z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inTitle">
    <vt:bool>false</vt:bool>
  </property>
  <property fmtid="{D5CDD505-2E9C-101B-9397-08002B2CF9AE}" pid="4" name="DocIDinSlide">
    <vt:bool>true</vt:bool>
  </property>
  <property fmtid="{D5CDD505-2E9C-101B-9397-08002B2CF9AE}" pid="5" name="DocIDPosition">
    <vt:i4>0</vt:i4>
  </property>
</Properties>
</file>